
<file path=[Content_Types].xml><?xml version="1.0" encoding="utf-8"?>
<Types xmlns="http://schemas.openxmlformats.org/package/2006/content-types"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27"/>
  </p:notesMasterIdLst>
  <p:sldIdLst>
    <p:sldId id="395" r:id="rId2"/>
    <p:sldId id="397" r:id="rId3"/>
    <p:sldId id="413" r:id="rId4"/>
    <p:sldId id="410" r:id="rId5"/>
    <p:sldId id="411" r:id="rId6"/>
    <p:sldId id="409" r:id="rId7"/>
    <p:sldId id="408" r:id="rId8"/>
    <p:sldId id="407" r:id="rId9"/>
    <p:sldId id="406" r:id="rId10"/>
    <p:sldId id="415" r:id="rId11"/>
    <p:sldId id="421" r:id="rId12"/>
    <p:sldId id="423" r:id="rId13"/>
    <p:sldId id="416" r:id="rId14"/>
    <p:sldId id="418" r:id="rId15"/>
    <p:sldId id="414" r:id="rId16"/>
    <p:sldId id="382" r:id="rId17"/>
    <p:sldId id="424" r:id="rId18"/>
    <p:sldId id="419" r:id="rId19"/>
    <p:sldId id="405" r:id="rId20"/>
    <p:sldId id="404" r:id="rId21"/>
    <p:sldId id="273" r:id="rId22"/>
    <p:sldId id="426" r:id="rId23"/>
    <p:sldId id="403" r:id="rId24"/>
    <p:sldId id="417" r:id="rId25"/>
    <p:sldId id="425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1A2A"/>
    <a:srgbClr val="708EC0"/>
    <a:srgbClr val="FFFFFF"/>
    <a:srgbClr val="6D88B7"/>
    <a:srgbClr val="9CC7FC"/>
    <a:srgbClr val="D2D9EE"/>
    <a:srgbClr val="E6E6E6"/>
    <a:srgbClr val="D4DCFF"/>
    <a:srgbClr val="FFD69C"/>
    <a:srgbClr val="E7A6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4E380FF-B7F2-44F9-8DA1-2B436D802309}" styleName="Table_0">
    <a:wholeTbl>
      <a:tcTxStyle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3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7" name="Google Shape;26067;g989fa8930a_0_3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68" name="Google Shape;26068;g989fa8930a_0_3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7" name="Google Shape;26067;g989fa8930a_0_3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68" name="Google Shape;26068;g989fa8930a_0_3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1935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7" name="Google Shape;26067;g989fa8930a_0_3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68" name="Google Shape;26068;g989fa8930a_0_3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72561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7" name="Google Shape;26067;g989fa8930a_0_3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68" name="Google Shape;26068;g989fa8930a_0_3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71517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7" name="Google Shape;26067;g989fa8930a_0_3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68" name="Google Shape;26068;g989fa8930a_0_3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73537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7" name="Google Shape;26067;g989fa8930a_0_3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68" name="Google Shape;26068;g989fa8930a_0_3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6305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7" name="Google Shape;26067;g989fa8930a_0_3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68" name="Google Shape;26068;g989fa8930a_0_3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26648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9" name="Google Shape;19859;g967d9b3c40_0_2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60" name="Google Shape;19860;g967d9b3c40_0_28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7" name="Google Shape;26067;g989fa8930a_0_3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68" name="Google Shape;26068;g989fa8930a_0_3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22038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7" name="Google Shape;26067;g989fa8930a_0_3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68" name="Google Shape;26068;g989fa8930a_0_3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3595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7" name="Google Shape;26067;g989fa8930a_0_3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68" name="Google Shape;26068;g989fa8930a_0_3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1586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1" name="Google Shape;19781;g967d9b3c40_0_8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2" name="Google Shape;19782;g967d9b3c40_0_8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86467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7" name="Google Shape;26067;g989fa8930a_0_3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68" name="Google Shape;26068;g989fa8930a_0_3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7213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7" name="Google Shape;21227;g97cc85ecb1_0_1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28" name="Google Shape;21228;g97cc85ecb1_0_1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7" name="Google Shape;21227;g97cc85ecb1_0_1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28" name="Google Shape;21228;g97cc85ecb1_0_1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31202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7" name="Google Shape;26067;g989fa8930a_0_3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68" name="Google Shape;26068;g989fa8930a_0_3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67629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7" name="Google Shape;26067;g989fa8930a_0_3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68" name="Google Shape;26068;g989fa8930a_0_3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22843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7" name="Google Shape;26067;g989fa8930a_0_3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68" name="Google Shape;26068;g989fa8930a_0_3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0917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7" name="Google Shape;26067;g989fa8930a_0_3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68" name="Google Shape;26068;g989fa8930a_0_3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129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7" name="Google Shape;26067;g989fa8930a_0_3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68" name="Google Shape;26068;g989fa8930a_0_3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038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7" name="Google Shape;26067;g989fa8930a_0_3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68" name="Google Shape;26068;g989fa8930a_0_3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20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7" name="Google Shape;26067;g989fa8930a_0_3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68" name="Google Shape;26068;g989fa8930a_0_3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2308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7" name="Google Shape;26067;g989fa8930a_0_3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68" name="Google Shape;26068;g989fa8930a_0_3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6419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7" name="Google Shape;26067;g989fa8930a_0_3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68" name="Google Shape;26068;g989fa8930a_0_3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9261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7" name="Google Shape;26067;g989fa8930a_0_3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68" name="Google Shape;26068;g989fa8930a_0_3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5984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10" name="Google Shape;10;p2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12" name="Google Shape;12;p2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37;p2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38" name="Google Shape;38;p2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" name="Google Shape;64;p2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4" name="Google Shape;164;p2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165" name="Google Shape;165;p2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1" name="Google Shape;191;p2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6" name="Google Shape;196;p2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197" name="Google Shape;197;p2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2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2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3" name="Google Shape;223;p2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4" name="Google Shape;224;p2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225" name="Google Shape;225;p2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2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1" name="Google Shape;251;p2"/>
          <p:cNvSpPr txBox="1">
            <a:spLocks noGrp="1"/>
          </p:cNvSpPr>
          <p:nvPr>
            <p:ph type="ctrTitle"/>
          </p:nvPr>
        </p:nvSpPr>
        <p:spPr>
          <a:xfrm>
            <a:off x="713250" y="539500"/>
            <a:ext cx="7717500" cy="11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2" name="Google Shape;252;p2"/>
          <p:cNvSpPr txBox="1">
            <a:spLocks noGrp="1"/>
          </p:cNvSpPr>
          <p:nvPr>
            <p:ph type="subTitle" idx="1"/>
          </p:nvPr>
        </p:nvSpPr>
        <p:spPr>
          <a:xfrm>
            <a:off x="2856900" y="1772617"/>
            <a:ext cx="3430200" cy="3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 panose="02000000000000000000"/>
              <a:buNone/>
              <a:defRPr sz="14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 panose="02000000000000000000"/>
              <a:buNone/>
              <a:defRPr sz="2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 panose="02000000000000000000"/>
              <a:buNone/>
              <a:defRPr sz="2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 panose="02000000000000000000"/>
              <a:buNone/>
              <a:defRPr sz="2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 panose="02000000000000000000"/>
              <a:buNone/>
              <a:defRPr sz="2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 panose="02000000000000000000"/>
              <a:buNone/>
              <a:defRPr sz="2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 panose="02000000000000000000"/>
              <a:buNone/>
              <a:defRPr sz="2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 panose="02000000000000000000"/>
              <a:buNone/>
              <a:defRPr sz="2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 panose="02000000000000000000"/>
              <a:buNone/>
              <a:defRPr sz="2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endParaRPr/>
          </a:p>
        </p:txBody>
      </p:sp>
      <p:grpSp>
        <p:nvGrpSpPr>
          <p:cNvPr id="253" name="Google Shape;253;p2"/>
          <p:cNvGrpSpPr/>
          <p:nvPr/>
        </p:nvGrpSpPr>
        <p:grpSpPr>
          <a:xfrm>
            <a:off x="135496" y="2750588"/>
            <a:ext cx="9523650" cy="3285338"/>
            <a:chOff x="135496" y="2750588"/>
            <a:chExt cx="9523650" cy="3285338"/>
          </a:xfrm>
        </p:grpSpPr>
        <p:grpSp>
          <p:nvGrpSpPr>
            <p:cNvPr id="254" name="Google Shape;254;p2"/>
            <p:cNvGrpSpPr/>
            <p:nvPr/>
          </p:nvGrpSpPr>
          <p:grpSpPr>
            <a:xfrm>
              <a:off x="135496" y="2998441"/>
              <a:ext cx="9523650" cy="3037484"/>
              <a:chOff x="135496" y="2998441"/>
              <a:chExt cx="9523650" cy="3037484"/>
            </a:xfrm>
          </p:grpSpPr>
          <p:grpSp>
            <p:nvGrpSpPr>
              <p:cNvPr id="255" name="Google Shape;255;p2"/>
              <p:cNvGrpSpPr/>
              <p:nvPr/>
            </p:nvGrpSpPr>
            <p:grpSpPr>
              <a:xfrm>
                <a:off x="5692943" y="2998441"/>
                <a:ext cx="3966203" cy="3037484"/>
                <a:chOff x="5692943" y="2998441"/>
                <a:chExt cx="3966203" cy="3037484"/>
              </a:xfrm>
            </p:grpSpPr>
            <p:grpSp>
              <p:nvGrpSpPr>
                <p:cNvPr id="256" name="Google Shape;256;p2"/>
                <p:cNvGrpSpPr/>
                <p:nvPr/>
              </p:nvGrpSpPr>
              <p:grpSpPr>
                <a:xfrm rot="10800000" flipH="1">
                  <a:off x="7960046" y="2998441"/>
                  <a:ext cx="1699100" cy="2145071"/>
                  <a:chOff x="146217" y="2712579"/>
                  <a:chExt cx="1552966" cy="1960401"/>
                </a:xfrm>
              </p:grpSpPr>
              <p:grpSp>
                <p:nvGrpSpPr>
                  <p:cNvPr id="257" name="Google Shape;257;p2"/>
                  <p:cNvGrpSpPr/>
                  <p:nvPr/>
                </p:nvGrpSpPr>
                <p:grpSpPr>
                  <a:xfrm>
                    <a:off x="146217" y="2712579"/>
                    <a:ext cx="1134008" cy="607901"/>
                    <a:chOff x="5206900" y="826150"/>
                    <a:chExt cx="599275" cy="321250"/>
                  </a:xfrm>
                </p:grpSpPr>
                <p:sp>
                  <p:nvSpPr>
                    <p:cNvPr id="258" name="Google Shape;258;p2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9" name="Google Shape;259;p2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0" name="Google Shape;260;p2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1" name="Google Shape;261;p2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2" name="Google Shape;262;p2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3" name="Google Shape;263;p2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4" name="Google Shape;264;p2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5" name="Google Shape;265;p2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6" name="Google Shape;266;p2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7" name="Google Shape;267;p2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8" name="Google Shape;268;p2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9" name="Google Shape;269;p2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0" name="Google Shape;270;p2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1" name="Google Shape;271;p2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72" name="Google Shape;272;p2"/>
                  <p:cNvGrpSpPr/>
                  <p:nvPr/>
                </p:nvGrpSpPr>
                <p:grpSpPr>
                  <a:xfrm rot="-9256633">
                    <a:off x="489429" y="3110262"/>
                    <a:ext cx="1134020" cy="607908"/>
                    <a:chOff x="5206900" y="826150"/>
                    <a:chExt cx="599275" cy="321250"/>
                  </a:xfrm>
                </p:grpSpPr>
                <p:sp>
                  <p:nvSpPr>
                    <p:cNvPr id="273" name="Google Shape;273;p2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4" name="Google Shape;274;p2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5" name="Google Shape;275;p2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6" name="Google Shape;276;p2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7" name="Google Shape;277;p2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8" name="Google Shape;278;p2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9" name="Google Shape;279;p2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0" name="Google Shape;280;p2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1" name="Google Shape;281;p2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2" name="Google Shape;282;p2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3" name="Google Shape;283;p2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4" name="Google Shape;284;p2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5" name="Google Shape;285;p2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6" name="Google Shape;286;p2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87" name="Google Shape;287;p2"/>
                  <p:cNvGrpSpPr/>
                  <p:nvPr/>
                </p:nvGrpSpPr>
                <p:grpSpPr>
                  <a:xfrm rot="7120513" flipH="1">
                    <a:off x="538618" y="3725726"/>
                    <a:ext cx="1133997" cy="607895"/>
                    <a:chOff x="5206900" y="826150"/>
                    <a:chExt cx="599275" cy="321250"/>
                  </a:xfrm>
                </p:grpSpPr>
                <p:sp>
                  <p:nvSpPr>
                    <p:cNvPr id="288" name="Google Shape;288;p2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9" name="Google Shape;289;p2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0" name="Google Shape;290;p2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1" name="Google Shape;291;p2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2" name="Google Shape;292;p2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3" name="Google Shape;293;p2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4" name="Google Shape;294;p2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5" name="Google Shape;295;p2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6" name="Google Shape;296;p2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7" name="Google Shape;297;p2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8" name="Google Shape;298;p2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9" name="Google Shape;299;p2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0" name="Google Shape;300;p2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1" name="Google Shape;301;p2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302" name="Google Shape;302;p2"/>
                <p:cNvGrpSpPr/>
                <p:nvPr/>
              </p:nvGrpSpPr>
              <p:grpSpPr>
                <a:xfrm rot="-6352235" flipH="1">
                  <a:off x="6107374" y="3852943"/>
                  <a:ext cx="1699108" cy="2145073"/>
                  <a:chOff x="146217" y="2712579"/>
                  <a:chExt cx="1552966" cy="1960401"/>
                </a:xfrm>
              </p:grpSpPr>
              <p:grpSp>
                <p:nvGrpSpPr>
                  <p:cNvPr id="303" name="Google Shape;303;p2"/>
                  <p:cNvGrpSpPr/>
                  <p:nvPr/>
                </p:nvGrpSpPr>
                <p:grpSpPr>
                  <a:xfrm>
                    <a:off x="146217" y="2712579"/>
                    <a:ext cx="1134008" cy="607901"/>
                    <a:chOff x="5206900" y="826150"/>
                    <a:chExt cx="599275" cy="321250"/>
                  </a:xfrm>
                </p:grpSpPr>
                <p:sp>
                  <p:nvSpPr>
                    <p:cNvPr id="304" name="Google Shape;304;p2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5" name="Google Shape;305;p2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6" name="Google Shape;306;p2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7" name="Google Shape;307;p2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8" name="Google Shape;308;p2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9" name="Google Shape;309;p2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10" name="Google Shape;310;p2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11" name="Google Shape;311;p2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12" name="Google Shape;312;p2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13" name="Google Shape;313;p2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14" name="Google Shape;314;p2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15" name="Google Shape;315;p2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16" name="Google Shape;316;p2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17" name="Google Shape;317;p2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18" name="Google Shape;318;p2"/>
                  <p:cNvGrpSpPr/>
                  <p:nvPr/>
                </p:nvGrpSpPr>
                <p:grpSpPr>
                  <a:xfrm rot="-9256633">
                    <a:off x="489429" y="3110262"/>
                    <a:ext cx="1134020" cy="607908"/>
                    <a:chOff x="5206900" y="826150"/>
                    <a:chExt cx="599275" cy="321250"/>
                  </a:xfrm>
                </p:grpSpPr>
                <p:sp>
                  <p:nvSpPr>
                    <p:cNvPr id="319" name="Google Shape;319;p2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0" name="Google Shape;320;p2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1" name="Google Shape;321;p2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2" name="Google Shape;322;p2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3" name="Google Shape;323;p2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4" name="Google Shape;324;p2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5" name="Google Shape;325;p2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6" name="Google Shape;326;p2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7" name="Google Shape;327;p2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8" name="Google Shape;328;p2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9" name="Google Shape;329;p2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0" name="Google Shape;330;p2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1" name="Google Shape;331;p2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2" name="Google Shape;332;p2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33" name="Google Shape;333;p2"/>
                  <p:cNvGrpSpPr/>
                  <p:nvPr/>
                </p:nvGrpSpPr>
                <p:grpSpPr>
                  <a:xfrm rot="7120513" flipH="1">
                    <a:off x="538618" y="3725726"/>
                    <a:ext cx="1133997" cy="607895"/>
                    <a:chOff x="5206900" y="826150"/>
                    <a:chExt cx="599275" cy="321250"/>
                  </a:xfrm>
                </p:grpSpPr>
                <p:sp>
                  <p:nvSpPr>
                    <p:cNvPr id="334" name="Google Shape;334;p2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5" name="Google Shape;335;p2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6" name="Google Shape;336;p2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7" name="Google Shape;337;p2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8" name="Google Shape;338;p2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9" name="Google Shape;339;p2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0" name="Google Shape;340;p2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1" name="Google Shape;341;p2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2" name="Google Shape;342;p2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3" name="Google Shape;343;p2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4" name="Google Shape;344;p2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5" name="Google Shape;345;p2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6" name="Google Shape;346;p2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7" name="Google Shape;347;p2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348" name="Google Shape;348;p2"/>
              <p:cNvGrpSpPr/>
              <p:nvPr/>
            </p:nvGrpSpPr>
            <p:grpSpPr>
              <a:xfrm rot="-5655077" flipH="1">
                <a:off x="2757686" y="3644747"/>
                <a:ext cx="1698960" cy="2145089"/>
                <a:chOff x="146217" y="2712579"/>
                <a:chExt cx="1552966" cy="1960401"/>
              </a:xfrm>
            </p:grpSpPr>
            <p:grpSp>
              <p:nvGrpSpPr>
                <p:cNvPr id="349" name="Google Shape;349;p2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350" name="Google Shape;350;p2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" name="Google Shape;351;p2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" name="Google Shape;352;p2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" name="Google Shape;353;p2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" name="Google Shape;354;p2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" name="Google Shape;355;p2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" name="Google Shape;356;p2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" name="Google Shape;357;p2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" name="Google Shape;358;p2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2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" name="Google Shape;360;p2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" name="Google Shape;361;p2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2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2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64" name="Google Shape;364;p2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365" name="Google Shape;365;p2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2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2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2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9" name="Google Shape;369;p2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0" name="Google Shape;370;p2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1" name="Google Shape;371;p2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2" name="Google Shape;372;p2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3" name="Google Shape;373;p2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4" name="Google Shape;374;p2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5" name="Google Shape;375;p2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6" name="Google Shape;376;p2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7" name="Google Shape;377;p2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8" name="Google Shape;378;p2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79" name="Google Shape;379;p2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380" name="Google Shape;380;p2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1" name="Google Shape;381;p2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2" name="Google Shape;382;p2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3" name="Google Shape;383;p2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4" name="Google Shape;384;p2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5" name="Google Shape;385;p2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" name="Google Shape;386;p2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" name="Google Shape;387;p2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" name="Google Shape;388;p2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" name="Google Shape;389;p2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0" name="Google Shape;390;p2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" name="Google Shape;391;p2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" name="Google Shape;392;p2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" name="Google Shape;393;p2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394" name="Google Shape;394;p2"/>
              <p:cNvGrpSpPr/>
              <p:nvPr/>
            </p:nvGrpSpPr>
            <p:grpSpPr>
              <a:xfrm rot="-314" flipH="1">
                <a:off x="135496" y="3186895"/>
                <a:ext cx="1699100" cy="2144874"/>
                <a:chOff x="146217" y="2712579"/>
                <a:chExt cx="1552966" cy="1960401"/>
              </a:xfrm>
            </p:grpSpPr>
            <p:grpSp>
              <p:nvGrpSpPr>
                <p:cNvPr id="395" name="Google Shape;395;p2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396" name="Google Shape;396;p2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" name="Google Shape;397;p2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" name="Google Shape;398;p2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" name="Google Shape;399;p2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" name="Google Shape;400;p2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" name="Google Shape;401;p2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" name="Google Shape;402;p2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" name="Google Shape;403;p2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" name="Google Shape;404;p2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" name="Google Shape;405;p2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" name="Google Shape;406;p2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" name="Google Shape;407;p2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" name="Google Shape;408;p2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" name="Google Shape;409;p2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10" name="Google Shape;410;p2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411" name="Google Shape;411;p2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" name="Google Shape;412;p2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3" name="Google Shape;413;p2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4" name="Google Shape;414;p2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5" name="Google Shape;415;p2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6" name="Google Shape;416;p2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7" name="Google Shape;417;p2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8" name="Google Shape;418;p2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9" name="Google Shape;419;p2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0" name="Google Shape;420;p2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1" name="Google Shape;421;p2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2" name="Google Shape;422;p2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3" name="Google Shape;423;p2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4" name="Google Shape;424;p2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25" name="Google Shape;425;p2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426" name="Google Shape;426;p2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7" name="Google Shape;427;p2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8" name="Google Shape;428;p2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9" name="Google Shape;429;p2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0" name="Google Shape;430;p2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1" name="Google Shape;431;p2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2" name="Google Shape;432;p2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3" name="Google Shape;433;p2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4" name="Google Shape;434;p2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5" name="Google Shape;435;p2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6" name="Google Shape;436;p2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7" name="Google Shape;437;p2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8" name="Google Shape;438;p2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9" name="Google Shape;439;p2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440" name="Google Shape;440;p2"/>
            <p:cNvGrpSpPr/>
            <p:nvPr/>
          </p:nvGrpSpPr>
          <p:grpSpPr>
            <a:xfrm>
              <a:off x="817988" y="2750587"/>
              <a:ext cx="7423578" cy="1258836"/>
              <a:chOff x="817988" y="2750588"/>
              <a:chExt cx="7423578" cy="1258836"/>
            </a:xfrm>
          </p:grpSpPr>
          <p:sp>
            <p:nvSpPr>
              <p:cNvPr id="441" name="Google Shape;441;p2"/>
              <p:cNvSpPr/>
              <p:nvPr/>
            </p:nvSpPr>
            <p:spPr>
              <a:xfrm>
                <a:off x="6227654" y="3803792"/>
                <a:ext cx="372339" cy="205631"/>
              </a:xfrm>
              <a:custGeom>
                <a:avLst/>
                <a:gdLst/>
                <a:ahLst/>
                <a:cxnLst/>
                <a:rect l="l" t="t" r="r" b="b"/>
                <a:pathLst>
                  <a:path w="35776" h="19758" extrusionOk="0">
                    <a:moveTo>
                      <a:pt x="9180" y="13709"/>
                    </a:moveTo>
                    <a:cubicBezTo>
                      <a:pt x="8298" y="14013"/>
                      <a:pt x="7447" y="14469"/>
                      <a:pt x="6535" y="14469"/>
                    </a:cubicBezTo>
                    <a:cubicBezTo>
                      <a:pt x="6292" y="14439"/>
                      <a:pt x="6049" y="14499"/>
                      <a:pt x="5836" y="14591"/>
                    </a:cubicBezTo>
                    <a:cubicBezTo>
                      <a:pt x="5623" y="14743"/>
                      <a:pt x="5441" y="14986"/>
                      <a:pt x="5350" y="15229"/>
                    </a:cubicBezTo>
                    <a:cubicBezTo>
                      <a:pt x="4924" y="15958"/>
                      <a:pt x="4043" y="16232"/>
                      <a:pt x="3222" y="16414"/>
                    </a:cubicBezTo>
                    <a:cubicBezTo>
                      <a:pt x="2401" y="16597"/>
                      <a:pt x="1550" y="16718"/>
                      <a:pt x="882" y="17235"/>
                    </a:cubicBezTo>
                    <a:cubicBezTo>
                      <a:pt x="243" y="17752"/>
                      <a:pt x="0" y="18876"/>
                      <a:pt x="608" y="19393"/>
                    </a:cubicBezTo>
                    <a:cubicBezTo>
                      <a:pt x="1094" y="19728"/>
                      <a:pt x="1702" y="19758"/>
                      <a:pt x="2189" y="19484"/>
                    </a:cubicBezTo>
                    <a:cubicBezTo>
                      <a:pt x="2675" y="19180"/>
                      <a:pt x="3101" y="18846"/>
                      <a:pt x="3465" y="18421"/>
                    </a:cubicBezTo>
                    <a:cubicBezTo>
                      <a:pt x="4590" y="17296"/>
                      <a:pt x="5867" y="16384"/>
                      <a:pt x="7295" y="15685"/>
                    </a:cubicBezTo>
                    <a:cubicBezTo>
                      <a:pt x="8937" y="14864"/>
                      <a:pt x="31277" y="2645"/>
                      <a:pt x="35776" y="1"/>
                    </a:cubicBezTo>
                    <a:cubicBezTo>
                      <a:pt x="25928" y="5502"/>
                      <a:pt x="13648" y="12007"/>
                      <a:pt x="9180" y="137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"/>
              <p:cNvSpPr/>
              <p:nvPr/>
            </p:nvSpPr>
            <p:spPr>
              <a:xfrm>
                <a:off x="7806441" y="2750588"/>
                <a:ext cx="435126" cy="240307"/>
              </a:xfrm>
              <a:custGeom>
                <a:avLst/>
                <a:gdLst/>
                <a:ahLst/>
                <a:cxnLst/>
                <a:rect l="l" t="t" r="r" b="b"/>
                <a:pathLst>
                  <a:path w="35776" h="19758" extrusionOk="0">
                    <a:moveTo>
                      <a:pt x="9180" y="13709"/>
                    </a:moveTo>
                    <a:cubicBezTo>
                      <a:pt x="8298" y="14013"/>
                      <a:pt x="7447" y="14469"/>
                      <a:pt x="6535" y="14469"/>
                    </a:cubicBezTo>
                    <a:cubicBezTo>
                      <a:pt x="6292" y="14439"/>
                      <a:pt x="6049" y="14499"/>
                      <a:pt x="5836" y="14591"/>
                    </a:cubicBezTo>
                    <a:cubicBezTo>
                      <a:pt x="5623" y="14743"/>
                      <a:pt x="5441" y="14986"/>
                      <a:pt x="5350" y="15229"/>
                    </a:cubicBezTo>
                    <a:cubicBezTo>
                      <a:pt x="4924" y="15958"/>
                      <a:pt x="4043" y="16232"/>
                      <a:pt x="3222" y="16414"/>
                    </a:cubicBezTo>
                    <a:cubicBezTo>
                      <a:pt x="2401" y="16597"/>
                      <a:pt x="1550" y="16718"/>
                      <a:pt x="882" y="17235"/>
                    </a:cubicBezTo>
                    <a:cubicBezTo>
                      <a:pt x="243" y="17752"/>
                      <a:pt x="0" y="18876"/>
                      <a:pt x="608" y="19393"/>
                    </a:cubicBezTo>
                    <a:cubicBezTo>
                      <a:pt x="1094" y="19728"/>
                      <a:pt x="1702" y="19758"/>
                      <a:pt x="2189" y="19484"/>
                    </a:cubicBezTo>
                    <a:cubicBezTo>
                      <a:pt x="2675" y="19180"/>
                      <a:pt x="3101" y="18846"/>
                      <a:pt x="3465" y="18421"/>
                    </a:cubicBezTo>
                    <a:cubicBezTo>
                      <a:pt x="4590" y="17296"/>
                      <a:pt x="5867" y="16384"/>
                      <a:pt x="7295" y="15685"/>
                    </a:cubicBezTo>
                    <a:cubicBezTo>
                      <a:pt x="8937" y="14864"/>
                      <a:pt x="31277" y="2645"/>
                      <a:pt x="35776" y="1"/>
                    </a:cubicBezTo>
                    <a:cubicBezTo>
                      <a:pt x="25928" y="5502"/>
                      <a:pt x="13648" y="12007"/>
                      <a:pt x="9180" y="137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"/>
              <p:cNvSpPr/>
              <p:nvPr/>
            </p:nvSpPr>
            <p:spPr>
              <a:xfrm>
                <a:off x="817988" y="3292988"/>
                <a:ext cx="435126" cy="240307"/>
              </a:xfrm>
              <a:custGeom>
                <a:avLst/>
                <a:gdLst/>
                <a:ahLst/>
                <a:cxnLst/>
                <a:rect l="l" t="t" r="r" b="b"/>
                <a:pathLst>
                  <a:path w="35776" h="19758" extrusionOk="0">
                    <a:moveTo>
                      <a:pt x="9180" y="13709"/>
                    </a:moveTo>
                    <a:cubicBezTo>
                      <a:pt x="8298" y="14013"/>
                      <a:pt x="7447" y="14469"/>
                      <a:pt x="6535" y="14469"/>
                    </a:cubicBezTo>
                    <a:cubicBezTo>
                      <a:pt x="6292" y="14439"/>
                      <a:pt x="6049" y="14499"/>
                      <a:pt x="5836" y="14591"/>
                    </a:cubicBezTo>
                    <a:cubicBezTo>
                      <a:pt x="5623" y="14743"/>
                      <a:pt x="5441" y="14986"/>
                      <a:pt x="5350" y="15229"/>
                    </a:cubicBezTo>
                    <a:cubicBezTo>
                      <a:pt x="4924" y="15958"/>
                      <a:pt x="4043" y="16232"/>
                      <a:pt x="3222" y="16414"/>
                    </a:cubicBezTo>
                    <a:cubicBezTo>
                      <a:pt x="2401" y="16597"/>
                      <a:pt x="1550" y="16718"/>
                      <a:pt x="882" y="17235"/>
                    </a:cubicBezTo>
                    <a:cubicBezTo>
                      <a:pt x="243" y="17752"/>
                      <a:pt x="0" y="18876"/>
                      <a:pt x="608" y="19393"/>
                    </a:cubicBezTo>
                    <a:cubicBezTo>
                      <a:pt x="1094" y="19728"/>
                      <a:pt x="1702" y="19758"/>
                      <a:pt x="2189" y="19484"/>
                    </a:cubicBezTo>
                    <a:cubicBezTo>
                      <a:pt x="2675" y="19180"/>
                      <a:pt x="3101" y="18846"/>
                      <a:pt x="3465" y="18421"/>
                    </a:cubicBezTo>
                    <a:cubicBezTo>
                      <a:pt x="4590" y="17296"/>
                      <a:pt x="5867" y="16384"/>
                      <a:pt x="7295" y="15685"/>
                    </a:cubicBezTo>
                    <a:cubicBezTo>
                      <a:pt x="8937" y="14864"/>
                      <a:pt x="31277" y="2645"/>
                      <a:pt x="35776" y="1"/>
                    </a:cubicBezTo>
                    <a:cubicBezTo>
                      <a:pt x="25928" y="5502"/>
                      <a:pt x="13648" y="12007"/>
                      <a:pt x="9180" y="137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3">
  <p:cSld name="CUSTOM_2_1_1_1_1_2_1_1_1_1_1">
    <p:spTree>
      <p:nvGrpSpPr>
        <p:cNvPr id="1" name="Shape 1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73" name="Google Shape;12373;p28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12374" name="Google Shape;12374;p28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75" name="Google Shape;12375;p28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12376" name="Google Shape;12376;p28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7" name="Google Shape;12377;p28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8" name="Google Shape;12378;p28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9" name="Google Shape;12379;p28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0" name="Google Shape;12380;p28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1" name="Google Shape;12381;p28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2" name="Google Shape;12382;p28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3" name="Google Shape;12383;p28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4" name="Google Shape;12384;p28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5" name="Google Shape;12385;p28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6" name="Google Shape;12386;p28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7" name="Google Shape;12387;p28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8" name="Google Shape;12388;p28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9" name="Google Shape;12389;p28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0" name="Google Shape;12390;p28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1" name="Google Shape;12391;p28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2" name="Google Shape;12392;p28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3" name="Google Shape;12393;p28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4" name="Google Shape;12394;p28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5" name="Google Shape;12395;p28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6" name="Google Shape;12396;p28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7" name="Google Shape;12397;p28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8" name="Google Shape;12398;p28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9" name="Google Shape;12399;p28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0" name="Google Shape;12400;p28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01" name="Google Shape;12401;p28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12402" name="Google Shape;12402;p28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3" name="Google Shape;12403;p28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4" name="Google Shape;12404;p28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5" name="Google Shape;12405;p28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6" name="Google Shape;12406;p28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7" name="Google Shape;12407;p28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8" name="Google Shape;12408;p28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9" name="Google Shape;12409;p28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0" name="Google Shape;12410;p28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1" name="Google Shape;12411;p28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2" name="Google Shape;12412;p28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3" name="Google Shape;12413;p28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4" name="Google Shape;12414;p28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5" name="Google Shape;12415;p28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6" name="Google Shape;12416;p28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7" name="Google Shape;12417;p28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8" name="Google Shape;12418;p28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9" name="Google Shape;12419;p28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0" name="Google Shape;12420;p28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1" name="Google Shape;12421;p28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2" name="Google Shape;12422;p28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3" name="Google Shape;12423;p28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4" name="Google Shape;12424;p28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5" name="Google Shape;12425;p28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6" name="Google Shape;12426;p28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7" name="Google Shape;12427;p28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28" name="Google Shape;12428;p28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9" name="Google Shape;12429;p28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0" name="Google Shape;12430;p28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1" name="Google Shape;12431;p28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2" name="Google Shape;12432;p28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3" name="Google Shape;12433;p28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4" name="Google Shape;12434;p28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5" name="Google Shape;12435;p28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6" name="Google Shape;12436;p28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7" name="Google Shape;12437;p28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8" name="Google Shape;12438;p28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9" name="Google Shape;12439;p28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0" name="Google Shape;12440;p28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1" name="Google Shape;12441;p28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2" name="Google Shape;12442;p28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3" name="Google Shape;12443;p28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4" name="Google Shape;12444;p28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5" name="Google Shape;12445;p28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6" name="Google Shape;12446;p28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7" name="Google Shape;12447;p28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8" name="Google Shape;12448;p28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9" name="Google Shape;12449;p28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0" name="Google Shape;12450;p28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1" name="Google Shape;12451;p28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2" name="Google Shape;12452;p28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3" name="Google Shape;12453;p28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4" name="Google Shape;12454;p28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5" name="Google Shape;12455;p28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6" name="Google Shape;12456;p28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7" name="Google Shape;12457;p28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8" name="Google Shape;12458;p28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9" name="Google Shape;12459;p28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0" name="Google Shape;12460;p28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1" name="Google Shape;12461;p28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2" name="Google Shape;12462;p28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3" name="Google Shape;12463;p28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4" name="Google Shape;12464;p28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5" name="Google Shape;12465;p28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6" name="Google Shape;12466;p28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7" name="Google Shape;12467;p28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8" name="Google Shape;12468;p28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9" name="Google Shape;12469;p28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0" name="Google Shape;12470;p28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1" name="Google Shape;12471;p28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2" name="Google Shape;12472;p28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3" name="Google Shape;12473;p28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4" name="Google Shape;12474;p28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5" name="Google Shape;12475;p28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6" name="Google Shape;12476;p28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7" name="Google Shape;12477;p28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8" name="Google Shape;12478;p28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9" name="Google Shape;12479;p28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0" name="Google Shape;12480;p28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1" name="Google Shape;12481;p28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2" name="Google Shape;12482;p28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3" name="Google Shape;12483;p28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4" name="Google Shape;12484;p28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5" name="Google Shape;12485;p28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6" name="Google Shape;12486;p28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7" name="Google Shape;12487;p28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8" name="Google Shape;12488;p28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9" name="Google Shape;12489;p28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0" name="Google Shape;12490;p28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1" name="Google Shape;12491;p28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2" name="Google Shape;12492;p28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3" name="Google Shape;12493;p28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4" name="Google Shape;12494;p28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5" name="Google Shape;12495;p28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6" name="Google Shape;12496;p28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7" name="Google Shape;12497;p28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8" name="Google Shape;12498;p28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9" name="Google Shape;12499;p28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0" name="Google Shape;12500;p28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1" name="Google Shape;12501;p28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2" name="Google Shape;12502;p28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3" name="Google Shape;12503;p28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4" name="Google Shape;12504;p28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5" name="Google Shape;12505;p28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6" name="Google Shape;12506;p28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7" name="Google Shape;12507;p28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8" name="Google Shape;12508;p28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9" name="Google Shape;12509;p28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0" name="Google Shape;12510;p28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1" name="Google Shape;12511;p28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2" name="Google Shape;12512;p28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3" name="Google Shape;12513;p28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4" name="Google Shape;12514;p28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5" name="Google Shape;12515;p28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6" name="Google Shape;12516;p28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7" name="Google Shape;12517;p28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8" name="Google Shape;12518;p28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9" name="Google Shape;12519;p28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0" name="Google Shape;12520;p28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1" name="Google Shape;12521;p28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2" name="Google Shape;12522;p28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3" name="Google Shape;12523;p28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4" name="Google Shape;12524;p28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5" name="Google Shape;12525;p28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6" name="Google Shape;12526;p28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7" name="Google Shape;12527;p28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528" name="Google Shape;12528;p28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12529" name="Google Shape;12529;p28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0" name="Google Shape;12530;p28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1" name="Google Shape;12531;p28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2" name="Google Shape;12532;p28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3" name="Google Shape;12533;p28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4" name="Google Shape;12534;p28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5" name="Google Shape;12535;p28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6" name="Google Shape;12536;p28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7" name="Google Shape;12537;p28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8" name="Google Shape;12538;p28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9" name="Google Shape;12539;p28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0" name="Google Shape;12540;p28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1" name="Google Shape;12541;p28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2" name="Google Shape;12542;p28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3" name="Google Shape;12543;p28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4" name="Google Shape;12544;p28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5" name="Google Shape;12545;p28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6" name="Google Shape;12546;p28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7" name="Google Shape;12547;p28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8" name="Google Shape;12548;p28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9" name="Google Shape;12549;p28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0" name="Google Shape;12550;p28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1" name="Google Shape;12551;p28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2" name="Google Shape;12552;p28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3" name="Google Shape;12553;p28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4" name="Google Shape;12554;p28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555" name="Google Shape;12555;p28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6" name="Google Shape;12556;p28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7" name="Google Shape;12557;p28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8" name="Google Shape;12558;p28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9" name="Google Shape;12559;p28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560" name="Google Shape;12560;p28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12561" name="Google Shape;12561;p28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2" name="Google Shape;12562;p28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3" name="Google Shape;12563;p28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4" name="Google Shape;12564;p28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5" name="Google Shape;12565;p28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6" name="Google Shape;12566;p28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7" name="Google Shape;12567;p28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8" name="Google Shape;12568;p28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9" name="Google Shape;12569;p28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0" name="Google Shape;12570;p28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1" name="Google Shape;12571;p28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2" name="Google Shape;12572;p28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3" name="Google Shape;12573;p28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4" name="Google Shape;12574;p28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5" name="Google Shape;12575;p28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6" name="Google Shape;12576;p28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7" name="Google Shape;12577;p28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8" name="Google Shape;12578;p28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9" name="Google Shape;12579;p28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0" name="Google Shape;12580;p28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1" name="Google Shape;12581;p28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2" name="Google Shape;12582;p28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3" name="Google Shape;12583;p28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4" name="Google Shape;12584;p28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5" name="Google Shape;12585;p28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6" name="Google Shape;12586;p28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587" name="Google Shape;12587;p28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588" name="Google Shape;12588;p28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12589" name="Google Shape;12589;p28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0" name="Google Shape;12590;p28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1" name="Google Shape;12591;p28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2" name="Google Shape;12592;p28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3" name="Google Shape;12593;p28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4" name="Google Shape;12594;p28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5" name="Google Shape;12595;p28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6" name="Google Shape;12596;p28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7" name="Google Shape;12597;p28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8" name="Google Shape;12598;p28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9" name="Google Shape;12599;p28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0" name="Google Shape;12600;p28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1" name="Google Shape;12601;p28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2" name="Google Shape;12602;p28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3" name="Google Shape;12603;p28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4" name="Google Shape;12604;p28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5" name="Google Shape;12605;p28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6" name="Google Shape;12606;p28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7" name="Google Shape;12607;p28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8" name="Google Shape;12608;p28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9" name="Google Shape;12609;p28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0" name="Google Shape;12610;p28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1" name="Google Shape;12611;p28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2" name="Google Shape;12612;p28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3" name="Google Shape;12613;p28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4" name="Google Shape;12614;p28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615" name="Google Shape;12615;p2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616" name="Google Shape;12616;p28"/>
          <p:cNvGrpSpPr/>
          <p:nvPr/>
        </p:nvGrpSpPr>
        <p:grpSpPr>
          <a:xfrm rot="5737812">
            <a:off x="6760274" y="-147828"/>
            <a:ext cx="3339088" cy="2408989"/>
            <a:chOff x="-471207" y="3215792"/>
            <a:chExt cx="3339342" cy="2409172"/>
          </a:xfrm>
        </p:grpSpPr>
        <p:grpSp>
          <p:nvGrpSpPr>
            <p:cNvPr id="12617" name="Google Shape;12617;p28"/>
            <p:cNvGrpSpPr/>
            <p:nvPr/>
          </p:nvGrpSpPr>
          <p:grpSpPr>
            <a:xfrm rot="-4199403" flipH="1">
              <a:off x="-22239" y="3308503"/>
              <a:ext cx="1699178" cy="2145157"/>
              <a:chOff x="146217" y="2712579"/>
              <a:chExt cx="1552966" cy="1960401"/>
            </a:xfrm>
          </p:grpSpPr>
          <p:grpSp>
            <p:nvGrpSpPr>
              <p:cNvPr id="12618" name="Google Shape;12618;p28"/>
              <p:cNvGrpSpPr/>
              <p:nvPr/>
            </p:nvGrpSpPr>
            <p:grpSpPr>
              <a:xfrm>
                <a:off x="146217" y="2712579"/>
                <a:ext cx="1134008" cy="607901"/>
                <a:chOff x="5206900" y="826150"/>
                <a:chExt cx="599275" cy="321250"/>
              </a:xfrm>
            </p:grpSpPr>
            <p:sp>
              <p:nvSpPr>
                <p:cNvPr id="12619" name="Google Shape;12619;p28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20" name="Google Shape;12620;p28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21" name="Google Shape;12621;p28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22" name="Google Shape;12622;p28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23" name="Google Shape;12623;p28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24" name="Google Shape;12624;p28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25" name="Google Shape;12625;p28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26" name="Google Shape;12626;p28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27" name="Google Shape;12627;p28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28" name="Google Shape;12628;p28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29" name="Google Shape;12629;p28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30" name="Google Shape;12630;p28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31" name="Google Shape;12631;p28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32" name="Google Shape;12632;p28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633" name="Google Shape;12633;p28"/>
              <p:cNvGrpSpPr/>
              <p:nvPr/>
            </p:nvGrpSpPr>
            <p:grpSpPr>
              <a:xfrm rot="-9256633">
                <a:off x="489429" y="3110262"/>
                <a:ext cx="1134020" cy="607908"/>
                <a:chOff x="5206900" y="826150"/>
                <a:chExt cx="599275" cy="321250"/>
              </a:xfrm>
            </p:grpSpPr>
            <p:sp>
              <p:nvSpPr>
                <p:cNvPr id="12634" name="Google Shape;12634;p28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35" name="Google Shape;12635;p28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36" name="Google Shape;12636;p28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37" name="Google Shape;12637;p28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38" name="Google Shape;12638;p28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39" name="Google Shape;12639;p28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40" name="Google Shape;12640;p28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41" name="Google Shape;12641;p28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42" name="Google Shape;12642;p28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43" name="Google Shape;12643;p28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44" name="Google Shape;12644;p28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45" name="Google Shape;12645;p28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46" name="Google Shape;12646;p28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47" name="Google Shape;12647;p28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648" name="Google Shape;12648;p28"/>
              <p:cNvGrpSpPr/>
              <p:nvPr/>
            </p:nvGrpSpPr>
            <p:grpSpPr>
              <a:xfrm rot="7120513" flipH="1">
                <a:off x="538618" y="3725726"/>
                <a:ext cx="1133997" cy="607895"/>
                <a:chOff x="5206900" y="826150"/>
                <a:chExt cx="599275" cy="321250"/>
              </a:xfrm>
            </p:grpSpPr>
            <p:sp>
              <p:nvSpPr>
                <p:cNvPr id="12649" name="Google Shape;12649;p28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50" name="Google Shape;12650;p28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51" name="Google Shape;12651;p28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52" name="Google Shape;12652;p28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53" name="Google Shape;12653;p28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54" name="Google Shape;12654;p28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55" name="Google Shape;12655;p28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56" name="Google Shape;12656;p28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57" name="Google Shape;12657;p28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58" name="Google Shape;12658;p28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59" name="Google Shape;12659;p28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60" name="Google Shape;12660;p28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61" name="Google Shape;12661;p28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62" name="Google Shape;12662;p28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663" name="Google Shape;12663;p28"/>
            <p:cNvGrpSpPr/>
            <p:nvPr/>
          </p:nvGrpSpPr>
          <p:grpSpPr>
            <a:xfrm rot="4112102" flipH="1">
              <a:off x="709472" y="3369139"/>
              <a:ext cx="1699242" cy="2145126"/>
              <a:chOff x="146217" y="2712579"/>
              <a:chExt cx="1552966" cy="1960401"/>
            </a:xfrm>
          </p:grpSpPr>
          <p:grpSp>
            <p:nvGrpSpPr>
              <p:cNvPr id="12664" name="Google Shape;12664;p28"/>
              <p:cNvGrpSpPr/>
              <p:nvPr/>
            </p:nvGrpSpPr>
            <p:grpSpPr>
              <a:xfrm>
                <a:off x="146217" y="2712579"/>
                <a:ext cx="1134008" cy="607901"/>
                <a:chOff x="5206900" y="826150"/>
                <a:chExt cx="599275" cy="321250"/>
              </a:xfrm>
            </p:grpSpPr>
            <p:sp>
              <p:nvSpPr>
                <p:cNvPr id="12665" name="Google Shape;12665;p28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66" name="Google Shape;12666;p28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67" name="Google Shape;12667;p28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68" name="Google Shape;12668;p28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69" name="Google Shape;12669;p28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70" name="Google Shape;12670;p28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71" name="Google Shape;12671;p28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72" name="Google Shape;12672;p28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73" name="Google Shape;12673;p28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74" name="Google Shape;12674;p28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75" name="Google Shape;12675;p28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76" name="Google Shape;12676;p28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77" name="Google Shape;12677;p28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78" name="Google Shape;12678;p28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679" name="Google Shape;12679;p28"/>
              <p:cNvGrpSpPr/>
              <p:nvPr/>
            </p:nvGrpSpPr>
            <p:grpSpPr>
              <a:xfrm rot="-9256633">
                <a:off x="489429" y="3110262"/>
                <a:ext cx="1134020" cy="607908"/>
                <a:chOff x="5206900" y="826150"/>
                <a:chExt cx="599275" cy="321250"/>
              </a:xfrm>
            </p:grpSpPr>
            <p:sp>
              <p:nvSpPr>
                <p:cNvPr id="12680" name="Google Shape;12680;p28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81" name="Google Shape;12681;p28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82" name="Google Shape;12682;p28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83" name="Google Shape;12683;p28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84" name="Google Shape;12684;p28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85" name="Google Shape;12685;p28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86" name="Google Shape;12686;p28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87" name="Google Shape;12687;p28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88" name="Google Shape;12688;p28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89" name="Google Shape;12689;p28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90" name="Google Shape;12690;p28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91" name="Google Shape;12691;p28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92" name="Google Shape;12692;p28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93" name="Google Shape;12693;p28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694" name="Google Shape;12694;p28"/>
              <p:cNvGrpSpPr/>
              <p:nvPr/>
            </p:nvGrpSpPr>
            <p:grpSpPr>
              <a:xfrm rot="7120513" flipH="1">
                <a:off x="538618" y="3725726"/>
                <a:ext cx="1133997" cy="607895"/>
                <a:chOff x="5206900" y="826150"/>
                <a:chExt cx="599275" cy="321250"/>
              </a:xfrm>
            </p:grpSpPr>
            <p:sp>
              <p:nvSpPr>
                <p:cNvPr id="12695" name="Google Shape;12695;p28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96" name="Google Shape;12696;p28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97" name="Google Shape;12697;p28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98" name="Google Shape;12698;p28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99" name="Google Shape;12699;p28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00" name="Google Shape;12700;p28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01" name="Google Shape;12701;p28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02" name="Google Shape;12702;p28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03" name="Google Shape;12703;p28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04" name="Google Shape;12704;p28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05" name="Google Shape;12705;p28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06" name="Google Shape;12706;p28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07" name="Google Shape;12707;p28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08" name="Google Shape;12708;p28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2709" name="Google Shape;12709;p28"/>
          <p:cNvGrpSpPr/>
          <p:nvPr/>
        </p:nvGrpSpPr>
        <p:grpSpPr>
          <a:xfrm rot="2355937">
            <a:off x="8056134" y="493146"/>
            <a:ext cx="1050927" cy="974566"/>
            <a:chOff x="7794192" y="677033"/>
            <a:chExt cx="1050955" cy="974591"/>
          </a:xfrm>
        </p:grpSpPr>
        <p:sp>
          <p:nvSpPr>
            <p:cNvPr id="12710" name="Google Shape;12710;p28"/>
            <p:cNvSpPr/>
            <p:nvPr/>
          </p:nvSpPr>
          <p:spPr>
            <a:xfrm rot="3619535">
              <a:off x="8099365" y="942493"/>
              <a:ext cx="432795" cy="362704"/>
            </a:xfrm>
            <a:custGeom>
              <a:avLst/>
              <a:gdLst/>
              <a:ahLst/>
              <a:cxnLst/>
              <a:rect l="l" t="t" r="r" b="b"/>
              <a:pathLst>
                <a:path w="17314" h="14510" extrusionOk="0">
                  <a:moveTo>
                    <a:pt x="4503" y="0"/>
                  </a:moveTo>
                  <a:cubicBezTo>
                    <a:pt x="3783" y="0"/>
                    <a:pt x="3090" y="354"/>
                    <a:pt x="2703" y="999"/>
                  </a:cubicBezTo>
                  <a:lnTo>
                    <a:pt x="635" y="4302"/>
                  </a:lnTo>
                  <a:cubicBezTo>
                    <a:pt x="1" y="5303"/>
                    <a:pt x="301" y="6670"/>
                    <a:pt x="1335" y="7304"/>
                  </a:cubicBezTo>
                  <a:lnTo>
                    <a:pt x="12977" y="14509"/>
                  </a:lnTo>
                  <a:lnTo>
                    <a:pt x="17313" y="7537"/>
                  </a:lnTo>
                  <a:lnTo>
                    <a:pt x="5672" y="332"/>
                  </a:lnTo>
                  <a:cubicBezTo>
                    <a:pt x="5305" y="107"/>
                    <a:pt x="4900" y="0"/>
                    <a:pt x="4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1" name="Google Shape;12711;p28"/>
            <p:cNvSpPr/>
            <p:nvPr/>
          </p:nvSpPr>
          <p:spPr>
            <a:xfrm rot="3619535">
              <a:off x="8236507" y="1245472"/>
              <a:ext cx="168454" cy="193476"/>
            </a:xfrm>
            <a:custGeom>
              <a:avLst/>
              <a:gdLst/>
              <a:ahLst/>
              <a:cxnLst/>
              <a:rect l="l" t="t" r="r" b="b"/>
              <a:pathLst>
                <a:path w="6739" h="7740" extrusionOk="0">
                  <a:moveTo>
                    <a:pt x="4337" y="0"/>
                  </a:moveTo>
                  <a:lnTo>
                    <a:pt x="2102" y="3570"/>
                  </a:lnTo>
                  <a:lnTo>
                    <a:pt x="1" y="6939"/>
                  </a:lnTo>
                  <a:lnTo>
                    <a:pt x="4137" y="7739"/>
                  </a:lnTo>
                  <a:lnTo>
                    <a:pt x="5438" y="5638"/>
                  </a:lnTo>
                  <a:lnTo>
                    <a:pt x="6739" y="3536"/>
                  </a:lnTo>
                  <a:lnTo>
                    <a:pt x="43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2" name="Google Shape;12712;p28"/>
            <p:cNvSpPr/>
            <p:nvPr/>
          </p:nvSpPr>
          <p:spPr>
            <a:xfrm rot="3619535">
              <a:off x="8229888" y="1404838"/>
              <a:ext cx="138433" cy="164279"/>
            </a:xfrm>
            <a:custGeom>
              <a:avLst/>
              <a:gdLst/>
              <a:ahLst/>
              <a:cxnLst/>
              <a:rect l="l" t="t" r="r" b="b"/>
              <a:pathLst>
                <a:path w="5538" h="6572" extrusionOk="0">
                  <a:moveTo>
                    <a:pt x="2602" y="0"/>
                  </a:moveTo>
                  <a:lnTo>
                    <a:pt x="1368" y="2002"/>
                  </a:lnTo>
                  <a:lnTo>
                    <a:pt x="1302" y="2102"/>
                  </a:lnTo>
                  <a:lnTo>
                    <a:pt x="1" y="4204"/>
                  </a:lnTo>
                  <a:lnTo>
                    <a:pt x="1835" y="6572"/>
                  </a:lnTo>
                  <a:lnTo>
                    <a:pt x="3703" y="3603"/>
                  </a:lnTo>
                  <a:lnTo>
                    <a:pt x="3637" y="3536"/>
                  </a:lnTo>
                  <a:lnTo>
                    <a:pt x="3703" y="3570"/>
                  </a:lnTo>
                  <a:lnTo>
                    <a:pt x="5538" y="634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13" name="Google Shape;12713;p28"/>
            <p:cNvGrpSpPr/>
            <p:nvPr/>
          </p:nvGrpSpPr>
          <p:grpSpPr>
            <a:xfrm rot="3619535">
              <a:off x="8054627" y="1037366"/>
              <a:ext cx="569528" cy="420497"/>
              <a:chOff x="5952675" y="1472150"/>
              <a:chExt cx="569600" cy="420550"/>
            </a:xfrm>
          </p:grpSpPr>
          <p:sp>
            <p:nvSpPr>
              <p:cNvPr id="12714" name="Google Shape;12714;p28"/>
              <p:cNvSpPr/>
              <p:nvPr/>
            </p:nvSpPr>
            <p:spPr>
              <a:xfrm>
                <a:off x="6448875" y="1843025"/>
                <a:ext cx="55900" cy="359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436" fill="none" extrusionOk="0">
                    <a:moveTo>
                      <a:pt x="0" y="1"/>
                    </a:moveTo>
                    <a:lnTo>
                      <a:pt x="2235" y="143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715" name="Google Shape;12715;p28"/>
              <p:cNvGrpSpPr/>
              <p:nvPr/>
            </p:nvGrpSpPr>
            <p:grpSpPr>
              <a:xfrm>
                <a:off x="5952675" y="1472150"/>
                <a:ext cx="569600" cy="420550"/>
                <a:chOff x="5952675" y="1472150"/>
                <a:chExt cx="569600" cy="420550"/>
              </a:xfrm>
            </p:grpSpPr>
            <p:sp>
              <p:nvSpPr>
                <p:cNvPr id="12716" name="Google Shape;12716;p28"/>
                <p:cNvSpPr/>
                <p:nvPr/>
              </p:nvSpPr>
              <p:spPr>
                <a:xfrm>
                  <a:off x="6329625" y="1737125"/>
                  <a:ext cx="91750" cy="12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0" h="4871" extrusionOk="0">
                      <a:moveTo>
                        <a:pt x="2602" y="0"/>
                      </a:moveTo>
                      <a:lnTo>
                        <a:pt x="0" y="4203"/>
                      </a:lnTo>
                      <a:lnTo>
                        <a:pt x="1068" y="4871"/>
                      </a:lnTo>
                      <a:lnTo>
                        <a:pt x="3669" y="667"/>
                      </a:lnTo>
                      <a:lnTo>
                        <a:pt x="2602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17" name="Google Shape;12717;p28"/>
                <p:cNvSpPr/>
                <p:nvPr/>
              </p:nvSpPr>
              <p:spPr>
                <a:xfrm>
                  <a:off x="5952675" y="1472150"/>
                  <a:ext cx="145975" cy="2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9" h="8465" extrusionOk="0">
                      <a:moveTo>
                        <a:pt x="5196" y="1"/>
                      </a:moveTo>
                      <a:cubicBezTo>
                        <a:pt x="5016" y="1"/>
                        <a:pt x="4843" y="90"/>
                        <a:pt x="4737" y="259"/>
                      </a:cubicBezTo>
                      <a:lnTo>
                        <a:pt x="167" y="7631"/>
                      </a:lnTo>
                      <a:cubicBezTo>
                        <a:pt x="1" y="7897"/>
                        <a:pt x="67" y="8231"/>
                        <a:pt x="334" y="8398"/>
                      </a:cubicBezTo>
                      <a:cubicBezTo>
                        <a:pt x="412" y="8442"/>
                        <a:pt x="505" y="8464"/>
                        <a:pt x="599" y="8464"/>
                      </a:cubicBezTo>
                      <a:cubicBezTo>
                        <a:pt x="786" y="8464"/>
                        <a:pt x="979" y="8376"/>
                        <a:pt x="1068" y="8198"/>
                      </a:cubicBezTo>
                      <a:lnTo>
                        <a:pt x="5671" y="826"/>
                      </a:lnTo>
                      <a:cubicBezTo>
                        <a:pt x="5838" y="592"/>
                        <a:pt x="5738" y="225"/>
                        <a:pt x="5505" y="92"/>
                      </a:cubicBezTo>
                      <a:cubicBezTo>
                        <a:pt x="5407" y="31"/>
                        <a:pt x="5300" y="1"/>
                        <a:pt x="519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18" name="Google Shape;12718;p28"/>
                <p:cNvSpPr/>
                <p:nvPr/>
              </p:nvSpPr>
              <p:spPr>
                <a:xfrm>
                  <a:off x="6477950" y="1857975"/>
                  <a:ext cx="44325" cy="3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3" h="1389" extrusionOk="0">
                      <a:moveTo>
                        <a:pt x="879" y="1"/>
                      </a:moveTo>
                      <a:cubicBezTo>
                        <a:pt x="652" y="1"/>
                        <a:pt x="436" y="119"/>
                        <a:pt x="305" y="337"/>
                      </a:cubicBezTo>
                      <a:cubicBezTo>
                        <a:pt x="1" y="793"/>
                        <a:pt x="362" y="1388"/>
                        <a:pt x="884" y="1388"/>
                      </a:cubicBezTo>
                      <a:cubicBezTo>
                        <a:pt x="934" y="1388"/>
                        <a:pt x="986" y="1383"/>
                        <a:pt x="1039" y="1371"/>
                      </a:cubicBezTo>
                      <a:cubicBezTo>
                        <a:pt x="1639" y="1204"/>
                        <a:pt x="1773" y="403"/>
                        <a:pt x="1239" y="103"/>
                      </a:cubicBezTo>
                      <a:cubicBezTo>
                        <a:pt x="1123" y="34"/>
                        <a:pt x="1000" y="1"/>
                        <a:pt x="87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719" name="Google Shape;12719;p28"/>
            <p:cNvGrpSpPr/>
            <p:nvPr/>
          </p:nvGrpSpPr>
          <p:grpSpPr>
            <a:xfrm rot="3619535">
              <a:off x="7999472" y="741981"/>
              <a:ext cx="640394" cy="844694"/>
              <a:chOff x="5835100" y="1235925"/>
              <a:chExt cx="640475" cy="844800"/>
            </a:xfrm>
          </p:grpSpPr>
          <p:grpSp>
            <p:nvGrpSpPr>
              <p:cNvPr id="12720" name="Google Shape;12720;p28"/>
              <p:cNvGrpSpPr/>
              <p:nvPr/>
            </p:nvGrpSpPr>
            <p:grpSpPr>
              <a:xfrm>
                <a:off x="6139475" y="1235925"/>
                <a:ext cx="336100" cy="354450"/>
                <a:chOff x="6139475" y="1235925"/>
                <a:chExt cx="336100" cy="354450"/>
              </a:xfrm>
            </p:grpSpPr>
            <p:sp>
              <p:nvSpPr>
                <p:cNvPr id="12721" name="Google Shape;12721;p28"/>
                <p:cNvSpPr/>
                <p:nvPr/>
              </p:nvSpPr>
              <p:spPr>
                <a:xfrm>
                  <a:off x="6139475" y="1235925"/>
                  <a:ext cx="336100" cy="35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4" h="14178" fill="none" extrusionOk="0">
                      <a:moveTo>
                        <a:pt x="7373" y="14111"/>
                      </a:moveTo>
                      <a:cubicBezTo>
                        <a:pt x="7473" y="14177"/>
                        <a:pt x="7573" y="14144"/>
                        <a:pt x="7640" y="14077"/>
                      </a:cubicBezTo>
                      <a:lnTo>
                        <a:pt x="13410" y="4804"/>
                      </a:lnTo>
                      <a:cubicBezTo>
                        <a:pt x="13444" y="4704"/>
                        <a:pt x="13410" y="4604"/>
                        <a:pt x="13310" y="4537"/>
                      </a:cubicBezTo>
                      <a:lnTo>
                        <a:pt x="6072" y="34"/>
                      </a:lnTo>
                      <a:cubicBezTo>
                        <a:pt x="6005" y="1"/>
                        <a:pt x="5872" y="1"/>
                        <a:pt x="5805" y="101"/>
                      </a:cubicBezTo>
                      <a:lnTo>
                        <a:pt x="67" y="9341"/>
                      </a:lnTo>
                      <a:cubicBezTo>
                        <a:pt x="1" y="9441"/>
                        <a:pt x="34" y="9574"/>
                        <a:pt x="134" y="9608"/>
                      </a:cubicBezTo>
                      <a:close/>
                    </a:path>
                  </a:pathLst>
                </a:custGeom>
                <a:noFill/>
                <a:ln w="10850" cap="flat" cmpd="sng">
                  <a:solidFill>
                    <a:schemeClr val="accent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22" name="Google Shape;12722;p28"/>
                <p:cNvSpPr/>
                <p:nvPr/>
              </p:nvSpPr>
              <p:spPr>
                <a:xfrm>
                  <a:off x="6172825" y="1255950"/>
                  <a:ext cx="148475" cy="23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39" h="9541" fill="none" extrusionOk="0">
                      <a:moveTo>
                        <a:pt x="5939" y="0"/>
                      </a:moveTo>
                      <a:lnTo>
                        <a:pt x="1" y="9540"/>
                      </a:lnTo>
                    </a:path>
                  </a:pathLst>
                </a:custGeom>
                <a:noFill/>
                <a:ln w="10850" cap="flat" cmpd="sng">
                  <a:solidFill>
                    <a:schemeClr val="accent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23" name="Google Shape;12723;p28"/>
                <p:cNvSpPr/>
                <p:nvPr/>
              </p:nvSpPr>
              <p:spPr>
                <a:xfrm>
                  <a:off x="6210375" y="1279300"/>
                  <a:ext cx="148450" cy="23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38" h="9541" fill="none" extrusionOk="0">
                      <a:moveTo>
                        <a:pt x="5938" y="0"/>
                      </a:moveTo>
                      <a:lnTo>
                        <a:pt x="0" y="9540"/>
                      </a:lnTo>
                    </a:path>
                  </a:pathLst>
                </a:custGeom>
                <a:noFill/>
                <a:ln w="10850" cap="flat" cmpd="sng">
                  <a:solidFill>
                    <a:schemeClr val="accent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24" name="Google Shape;12724;p28"/>
                <p:cNvSpPr/>
                <p:nvPr/>
              </p:nvSpPr>
              <p:spPr>
                <a:xfrm>
                  <a:off x="6247900" y="1302650"/>
                  <a:ext cx="148450" cy="23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38" h="9541" fill="none" extrusionOk="0">
                      <a:moveTo>
                        <a:pt x="5938" y="0"/>
                      </a:moveTo>
                      <a:lnTo>
                        <a:pt x="0" y="9540"/>
                      </a:lnTo>
                    </a:path>
                  </a:pathLst>
                </a:custGeom>
                <a:noFill/>
                <a:ln w="10850" cap="flat" cmpd="sng">
                  <a:solidFill>
                    <a:schemeClr val="accent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25" name="Google Shape;12725;p28"/>
                <p:cNvSpPr/>
                <p:nvPr/>
              </p:nvSpPr>
              <p:spPr>
                <a:xfrm>
                  <a:off x="6285425" y="1326000"/>
                  <a:ext cx="148450" cy="23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38" h="9541" fill="none" extrusionOk="0">
                      <a:moveTo>
                        <a:pt x="5938" y="0"/>
                      </a:moveTo>
                      <a:lnTo>
                        <a:pt x="0" y="9540"/>
                      </a:lnTo>
                    </a:path>
                  </a:pathLst>
                </a:custGeom>
                <a:noFill/>
                <a:ln w="10850" cap="flat" cmpd="sng">
                  <a:solidFill>
                    <a:schemeClr val="accent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26" name="Google Shape;12726;p28"/>
                <p:cNvSpPr/>
                <p:nvPr/>
              </p:nvSpPr>
              <p:spPr>
                <a:xfrm>
                  <a:off x="6262075" y="1275125"/>
                  <a:ext cx="189325" cy="11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3" h="4704" fill="none" extrusionOk="0">
                      <a:moveTo>
                        <a:pt x="0" y="0"/>
                      </a:moveTo>
                      <a:lnTo>
                        <a:pt x="7572" y="4704"/>
                      </a:lnTo>
                    </a:path>
                  </a:pathLst>
                </a:custGeom>
                <a:noFill/>
                <a:ln w="10850" cap="flat" cmpd="sng">
                  <a:solidFill>
                    <a:schemeClr val="accent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27" name="Google Shape;12727;p28"/>
                <p:cNvSpPr/>
                <p:nvPr/>
              </p:nvSpPr>
              <p:spPr>
                <a:xfrm>
                  <a:off x="6237050" y="1315150"/>
                  <a:ext cx="190150" cy="11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6" h="4704" fill="none" extrusionOk="0">
                      <a:moveTo>
                        <a:pt x="0" y="1"/>
                      </a:moveTo>
                      <a:lnTo>
                        <a:pt x="7606" y="4704"/>
                      </a:lnTo>
                    </a:path>
                  </a:pathLst>
                </a:custGeom>
                <a:noFill/>
                <a:ln w="10850" cap="flat" cmpd="sng">
                  <a:solidFill>
                    <a:schemeClr val="accent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28" name="Google Shape;12728;p28"/>
                <p:cNvSpPr/>
                <p:nvPr/>
              </p:nvSpPr>
              <p:spPr>
                <a:xfrm>
                  <a:off x="6212875" y="1354350"/>
                  <a:ext cx="189325" cy="11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3" h="4738" fill="none" extrusionOk="0">
                      <a:moveTo>
                        <a:pt x="0" y="0"/>
                      </a:moveTo>
                      <a:lnTo>
                        <a:pt x="7572" y="4737"/>
                      </a:lnTo>
                    </a:path>
                  </a:pathLst>
                </a:custGeom>
                <a:noFill/>
                <a:ln w="10850" cap="flat" cmpd="sng">
                  <a:solidFill>
                    <a:schemeClr val="accent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29" name="Google Shape;12729;p28"/>
                <p:cNvSpPr/>
                <p:nvPr/>
              </p:nvSpPr>
              <p:spPr>
                <a:xfrm>
                  <a:off x="6187850" y="1394375"/>
                  <a:ext cx="190150" cy="11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6" h="4704" fill="none" extrusionOk="0">
                      <a:moveTo>
                        <a:pt x="0" y="1"/>
                      </a:moveTo>
                      <a:lnTo>
                        <a:pt x="7606" y="4704"/>
                      </a:lnTo>
                    </a:path>
                  </a:pathLst>
                </a:custGeom>
                <a:noFill/>
                <a:ln w="10850" cap="flat" cmpd="sng">
                  <a:solidFill>
                    <a:schemeClr val="accent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30" name="Google Shape;12730;p28"/>
                <p:cNvSpPr/>
                <p:nvPr/>
              </p:nvSpPr>
              <p:spPr>
                <a:xfrm>
                  <a:off x="6162825" y="1434400"/>
                  <a:ext cx="190175" cy="11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" h="4705" fill="none" extrusionOk="0">
                      <a:moveTo>
                        <a:pt x="1" y="1"/>
                      </a:moveTo>
                      <a:lnTo>
                        <a:pt x="7606" y="4704"/>
                      </a:lnTo>
                    </a:path>
                  </a:pathLst>
                </a:custGeom>
                <a:noFill/>
                <a:ln w="10850" cap="flat" cmpd="sng">
                  <a:solidFill>
                    <a:schemeClr val="accent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31" name="Google Shape;12731;p28"/>
                <p:cNvSpPr/>
                <p:nvPr/>
              </p:nvSpPr>
              <p:spPr>
                <a:xfrm>
                  <a:off x="6201200" y="1526975"/>
                  <a:ext cx="24200" cy="3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1569" fill="none" extrusionOk="0">
                      <a:moveTo>
                        <a:pt x="967" y="0"/>
                      </a:moveTo>
                      <a:lnTo>
                        <a:pt x="0" y="1568"/>
                      </a:lnTo>
                    </a:path>
                  </a:pathLst>
                </a:custGeom>
                <a:noFill/>
                <a:ln w="10850" cap="flat" cmpd="sng">
                  <a:solidFill>
                    <a:schemeClr val="accent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732" name="Google Shape;12732;p28"/>
              <p:cNvGrpSpPr/>
              <p:nvPr/>
            </p:nvGrpSpPr>
            <p:grpSpPr>
              <a:xfrm>
                <a:off x="5835100" y="1726275"/>
                <a:ext cx="336100" cy="354450"/>
                <a:chOff x="5835100" y="1726275"/>
                <a:chExt cx="336100" cy="354450"/>
              </a:xfrm>
            </p:grpSpPr>
            <p:sp>
              <p:nvSpPr>
                <p:cNvPr id="12733" name="Google Shape;12733;p28"/>
                <p:cNvSpPr/>
                <p:nvPr/>
              </p:nvSpPr>
              <p:spPr>
                <a:xfrm>
                  <a:off x="5835100" y="1726275"/>
                  <a:ext cx="336100" cy="35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4" h="14178" fill="none" extrusionOk="0">
                      <a:moveTo>
                        <a:pt x="13310" y="4571"/>
                      </a:moveTo>
                      <a:cubicBezTo>
                        <a:pt x="13410" y="4604"/>
                        <a:pt x="13443" y="4737"/>
                        <a:pt x="13410" y="4838"/>
                      </a:cubicBezTo>
                      <a:lnTo>
                        <a:pt x="7639" y="14077"/>
                      </a:lnTo>
                      <a:cubicBezTo>
                        <a:pt x="7572" y="14178"/>
                        <a:pt x="7472" y="14178"/>
                        <a:pt x="7372" y="14144"/>
                      </a:cubicBezTo>
                      <a:lnTo>
                        <a:pt x="134" y="9641"/>
                      </a:lnTo>
                      <a:cubicBezTo>
                        <a:pt x="34" y="9574"/>
                        <a:pt x="0" y="9474"/>
                        <a:pt x="67" y="9374"/>
                      </a:cubicBezTo>
                      <a:lnTo>
                        <a:pt x="5804" y="101"/>
                      </a:lnTo>
                      <a:cubicBezTo>
                        <a:pt x="5871" y="34"/>
                        <a:pt x="5971" y="1"/>
                        <a:pt x="6071" y="67"/>
                      </a:cubicBezTo>
                      <a:close/>
                    </a:path>
                  </a:pathLst>
                </a:custGeom>
                <a:noFill/>
                <a:ln w="10850" cap="flat" cmpd="sng">
                  <a:solidFill>
                    <a:schemeClr val="accent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34" name="Google Shape;12734;p28"/>
                <p:cNvSpPr/>
                <p:nvPr/>
              </p:nvSpPr>
              <p:spPr>
                <a:xfrm>
                  <a:off x="5868450" y="1746300"/>
                  <a:ext cx="147625" cy="23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5" h="9574" fill="none" extrusionOk="0">
                      <a:moveTo>
                        <a:pt x="1" y="9574"/>
                      </a:moveTo>
                      <a:lnTo>
                        <a:pt x="5905" y="0"/>
                      </a:lnTo>
                    </a:path>
                  </a:pathLst>
                </a:custGeom>
                <a:noFill/>
                <a:ln w="10850" cap="flat" cmpd="sng">
                  <a:solidFill>
                    <a:schemeClr val="accent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35" name="Google Shape;12735;p28"/>
                <p:cNvSpPr/>
                <p:nvPr/>
              </p:nvSpPr>
              <p:spPr>
                <a:xfrm>
                  <a:off x="5905975" y="1769650"/>
                  <a:ext cx="148475" cy="23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39" h="9574" fill="none" extrusionOk="0">
                      <a:moveTo>
                        <a:pt x="1" y="9574"/>
                      </a:moveTo>
                      <a:lnTo>
                        <a:pt x="5938" y="0"/>
                      </a:lnTo>
                    </a:path>
                  </a:pathLst>
                </a:custGeom>
                <a:noFill/>
                <a:ln w="10850" cap="flat" cmpd="sng">
                  <a:solidFill>
                    <a:schemeClr val="accent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36" name="Google Shape;12736;p28"/>
                <p:cNvSpPr/>
                <p:nvPr/>
              </p:nvSpPr>
              <p:spPr>
                <a:xfrm>
                  <a:off x="5943500" y="1793000"/>
                  <a:ext cx="148475" cy="23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39" h="9574" fill="none" extrusionOk="0">
                      <a:moveTo>
                        <a:pt x="1" y="9574"/>
                      </a:moveTo>
                      <a:lnTo>
                        <a:pt x="5938" y="0"/>
                      </a:lnTo>
                    </a:path>
                  </a:pathLst>
                </a:custGeom>
                <a:noFill/>
                <a:ln w="10850" cap="flat" cmpd="sng">
                  <a:solidFill>
                    <a:schemeClr val="accent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37" name="Google Shape;12737;p28"/>
                <p:cNvSpPr/>
                <p:nvPr/>
              </p:nvSpPr>
              <p:spPr>
                <a:xfrm>
                  <a:off x="5981025" y="1816350"/>
                  <a:ext cx="148475" cy="23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39" h="9574" fill="none" extrusionOk="0">
                      <a:moveTo>
                        <a:pt x="1" y="9574"/>
                      </a:moveTo>
                      <a:lnTo>
                        <a:pt x="5938" y="0"/>
                      </a:lnTo>
                    </a:path>
                  </a:pathLst>
                </a:custGeom>
                <a:noFill/>
                <a:ln w="10850" cap="flat" cmpd="sng">
                  <a:solidFill>
                    <a:schemeClr val="accent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38" name="Google Shape;12738;p28"/>
                <p:cNvSpPr/>
                <p:nvPr/>
              </p:nvSpPr>
              <p:spPr>
                <a:xfrm>
                  <a:off x="5859275" y="1923100"/>
                  <a:ext cx="190175" cy="11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" h="4737" fill="none" extrusionOk="0">
                      <a:moveTo>
                        <a:pt x="1" y="0"/>
                      </a:moveTo>
                      <a:lnTo>
                        <a:pt x="7606" y="4737"/>
                      </a:lnTo>
                    </a:path>
                  </a:pathLst>
                </a:custGeom>
                <a:noFill/>
                <a:ln w="10850" cap="flat" cmpd="sng">
                  <a:solidFill>
                    <a:schemeClr val="accent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39" name="Google Shape;12739;p28"/>
                <p:cNvSpPr/>
                <p:nvPr/>
              </p:nvSpPr>
              <p:spPr>
                <a:xfrm>
                  <a:off x="5884300" y="1883900"/>
                  <a:ext cx="189325" cy="11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3" h="4704" fill="none" extrusionOk="0">
                      <a:moveTo>
                        <a:pt x="0" y="0"/>
                      </a:moveTo>
                      <a:lnTo>
                        <a:pt x="7572" y="4704"/>
                      </a:lnTo>
                    </a:path>
                  </a:pathLst>
                </a:custGeom>
                <a:noFill/>
                <a:ln w="10850" cap="flat" cmpd="sng">
                  <a:solidFill>
                    <a:schemeClr val="accent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40" name="Google Shape;12740;p28"/>
                <p:cNvSpPr/>
                <p:nvPr/>
              </p:nvSpPr>
              <p:spPr>
                <a:xfrm>
                  <a:off x="5908475" y="1843875"/>
                  <a:ext cx="190175" cy="11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" h="4737" fill="none" extrusionOk="0">
                      <a:moveTo>
                        <a:pt x="1" y="0"/>
                      </a:moveTo>
                      <a:lnTo>
                        <a:pt x="7606" y="4737"/>
                      </a:lnTo>
                    </a:path>
                  </a:pathLst>
                </a:custGeom>
                <a:noFill/>
                <a:ln w="10850" cap="flat" cmpd="sng">
                  <a:solidFill>
                    <a:schemeClr val="accent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41" name="Google Shape;12741;p28"/>
                <p:cNvSpPr/>
                <p:nvPr/>
              </p:nvSpPr>
              <p:spPr>
                <a:xfrm>
                  <a:off x="5933500" y="1803825"/>
                  <a:ext cx="189325" cy="11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3" h="4738" fill="none" extrusionOk="0">
                      <a:moveTo>
                        <a:pt x="0" y="1"/>
                      </a:moveTo>
                      <a:lnTo>
                        <a:pt x="7573" y="4738"/>
                      </a:lnTo>
                    </a:path>
                  </a:pathLst>
                </a:custGeom>
                <a:noFill/>
                <a:ln w="10850" cap="flat" cmpd="sng">
                  <a:solidFill>
                    <a:schemeClr val="accent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42" name="Google Shape;12742;p28"/>
                <p:cNvSpPr/>
                <p:nvPr/>
              </p:nvSpPr>
              <p:spPr>
                <a:xfrm>
                  <a:off x="5957675" y="1764650"/>
                  <a:ext cx="190175" cy="11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" h="4704" fill="none" extrusionOk="0">
                      <a:moveTo>
                        <a:pt x="1" y="0"/>
                      </a:moveTo>
                      <a:lnTo>
                        <a:pt x="7606" y="4704"/>
                      </a:lnTo>
                    </a:path>
                  </a:pathLst>
                </a:custGeom>
                <a:noFill/>
                <a:ln w="10850" cap="flat" cmpd="sng">
                  <a:solidFill>
                    <a:schemeClr val="accent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43" name="Google Shape;12743;p28"/>
                <p:cNvSpPr/>
                <p:nvPr/>
              </p:nvSpPr>
              <p:spPr>
                <a:xfrm>
                  <a:off x="6068600" y="1739625"/>
                  <a:ext cx="24200" cy="3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1569" fill="none" extrusionOk="0">
                      <a:moveTo>
                        <a:pt x="0" y="1568"/>
                      </a:moveTo>
                      <a:lnTo>
                        <a:pt x="968" y="0"/>
                      </a:lnTo>
                    </a:path>
                  </a:pathLst>
                </a:custGeom>
                <a:noFill/>
                <a:ln w="10850" cap="flat" cmpd="sng">
                  <a:solidFill>
                    <a:schemeClr val="accent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744" name="Google Shape;12744;p28"/>
            <p:cNvSpPr/>
            <p:nvPr/>
          </p:nvSpPr>
          <p:spPr>
            <a:xfrm rot="3619535">
              <a:off x="8190789" y="1077549"/>
              <a:ext cx="113411" cy="73466"/>
            </a:xfrm>
            <a:custGeom>
              <a:avLst/>
              <a:gdLst/>
              <a:ahLst/>
              <a:cxnLst/>
              <a:rect l="l" t="t" r="r" b="b"/>
              <a:pathLst>
                <a:path w="4537" h="2939" extrusionOk="0">
                  <a:moveTo>
                    <a:pt x="286" y="1"/>
                  </a:moveTo>
                  <a:cubicBezTo>
                    <a:pt x="214" y="1"/>
                    <a:pt x="143" y="38"/>
                    <a:pt x="100" y="102"/>
                  </a:cubicBezTo>
                  <a:cubicBezTo>
                    <a:pt x="0" y="236"/>
                    <a:pt x="34" y="369"/>
                    <a:pt x="167" y="436"/>
                  </a:cubicBezTo>
                  <a:lnTo>
                    <a:pt x="4137" y="2904"/>
                  </a:lnTo>
                  <a:cubicBezTo>
                    <a:pt x="4172" y="2928"/>
                    <a:pt x="4212" y="2939"/>
                    <a:pt x="4253" y="2939"/>
                  </a:cubicBezTo>
                  <a:cubicBezTo>
                    <a:pt x="4327" y="2939"/>
                    <a:pt x="4406" y="2902"/>
                    <a:pt x="4470" y="2837"/>
                  </a:cubicBezTo>
                  <a:cubicBezTo>
                    <a:pt x="4537" y="2704"/>
                    <a:pt x="4503" y="2571"/>
                    <a:pt x="4370" y="2504"/>
                  </a:cubicBezTo>
                  <a:lnTo>
                    <a:pt x="401" y="35"/>
                  </a:lnTo>
                  <a:cubicBezTo>
                    <a:pt x="365" y="12"/>
                    <a:pt x="325" y="1"/>
                    <a:pt x="286" y="1"/>
                  </a:cubicBezTo>
                  <a:close/>
                </a:path>
              </a:pathLst>
            </a:custGeom>
            <a:solidFill>
              <a:srgbClr val="141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5" name="Google Shape;12745;p28"/>
          <p:cNvGrpSpPr/>
          <p:nvPr/>
        </p:nvGrpSpPr>
        <p:grpSpPr>
          <a:xfrm rot="-7518622">
            <a:off x="-358441" y="1250115"/>
            <a:ext cx="1142118" cy="1248289"/>
            <a:chOff x="5589782" y="87268"/>
            <a:chExt cx="831109" cy="908369"/>
          </a:xfrm>
        </p:grpSpPr>
        <p:sp>
          <p:nvSpPr>
            <p:cNvPr id="12746" name="Google Shape;12746;p28"/>
            <p:cNvSpPr/>
            <p:nvPr/>
          </p:nvSpPr>
          <p:spPr>
            <a:xfrm>
              <a:off x="6032110" y="406753"/>
              <a:ext cx="306850" cy="277250"/>
            </a:xfrm>
            <a:custGeom>
              <a:avLst/>
              <a:gdLst/>
              <a:ahLst/>
              <a:cxnLst/>
              <a:rect l="l" t="t" r="r" b="b"/>
              <a:pathLst>
                <a:path w="12274" h="11090" extrusionOk="0">
                  <a:moveTo>
                    <a:pt x="624" y="7825"/>
                  </a:moveTo>
                  <a:cubicBezTo>
                    <a:pt x="960" y="8417"/>
                    <a:pt x="1520" y="8817"/>
                    <a:pt x="2016" y="9297"/>
                  </a:cubicBezTo>
                  <a:cubicBezTo>
                    <a:pt x="2465" y="9729"/>
                    <a:pt x="2865" y="10241"/>
                    <a:pt x="3425" y="10529"/>
                  </a:cubicBezTo>
                  <a:cubicBezTo>
                    <a:pt x="3825" y="10689"/>
                    <a:pt x="4241" y="10801"/>
                    <a:pt x="4657" y="10833"/>
                  </a:cubicBezTo>
                  <a:cubicBezTo>
                    <a:pt x="5521" y="10961"/>
                    <a:pt x="6417" y="11089"/>
                    <a:pt x="7265" y="10881"/>
                  </a:cubicBezTo>
                  <a:cubicBezTo>
                    <a:pt x="8193" y="10641"/>
                    <a:pt x="8961" y="10017"/>
                    <a:pt x="9681" y="9393"/>
                  </a:cubicBezTo>
                  <a:cubicBezTo>
                    <a:pt x="10753" y="8481"/>
                    <a:pt x="11873" y="7425"/>
                    <a:pt x="12081" y="6033"/>
                  </a:cubicBezTo>
                  <a:cubicBezTo>
                    <a:pt x="12273" y="4849"/>
                    <a:pt x="11761" y="3665"/>
                    <a:pt x="10993" y="2752"/>
                  </a:cubicBezTo>
                  <a:cubicBezTo>
                    <a:pt x="10225" y="1840"/>
                    <a:pt x="9233" y="1184"/>
                    <a:pt x="8241" y="528"/>
                  </a:cubicBezTo>
                  <a:cubicBezTo>
                    <a:pt x="7841" y="272"/>
                    <a:pt x="7393" y="0"/>
                    <a:pt x="6913" y="32"/>
                  </a:cubicBezTo>
                  <a:cubicBezTo>
                    <a:pt x="6257" y="64"/>
                    <a:pt x="5793" y="656"/>
                    <a:pt x="5345" y="1136"/>
                  </a:cubicBezTo>
                  <a:cubicBezTo>
                    <a:pt x="4209" y="2352"/>
                    <a:pt x="2561" y="2544"/>
                    <a:pt x="1424" y="3553"/>
                  </a:cubicBezTo>
                  <a:cubicBezTo>
                    <a:pt x="448" y="4449"/>
                    <a:pt x="0" y="6673"/>
                    <a:pt x="624" y="7825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7" name="Google Shape;12747;p28"/>
            <p:cNvSpPr/>
            <p:nvPr/>
          </p:nvSpPr>
          <p:spPr>
            <a:xfrm>
              <a:off x="5589782" y="331450"/>
              <a:ext cx="144425" cy="123625"/>
            </a:xfrm>
            <a:custGeom>
              <a:avLst/>
              <a:gdLst/>
              <a:ahLst/>
              <a:cxnLst/>
              <a:rect l="l" t="t" r="r" b="b"/>
              <a:pathLst>
                <a:path w="5777" h="4945" extrusionOk="0">
                  <a:moveTo>
                    <a:pt x="512" y="2352"/>
                  </a:moveTo>
                  <a:cubicBezTo>
                    <a:pt x="976" y="3104"/>
                    <a:pt x="1536" y="3792"/>
                    <a:pt x="2160" y="4400"/>
                  </a:cubicBezTo>
                  <a:cubicBezTo>
                    <a:pt x="2320" y="4576"/>
                    <a:pt x="2512" y="4704"/>
                    <a:pt x="2736" y="4800"/>
                  </a:cubicBezTo>
                  <a:cubicBezTo>
                    <a:pt x="3152" y="4944"/>
                    <a:pt x="3616" y="4752"/>
                    <a:pt x="4032" y="4560"/>
                  </a:cubicBezTo>
                  <a:lnTo>
                    <a:pt x="5008" y="4096"/>
                  </a:lnTo>
                  <a:cubicBezTo>
                    <a:pt x="5185" y="4016"/>
                    <a:pt x="5345" y="3920"/>
                    <a:pt x="5473" y="3792"/>
                  </a:cubicBezTo>
                  <a:cubicBezTo>
                    <a:pt x="5729" y="3536"/>
                    <a:pt x="5761" y="3136"/>
                    <a:pt x="5761" y="2784"/>
                  </a:cubicBezTo>
                  <a:cubicBezTo>
                    <a:pt x="5777" y="2288"/>
                    <a:pt x="5777" y="1728"/>
                    <a:pt x="5457" y="1360"/>
                  </a:cubicBezTo>
                  <a:cubicBezTo>
                    <a:pt x="5249" y="1136"/>
                    <a:pt x="4992" y="976"/>
                    <a:pt x="4704" y="880"/>
                  </a:cubicBezTo>
                  <a:cubicBezTo>
                    <a:pt x="3680" y="416"/>
                    <a:pt x="2528" y="0"/>
                    <a:pt x="1408" y="432"/>
                  </a:cubicBezTo>
                  <a:cubicBezTo>
                    <a:pt x="592" y="752"/>
                    <a:pt x="0" y="1520"/>
                    <a:pt x="512" y="2352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8" name="Google Shape;12748;p28"/>
            <p:cNvSpPr/>
            <p:nvPr/>
          </p:nvSpPr>
          <p:spPr>
            <a:xfrm>
              <a:off x="6278441" y="823212"/>
              <a:ext cx="142450" cy="172425"/>
            </a:xfrm>
            <a:custGeom>
              <a:avLst/>
              <a:gdLst/>
              <a:ahLst/>
              <a:cxnLst/>
              <a:rect l="l" t="t" r="r" b="b"/>
              <a:pathLst>
                <a:path w="5698" h="6897" extrusionOk="0">
                  <a:moveTo>
                    <a:pt x="337" y="3040"/>
                  </a:moveTo>
                  <a:cubicBezTo>
                    <a:pt x="513" y="3264"/>
                    <a:pt x="721" y="3472"/>
                    <a:pt x="961" y="3649"/>
                  </a:cubicBezTo>
                  <a:cubicBezTo>
                    <a:pt x="1505" y="4161"/>
                    <a:pt x="1713" y="4913"/>
                    <a:pt x="2049" y="5585"/>
                  </a:cubicBezTo>
                  <a:cubicBezTo>
                    <a:pt x="2385" y="6257"/>
                    <a:pt x="2993" y="6897"/>
                    <a:pt x="3745" y="6833"/>
                  </a:cubicBezTo>
                  <a:cubicBezTo>
                    <a:pt x="4193" y="6753"/>
                    <a:pt x="4593" y="6481"/>
                    <a:pt x="4833" y="6065"/>
                  </a:cubicBezTo>
                  <a:cubicBezTo>
                    <a:pt x="5041" y="5665"/>
                    <a:pt x="5201" y="5233"/>
                    <a:pt x="5297" y="4785"/>
                  </a:cubicBezTo>
                  <a:cubicBezTo>
                    <a:pt x="5521" y="3937"/>
                    <a:pt x="5697" y="2928"/>
                    <a:pt x="5121" y="2272"/>
                  </a:cubicBezTo>
                  <a:cubicBezTo>
                    <a:pt x="4897" y="2032"/>
                    <a:pt x="4593" y="1872"/>
                    <a:pt x="4417" y="1584"/>
                  </a:cubicBezTo>
                  <a:cubicBezTo>
                    <a:pt x="4241" y="1280"/>
                    <a:pt x="4289" y="864"/>
                    <a:pt x="4097" y="544"/>
                  </a:cubicBezTo>
                  <a:cubicBezTo>
                    <a:pt x="3873" y="128"/>
                    <a:pt x="3329" y="0"/>
                    <a:pt x="2865" y="0"/>
                  </a:cubicBezTo>
                  <a:cubicBezTo>
                    <a:pt x="2129" y="0"/>
                    <a:pt x="993" y="256"/>
                    <a:pt x="561" y="912"/>
                  </a:cubicBezTo>
                  <a:cubicBezTo>
                    <a:pt x="225" y="1408"/>
                    <a:pt x="1" y="2544"/>
                    <a:pt x="337" y="3040"/>
                  </a:cubicBezTo>
                  <a:close/>
                </a:path>
              </a:pathLst>
            </a:custGeom>
            <a:solidFill>
              <a:srgbClr val="EAD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9" name="Google Shape;12749;p28"/>
            <p:cNvSpPr/>
            <p:nvPr/>
          </p:nvSpPr>
          <p:spPr>
            <a:xfrm>
              <a:off x="5663815" y="87268"/>
              <a:ext cx="69625" cy="71250"/>
            </a:xfrm>
            <a:custGeom>
              <a:avLst/>
              <a:gdLst/>
              <a:ahLst/>
              <a:cxnLst/>
              <a:rect l="l" t="t" r="r" b="b"/>
              <a:pathLst>
                <a:path w="2785" h="2850" extrusionOk="0">
                  <a:moveTo>
                    <a:pt x="80" y="1409"/>
                  </a:moveTo>
                  <a:cubicBezTo>
                    <a:pt x="32" y="1457"/>
                    <a:pt x="0" y="1521"/>
                    <a:pt x="0" y="1601"/>
                  </a:cubicBezTo>
                  <a:cubicBezTo>
                    <a:pt x="16" y="1681"/>
                    <a:pt x="64" y="1745"/>
                    <a:pt x="128" y="1809"/>
                  </a:cubicBezTo>
                  <a:lnTo>
                    <a:pt x="1040" y="2705"/>
                  </a:lnTo>
                  <a:cubicBezTo>
                    <a:pt x="1088" y="2769"/>
                    <a:pt x="1168" y="2817"/>
                    <a:pt x="1248" y="2849"/>
                  </a:cubicBezTo>
                  <a:cubicBezTo>
                    <a:pt x="1360" y="2849"/>
                    <a:pt x="1472" y="2817"/>
                    <a:pt x="1552" y="2753"/>
                  </a:cubicBezTo>
                  <a:cubicBezTo>
                    <a:pt x="2048" y="2385"/>
                    <a:pt x="2320" y="1809"/>
                    <a:pt x="2560" y="1249"/>
                  </a:cubicBezTo>
                  <a:cubicBezTo>
                    <a:pt x="2672" y="993"/>
                    <a:pt x="2784" y="689"/>
                    <a:pt x="2640" y="449"/>
                  </a:cubicBezTo>
                  <a:cubicBezTo>
                    <a:pt x="2400" y="49"/>
                    <a:pt x="1520" y="1"/>
                    <a:pt x="1136" y="161"/>
                  </a:cubicBezTo>
                  <a:cubicBezTo>
                    <a:pt x="704" y="369"/>
                    <a:pt x="336" y="1025"/>
                    <a:pt x="80" y="1409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50" name="Google Shape;12750;p28"/>
          <p:cNvGrpSpPr/>
          <p:nvPr/>
        </p:nvGrpSpPr>
        <p:grpSpPr>
          <a:xfrm rot="6906324" flipH="1">
            <a:off x="-218291" y="4058505"/>
            <a:ext cx="1863023" cy="1811651"/>
            <a:chOff x="7805848" y="0"/>
            <a:chExt cx="1338162" cy="1420462"/>
          </a:xfrm>
        </p:grpSpPr>
        <p:grpSp>
          <p:nvGrpSpPr>
            <p:cNvPr id="12751" name="Google Shape;12751;p28"/>
            <p:cNvGrpSpPr/>
            <p:nvPr/>
          </p:nvGrpSpPr>
          <p:grpSpPr>
            <a:xfrm>
              <a:off x="8368560" y="0"/>
              <a:ext cx="775450" cy="710225"/>
              <a:chOff x="2092310" y="847750"/>
              <a:chExt cx="775450" cy="710225"/>
            </a:xfrm>
          </p:grpSpPr>
          <p:sp>
            <p:nvSpPr>
              <p:cNvPr id="12752" name="Google Shape;12752;p28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3" name="Google Shape;12753;p28"/>
              <p:cNvSpPr/>
              <p:nvPr/>
            </p:nvSpPr>
            <p:spPr>
              <a:xfrm>
                <a:off x="2092310" y="1309455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4" name="Google Shape;12754;p28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5" name="Google Shape;12755;p28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6" name="Google Shape;12756;p28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7" name="Google Shape;12757;p28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8" name="Google Shape;12758;p28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9" name="Google Shape;12759;p28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0" name="Google Shape;12760;p28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1" name="Google Shape;12761;p28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2" name="Google Shape;12762;p28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3" name="Google Shape;12763;p28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4" name="Google Shape;12764;p28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5" name="Google Shape;12765;p28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6" name="Google Shape;12766;p28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67" name="Google Shape;12767;p28"/>
            <p:cNvGrpSpPr/>
            <p:nvPr/>
          </p:nvGrpSpPr>
          <p:grpSpPr>
            <a:xfrm rot="-5400000">
              <a:off x="7570791" y="386832"/>
              <a:ext cx="1180338" cy="710225"/>
              <a:chOff x="1687422" y="847750"/>
              <a:chExt cx="1180338" cy="710225"/>
            </a:xfrm>
          </p:grpSpPr>
          <p:sp>
            <p:nvSpPr>
              <p:cNvPr id="12768" name="Google Shape;12768;p28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9" name="Google Shape;12769;p28"/>
              <p:cNvSpPr/>
              <p:nvPr/>
            </p:nvSpPr>
            <p:spPr>
              <a:xfrm>
                <a:off x="1687422" y="1174492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0" name="Google Shape;12770;p28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1" name="Google Shape;12771;p28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2" name="Google Shape;12772;p28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3" name="Google Shape;12773;p28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4" name="Google Shape;12774;p28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5" name="Google Shape;12775;p28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6" name="Google Shape;12776;p28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7" name="Google Shape;12777;p28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8" name="Google Shape;12778;p28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9" name="Google Shape;12779;p28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0" name="Google Shape;12780;p28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1" name="Google Shape;12781;p28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2" name="Google Shape;12782;p28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83" name="Google Shape;12783;p28"/>
            <p:cNvGrpSpPr/>
            <p:nvPr/>
          </p:nvGrpSpPr>
          <p:grpSpPr>
            <a:xfrm rot="10800000" flipH="1">
              <a:off x="7988034" y="710237"/>
              <a:ext cx="1045376" cy="710225"/>
              <a:chOff x="1822384" y="847750"/>
              <a:chExt cx="1045376" cy="710225"/>
            </a:xfrm>
          </p:grpSpPr>
          <p:sp>
            <p:nvSpPr>
              <p:cNvPr id="12784" name="Google Shape;12784;p28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5" name="Google Shape;12785;p28"/>
              <p:cNvSpPr/>
              <p:nvPr/>
            </p:nvSpPr>
            <p:spPr>
              <a:xfrm>
                <a:off x="1822384" y="1241973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6" name="Google Shape;12786;p28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7" name="Google Shape;12787;p28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8" name="Google Shape;12788;p28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9" name="Google Shape;12789;p28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0" name="Google Shape;12790;p28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1" name="Google Shape;12791;p28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2" name="Google Shape;12792;p28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3" name="Google Shape;12793;p28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4" name="Google Shape;12794;p28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5" name="Google Shape;12795;p28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6" name="Google Shape;12796;p28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7" name="Google Shape;12797;p28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8" name="Google Shape;12798;p28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99" name="Google Shape;12799;p28"/>
          <p:cNvGrpSpPr/>
          <p:nvPr/>
        </p:nvGrpSpPr>
        <p:grpSpPr>
          <a:xfrm rot="8496101" flipH="1">
            <a:off x="-793815" y="2902648"/>
            <a:ext cx="1511109" cy="1604045"/>
            <a:chOff x="7805848" y="0"/>
            <a:chExt cx="1338162" cy="1420462"/>
          </a:xfrm>
        </p:grpSpPr>
        <p:grpSp>
          <p:nvGrpSpPr>
            <p:cNvPr id="12800" name="Google Shape;12800;p28"/>
            <p:cNvGrpSpPr/>
            <p:nvPr/>
          </p:nvGrpSpPr>
          <p:grpSpPr>
            <a:xfrm>
              <a:off x="8368560" y="0"/>
              <a:ext cx="775450" cy="710225"/>
              <a:chOff x="2092310" y="847750"/>
              <a:chExt cx="775450" cy="710225"/>
            </a:xfrm>
          </p:grpSpPr>
          <p:sp>
            <p:nvSpPr>
              <p:cNvPr id="12801" name="Google Shape;12801;p28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2" name="Google Shape;12802;p28"/>
              <p:cNvSpPr/>
              <p:nvPr/>
            </p:nvSpPr>
            <p:spPr>
              <a:xfrm>
                <a:off x="2092310" y="1309455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3" name="Google Shape;12803;p28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4" name="Google Shape;12804;p28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5" name="Google Shape;12805;p28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6" name="Google Shape;12806;p28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7" name="Google Shape;12807;p28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8" name="Google Shape;12808;p28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9" name="Google Shape;12809;p28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0" name="Google Shape;12810;p28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1" name="Google Shape;12811;p28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2" name="Google Shape;12812;p28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3" name="Google Shape;12813;p28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4" name="Google Shape;12814;p28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5" name="Google Shape;12815;p28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16" name="Google Shape;12816;p28"/>
            <p:cNvGrpSpPr/>
            <p:nvPr/>
          </p:nvGrpSpPr>
          <p:grpSpPr>
            <a:xfrm rot="-5400000">
              <a:off x="7570791" y="386832"/>
              <a:ext cx="1180338" cy="710225"/>
              <a:chOff x="1687422" y="847750"/>
              <a:chExt cx="1180338" cy="710225"/>
            </a:xfrm>
          </p:grpSpPr>
          <p:sp>
            <p:nvSpPr>
              <p:cNvPr id="12817" name="Google Shape;12817;p28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8" name="Google Shape;12818;p28"/>
              <p:cNvSpPr/>
              <p:nvPr/>
            </p:nvSpPr>
            <p:spPr>
              <a:xfrm>
                <a:off x="1687422" y="1174492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9" name="Google Shape;12819;p28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0" name="Google Shape;12820;p28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1" name="Google Shape;12821;p28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2" name="Google Shape;12822;p28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3" name="Google Shape;12823;p28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4" name="Google Shape;12824;p28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5" name="Google Shape;12825;p28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6" name="Google Shape;12826;p28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7" name="Google Shape;12827;p28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8" name="Google Shape;12828;p28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9" name="Google Shape;12829;p28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0" name="Google Shape;12830;p28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1" name="Google Shape;12831;p28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32" name="Google Shape;12832;p28"/>
            <p:cNvGrpSpPr/>
            <p:nvPr/>
          </p:nvGrpSpPr>
          <p:grpSpPr>
            <a:xfrm rot="10800000" flipH="1">
              <a:off x="7988034" y="710237"/>
              <a:ext cx="1045376" cy="710225"/>
              <a:chOff x="1822384" y="847750"/>
              <a:chExt cx="1045376" cy="710225"/>
            </a:xfrm>
          </p:grpSpPr>
          <p:sp>
            <p:nvSpPr>
              <p:cNvPr id="12833" name="Google Shape;12833;p28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4" name="Google Shape;12834;p28"/>
              <p:cNvSpPr/>
              <p:nvPr/>
            </p:nvSpPr>
            <p:spPr>
              <a:xfrm>
                <a:off x="1822384" y="1241973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5" name="Google Shape;12835;p28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6" name="Google Shape;12836;p28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7" name="Google Shape;12837;p28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8" name="Google Shape;12838;p28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9" name="Google Shape;12839;p28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0" name="Google Shape;12840;p28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1" name="Google Shape;12841;p28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2" name="Google Shape;12842;p28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3" name="Google Shape;12843;p28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4" name="Google Shape;12844;p28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5" name="Google Shape;12845;p28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6" name="Google Shape;12846;p28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7" name="Google Shape;12847;p28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848" name="Google Shape;12848;p28"/>
          <p:cNvGrpSpPr/>
          <p:nvPr/>
        </p:nvGrpSpPr>
        <p:grpSpPr>
          <a:xfrm rot="-982230" flipH="1">
            <a:off x="1534453" y="4233043"/>
            <a:ext cx="1863046" cy="1811624"/>
            <a:chOff x="7805848" y="0"/>
            <a:chExt cx="1338162" cy="1420462"/>
          </a:xfrm>
        </p:grpSpPr>
        <p:grpSp>
          <p:nvGrpSpPr>
            <p:cNvPr id="12849" name="Google Shape;12849;p28"/>
            <p:cNvGrpSpPr/>
            <p:nvPr/>
          </p:nvGrpSpPr>
          <p:grpSpPr>
            <a:xfrm>
              <a:off x="8368560" y="0"/>
              <a:ext cx="775450" cy="710225"/>
              <a:chOff x="2092310" y="847750"/>
              <a:chExt cx="775450" cy="710225"/>
            </a:xfrm>
          </p:grpSpPr>
          <p:sp>
            <p:nvSpPr>
              <p:cNvPr id="12850" name="Google Shape;12850;p28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1" name="Google Shape;12851;p28"/>
              <p:cNvSpPr/>
              <p:nvPr/>
            </p:nvSpPr>
            <p:spPr>
              <a:xfrm>
                <a:off x="2092310" y="1309455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2" name="Google Shape;12852;p28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3" name="Google Shape;12853;p28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4" name="Google Shape;12854;p28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5" name="Google Shape;12855;p28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6" name="Google Shape;12856;p28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7" name="Google Shape;12857;p28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8" name="Google Shape;12858;p28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9" name="Google Shape;12859;p28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0" name="Google Shape;12860;p28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1" name="Google Shape;12861;p28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2" name="Google Shape;12862;p28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3" name="Google Shape;12863;p28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4" name="Google Shape;12864;p28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65" name="Google Shape;12865;p28"/>
            <p:cNvGrpSpPr/>
            <p:nvPr/>
          </p:nvGrpSpPr>
          <p:grpSpPr>
            <a:xfrm rot="-5400000">
              <a:off x="7570791" y="386832"/>
              <a:ext cx="1180338" cy="710225"/>
              <a:chOff x="1687422" y="847750"/>
              <a:chExt cx="1180338" cy="710225"/>
            </a:xfrm>
          </p:grpSpPr>
          <p:sp>
            <p:nvSpPr>
              <p:cNvPr id="12866" name="Google Shape;12866;p28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7" name="Google Shape;12867;p28"/>
              <p:cNvSpPr/>
              <p:nvPr/>
            </p:nvSpPr>
            <p:spPr>
              <a:xfrm>
                <a:off x="1687422" y="1174492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8" name="Google Shape;12868;p28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9" name="Google Shape;12869;p28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0" name="Google Shape;12870;p28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1" name="Google Shape;12871;p28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2" name="Google Shape;12872;p28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3" name="Google Shape;12873;p28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4" name="Google Shape;12874;p28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5" name="Google Shape;12875;p28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6" name="Google Shape;12876;p28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7" name="Google Shape;12877;p28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8" name="Google Shape;12878;p28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9" name="Google Shape;12879;p28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0" name="Google Shape;12880;p28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81" name="Google Shape;12881;p28"/>
            <p:cNvGrpSpPr/>
            <p:nvPr/>
          </p:nvGrpSpPr>
          <p:grpSpPr>
            <a:xfrm rot="10800000" flipH="1">
              <a:off x="7988034" y="710237"/>
              <a:ext cx="1045376" cy="710225"/>
              <a:chOff x="1822384" y="847750"/>
              <a:chExt cx="1045376" cy="710225"/>
            </a:xfrm>
          </p:grpSpPr>
          <p:sp>
            <p:nvSpPr>
              <p:cNvPr id="12882" name="Google Shape;12882;p28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3" name="Google Shape;12883;p28"/>
              <p:cNvSpPr/>
              <p:nvPr/>
            </p:nvSpPr>
            <p:spPr>
              <a:xfrm>
                <a:off x="1822384" y="1241973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4" name="Google Shape;12884;p28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5" name="Google Shape;12885;p28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6" name="Google Shape;12886;p28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7" name="Google Shape;12887;p28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8" name="Google Shape;12888;p28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9" name="Google Shape;12889;p28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0" name="Google Shape;12890;p28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1" name="Google Shape;12891;p28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2" name="Google Shape;12892;p28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3" name="Google Shape;12893;p28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4" name="Google Shape;12894;p28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5" name="Google Shape;12895;p28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6" name="Google Shape;12896;p28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897" name="Google Shape;12897;p28"/>
          <p:cNvGrpSpPr/>
          <p:nvPr/>
        </p:nvGrpSpPr>
        <p:grpSpPr>
          <a:xfrm rot="6881150" flipH="1">
            <a:off x="-991501" y="1407390"/>
            <a:ext cx="1511047" cy="1603979"/>
            <a:chOff x="7805848" y="0"/>
            <a:chExt cx="1338162" cy="1420462"/>
          </a:xfrm>
        </p:grpSpPr>
        <p:grpSp>
          <p:nvGrpSpPr>
            <p:cNvPr id="12898" name="Google Shape;12898;p28"/>
            <p:cNvGrpSpPr/>
            <p:nvPr/>
          </p:nvGrpSpPr>
          <p:grpSpPr>
            <a:xfrm>
              <a:off x="8368560" y="0"/>
              <a:ext cx="775450" cy="710225"/>
              <a:chOff x="2092310" y="847750"/>
              <a:chExt cx="775450" cy="710225"/>
            </a:xfrm>
          </p:grpSpPr>
          <p:sp>
            <p:nvSpPr>
              <p:cNvPr id="12899" name="Google Shape;12899;p28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0" name="Google Shape;12900;p28"/>
              <p:cNvSpPr/>
              <p:nvPr/>
            </p:nvSpPr>
            <p:spPr>
              <a:xfrm>
                <a:off x="2092310" y="1309455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1" name="Google Shape;12901;p28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2" name="Google Shape;12902;p28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3" name="Google Shape;12903;p28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4" name="Google Shape;12904;p28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5" name="Google Shape;12905;p28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6" name="Google Shape;12906;p28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7" name="Google Shape;12907;p28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8" name="Google Shape;12908;p28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9" name="Google Shape;12909;p28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0" name="Google Shape;12910;p28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1" name="Google Shape;12911;p28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2" name="Google Shape;12912;p28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3" name="Google Shape;12913;p28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14" name="Google Shape;12914;p28"/>
            <p:cNvGrpSpPr/>
            <p:nvPr/>
          </p:nvGrpSpPr>
          <p:grpSpPr>
            <a:xfrm rot="-5400000">
              <a:off x="7570791" y="386832"/>
              <a:ext cx="1180338" cy="710225"/>
              <a:chOff x="1687422" y="847750"/>
              <a:chExt cx="1180338" cy="710225"/>
            </a:xfrm>
          </p:grpSpPr>
          <p:sp>
            <p:nvSpPr>
              <p:cNvPr id="12915" name="Google Shape;12915;p28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6" name="Google Shape;12916;p28"/>
              <p:cNvSpPr/>
              <p:nvPr/>
            </p:nvSpPr>
            <p:spPr>
              <a:xfrm>
                <a:off x="1687422" y="1174492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7" name="Google Shape;12917;p28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8" name="Google Shape;12918;p28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9" name="Google Shape;12919;p28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0" name="Google Shape;12920;p28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1" name="Google Shape;12921;p28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2" name="Google Shape;12922;p28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3" name="Google Shape;12923;p28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4" name="Google Shape;12924;p28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5" name="Google Shape;12925;p28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6" name="Google Shape;12926;p28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7" name="Google Shape;12927;p28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8" name="Google Shape;12928;p28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9" name="Google Shape;12929;p28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30" name="Google Shape;12930;p28"/>
            <p:cNvGrpSpPr/>
            <p:nvPr/>
          </p:nvGrpSpPr>
          <p:grpSpPr>
            <a:xfrm rot="10800000" flipH="1">
              <a:off x="7988034" y="710237"/>
              <a:ext cx="1045376" cy="710225"/>
              <a:chOff x="1822384" y="847750"/>
              <a:chExt cx="1045376" cy="710225"/>
            </a:xfrm>
          </p:grpSpPr>
          <p:sp>
            <p:nvSpPr>
              <p:cNvPr id="12931" name="Google Shape;12931;p28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2" name="Google Shape;12932;p28"/>
              <p:cNvSpPr/>
              <p:nvPr/>
            </p:nvSpPr>
            <p:spPr>
              <a:xfrm>
                <a:off x="1822384" y="1241973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3" name="Google Shape;12933;p28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4" name="Google Shape;12934;p28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5" name="Google Shape;12935;p28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6" name="Google Shape;12936;p28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7" name="Google Shape;12937;p28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8" name="Google Shape;12938;p28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9" name="Google Shape;12939;p28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0" name="Google Shape;12940;p28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1" name="Google Shape;12941;p28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2" name="Google Shape;12942;p28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3" name="Google Shape;12943;p28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4" name="Google Shape;12944;p28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5" name="Google Shape;12945;p28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3">
  <p:cSld name="CUSTOM_4">
    <p:spTree>
      <p:nvGrpSpPr>
        <p:cNvPr id="1" name="Shape 13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36" name="Google Shape;13736;p31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13737" name="Google Shape;13737;p31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738" name="Google Shape;13738;p31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13739" name="Google Shape;13739;p31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0" name="Google Shape;13740;p31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1" name="Google Shape;13741;p31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2" name="Google Shape;13742;p31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3" name="Google Shape;13743;p31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4" name="Google Shape;13744;p31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5" name="Google Shape;13745;p31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6" name="Google Shape;13746;p31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7" name="Google Shape;13747;p31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8" name="Google Shape;13748;p31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9" name="Google Shape;13749;p31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0" name="Google Shape;13750;p31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1" name="Google Shape;13751;p31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2" name="Google Shape;13752;p31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3" name="Google Shape;13753;p31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4" name="Google Shape;13754;p31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5" name="Google Shape;13755;p31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6" name="Google Shape;13756;p31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7" name="Google Shape;13757;p31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8" name="Google Shape;13758;p31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9" name="Google Shape;13759;p31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0" name="Google Shape;13760;p31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1" name="Google Shape;13761;p31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2" name="Google Shape;13762;p31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3" name="Google Shape;13763;p31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64" name="Google Shape;13764;p31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13765" name="Google Shape;13765;p31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6" name="Google Shape;13766;p31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7" name="Google Shape;13767;p31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8" name="Google Shape;13768;p31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9" name="Google Shape;13769;p31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0" name="Google Shape;13770;p31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1" name="Google Shape;13771;p31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2" name="Google Shape;13772;p31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3" name="Google Shape;13773;p31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4" name="Google Shape;13774;p31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5" name="Google Shape;13775;p31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6" name="Google Shape;13776;p31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7" name="Google Shape;13777;p31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8" name="Google Shape;13778;p31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9" name="Google Shape;13779;p31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0" name="Google Shape;13780;p31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1" name="Google Shape;13781;p31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2" name="Google Shape;13782;p31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3" name="Google Shape;13783;p31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4" name="Google Shape;13784;p31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5" name="Google Shape;13785;p31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6" name="Google Shape;13786;p31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7" name="Google Shape;13787;p31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8" name="Google Shape;13788;p31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9" name="Google Shape;13789;p31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0" name="Google Shape;13790;p31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791" name="Google Shape;13791;p31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2" name="Google Shape;13792;p31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3" name="Google Shape;13793;p31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4" name="Google Shape;13794;p31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5" name="Google Shape;13795;p31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6" name="Google Shape;13796;p31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7" name="Google Shape;13797;p31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8" name="Google Shape;13798;p31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9" name="Google Shape;13799;p31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0" name="Google Shape;13800;p31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1" name="Google Shape;13801;p31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2" name="Google Shape;13802;p31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3" name="Google Shape;13803;p31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4" name="Google Shape;13804;p31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5" name="Google Shape;13805;p31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6" name="Google Shape;13806;p31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7" name="Google Shape;13807;p31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8" name="Google Shape;13808;p31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9" name="Google Shape;13809;p31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0" name="Google Shape;13810;p31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1" name="Google Shape;13811;p31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2" name="Google Shape;13812;p31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3" name="Google Shape;13813;p31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4" name="Google Shape;13814;p31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5" name="Google Shape;13815;p31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6" name="Google Shape;13816;p31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7" name="Google Shape;13817;p31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8" name="Google Shape;13818;p31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9" name="Google Shape;13819;p31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0" name="Google Shape;13820;p31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1" name="Google Shape;13821;p31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2" name="Google Shape;13822;p31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3" name="Google Shape;13823;p31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4" name="Google Shape;13824;p31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5" name="Google Shape;13825;p31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6" name="Google Shape;13826;p31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7" name="Google Shape;13827;p31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8" name="Google Shape;13828;p31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9" name="Google Shape;13829;p31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0" name="Google Shape;13830;p31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1" name="Google Shape;13831;p31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2" name="Google Shape;13832;p31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3" name="Google Shape;13833;p31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4" name="Google Shape;13834;p31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5" name="Google Shape;13835;p31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6" name="Google Shape;13836;p31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7" name="Google Shape;13837;p31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8" name="Google Shape;13838;p31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9" name="Google Shape;13839;p31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0" name="Google Shape;13840;p31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1" name="Google Shape;13841;p31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2" name="Google Shape;13842;p31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3" name="Google Shape;13843;p31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4" name="Google Shape;13844;p31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5" name="Google Shape;13845;p31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6" name="Google Shape;13846;p31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7" name="Google Shape;13847;p31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8" name="Google Shape;13848;p31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9" name="Google Shape;13849;p31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0" name="Google Shape;13850;p31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1" name="Google Shape;13851;p31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2" name="Google Shape;13852;p31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3" name="Google Shape;13853;p31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4" name="Google Shape;13854;p31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5" name="Google Shape;13855;p31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6" name="Google Shape;13856;p31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7" name="Google Shape;13857;p31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8" name="Google Shape;13858;p31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9" name="Google Shape;13859;p31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0" name="Google Shape;13860;p31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1" name="Google Shape;13861;p31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2" name="Google Shape;13862;p31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3" name="Google Shape;13863;p31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4" name="Google Shape;13864;p31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5" name="Google Shape;13865;p31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6" name="Google Shape;13866;p31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7" name="Google Shape;13867;p31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8" name="Google Shape;13868;p31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9" name="Google Shape;13869;p31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0" name="Google Shape;13870;p31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1" name="Google Shape;13871;p31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2" name="Google Shape;13872;p31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3" name="Google Shape;13873;p31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4" name="Google Shape;13874;p31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5" name="Google Shape;13875;p31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6" name="Google Shape;13876;p31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7" name="Google Shape;13877;p31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8" name="Google Shape;13878;p31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9" name="Google Shape;13879;p31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0" name="Google Shape;13880;p31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1" name="Google Shape;13881;p31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2" name="Google Shape;13882;p31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3" name="Google Shape;13883;p31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4" name="Google Shape;13884;p31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5" name="Google Shape;13885;p31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6" name="Google Shape;13886;p31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7" name="Google Shape;13887;p31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8" name="Google Shape;13888;p31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9" name="Google Shape;13889;p31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0" name="Google Shape;13890;p31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91" name="Google Shape;13891;p31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13892" name="Google Shape;13892;p31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3" name="Google Shape;13893;p31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4" name="Google Shape;13894;p31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5" name="Google Shape;13895;p31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6" name="Google Shape;13896;p31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7" name="Google Shape;13897;p31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8" name="Google Shape;13898;p31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9" name="Google Shape;13899;p31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0" name="Google Shape;13900;p31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1" name="Google Shape;13901;p31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2" name="Google Shape;13902;p31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3" name="Google Shape;13903;p31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4" name="Google Shape;13904;p31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5" name="Google Shape;13905;p31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6" name="Google Shape;13906;p31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7" name="Google Shape;13907;p31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8" name="Google Shape;13908;p31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9" name="Google Shape;13909;p31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0" name="Google Shape;13910;p31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1" name="Google Shape;13911;p31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2" name="Google Shape;13912;p31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3" name="Google Shape;13913;p31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4" name="Google Shape;13914;p31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5" name="Google Shape;13915;p31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6" name="Google Shape;13916;p31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7" name="Google Shape;13917;p31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918" name="Google Shape;13918;p31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9" name="Google Shape;13919;p31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0" name="Google Shape;13920;p31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1" name="Google Shape;13921;p31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2" name="Google Shape;13922;p31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23" name="Google Shape;13923;p31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13924" name="Google Shape;13924;p31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5" name="Google Shape;13925;p31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6" name="Google Shape;13926;p31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7" name="Google Shape;13927;p31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8" name="Google Shape;13928;p31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9" name="Google Shape;13929;p31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0" name="Google Shape;13930;p31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1" name="Google Shape;13931;p31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2" name="Google Shape;13932;p31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3" name="Google Shape;13933;p31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4" name="Google Shape;13934;p31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5" name="Google Shape;13935;p31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6" name="Google Shape;13936;p31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7" name="Google Shape;13937;p31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8" name="Google Shape;13938;p31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9" name="Google Shape;13939;p31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0" name="Google Shape;13940;p31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1" name="Google Shape;13941;p31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2" name="Google Shape;13942;p31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3" name="Google Shape;13943;p31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4" name="Google Shape;13944;p31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5" name="Google Shape;13945;p31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6" name="Google Shape;13946;p31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7" name="Google Shape;13947;p31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8" name="Google Shape;13948;p31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9" name="Google Shape;13949;p31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950" name="Google Shape;13950;p31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51" name="Google Shape;13951;p31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13952" name="Google Shape;13952;p31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3" name="Google Shape;13953;p31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4" name="Google Shape;13954;p31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5" name="Google Shape;13955;p31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6" name="Google Shape;13956;p31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7" name="Google Shape;13957;p31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8" name="Google Shape;13958;p31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9" name="Google Shape;13959;p31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0" name="Google Shape;13960;p31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1" name="Google Shape;13961;p31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2" name="Google Shape;13962;p31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3" name="Google Shape;13963;p31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4" name="Google Shape;13964;p31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5" name="Google Shape;13965;p31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6" name="Google Shape;13966;p31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7" name="Google Shape;13967;p31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8" name="Google Shape;13968;p31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9" name="Google Shape;13969;p31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0" name="Google Shape;13970;p31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1" name="Google Shape;13971;p31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2" name="Google Shape;13972;p31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3" name="Google Shape;13973;p31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4" name="Google Shape;13974;p31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5" name="Google Shape;13975;p31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6" name="Google Shape;13976;p31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7" name="Google Shape;13977;p31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978" name="Google Shape;13978;p31"/>
          <p:cNvGrpSpPr/>
          <p:nvPr/>
        </p:nvGrpSpPr>
        <p:grpSpPr>
          <a:xfrm>
            <a:off x="7409350" y="2577119"/>
            <a:ext cx="2407794" cy="3186971"/>
            <a:chOff x="7409350" y="2577119"/>
            <a:chExt cx="2407794" cy="3186971"/>
          </a:xfrm>
        </p:grpSpPr>
        <p:grpSp>
          <p:nvGrpSpPr>
            <p:cNvPr id="13979" name="Google Shape;13979;p31"/>
            <p:cNvGrpSpPr/>
            <p:nvPr/>
          </p:nvGrpSpPr>
          <p:grpSpPr>
            <a:xfrm rot="8681378">
              <a:off x="8233611" y="2896101"/>
              <a:ext cx="594277" cy="715207"/>
              <a:chOff x="4815275" y="840950"/>
              <a:chExt cx="432450" cy="520450"/>
            </a:xfrm>
          </p:grpSpPr>
          <p:sp>
            <p:nvSpPr>
              <p:cNvPr id="13980" name="Google Shape;13980;p31"/>
              <p:cNvSpPr/>
              <p:nvPr/>
            </p:nvSpPr>
            <p:spPr>
              <a:xfrm>
                <a:off x="4884475" y="840950"/>
                <a:ext cx="306850" cy="277250"/>
              </a:xfrm>
              <a:custGeom>
                <a:avLst/>
                <a:gdLst/>
                <a:ahLst/>
                <a:cxnLst/>
                <a:rect l="l" t="t" r="r" b="b"/>
                <a:pathLst>
                  <a:path w="12274" h="11090" extrusionOk="0">
                    <a:moveTo>
                      <a:pt x="624" y="7825"/>
                    </a:moveTo>
                    <a:cubicBezTo>
                      <a:pt x="960" y="8417"/>
                      <a:pt x="1520" y="8817"/>
                      <a:pt x="2016" y="9297"/>
                    </a:cubicBezTo>
                    <a:cubicBezTo>
                      <a:pt x="2465" y="9729"/>
                      <a:pt x="2865" y="10241"/>
                      <a:pt x="3425" y="10529"/>
                    </a:cubicBezTo>
                    <a:cubicBezTo>
                      <a:pt x="3825" y="10689"/>
                      <a:pt x="4241" y="10801"/>
                      <a:pt x="4657" y="10833"/>
                    </a:cubicBezTo>
                    <a:cubicBezTo>
                      <a:pt x="5521" y="10961"/>
                      <a:pt x="6417" y="11089"/>
                      <a:pt x="7265" y="10881"/>
                    </a:cubicBezTo>
                    <a:cubicBezTo>
                      <a:pt x="8193" y="10641"/>
                      <a:pt x="8961" y="10017"/>
                      <a:pt x="9681" y="9393"/>
                    </a:cubicBezTo>
                    <a:cubicBezTo>
                      <a:pt x="10753" y="8481"/>
                      <a:pt x="11873" y="7425"/>
                      <a:pt x="12081" y="6033"/>
                    </a:cubicBezTo>
                    <a:cubicBezTo>
                      <a:pt x="12273" y="4849"/>
                      <a:pt x="11761" y="3665"/>
                      <a:pt x="10993" y="2752"/>
                    </a:cubicBezTo>
                    <a:cubicBezTo>
                      <a:pt x="10225" y="1840"/>
                      <a:pt x="9233" y="1184"/>
                      <a:pt x="8241" y="528"/>
                    </a:cubicBezTo>
                    <a:cubicBezTo>
                      <a:pt x="7841" y="272"/>
                      <a:pt x="7393" y="0"/>
                      <a:pt x="6913" y="32"/>
                    </a:cubicBezTo>
                    <a:cubicBezTo>
                      <a:pt x="6257" y="64"/>
                      <a:pt x="5793" y="656"/>
                      <a:pt x="5345" y="1136"/>
                    </a:cubicBezTo>
                    <a:cubicBezTo>
                      <a:pt x="4209" y="2352"/>
                      <a:pt x="2561" y="2544"/>
                      <a:pt x="1424" y="3553"/>
                    </a:cubicBezTo>
                    <a:cubicBezTo>
                      <a:pt x="448" y="4449"/>
                      <a:pt x="0" y="6673"/>
                      <a:pt x="624" y="7825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1" name="Google Shape;13981;p31"/>
              <p:cNvSpPr/>
              <p:nvPr/>
            </p:nvSpPr>
            <p:spPr>
              <a:xfrm>
                <a:off x="4815275" y="1152575"/>
                <a:ext cx="144425" cy="123625"/>
              </a:xfrm>
              <a:custGeom>
                <a:avLst/>
                <a:gdLst/>
                <a:ahLst/>
                <a:cxnLst/>
                <a:rect l="l" t="t" r="r" b="b"/>
                <a:pathLst>
                  <a:path w="5777" h="4945" extrusionOk="0">
                    <a:moveTo>
                      <a:pt x="512" y="2352"/>
                    </a:moveTo>
                    <a:cubicBezTo>
                      <a:pt x="976" y="3104"/>
                      <a:pt x="1536" y="3792"/>
                      <a:pt x="2160" y="4400"/>
                    </a:cubicBezTo>
                    <a:cubicBezTo>
                      <a:pt x="2320" y="4576"/>
                      <a:pt x="2512" y="4704"/>
                      <a:pt x="2736" y="4800"/>
                    </a:cubicBezTo>
                    <a:cubicBezTo>
                      <a:pt x="3152" y="4944"/>
                      <a:pt x="3616" y="4752"/>
                      <a:pt x="4032" y="4560"/>
                    </a:cubicBezTo>
                    <a:lnTo>
                      <a:pt x="5008" y="4096"/>
                    </a:lnTo>
                    <a:cubicBezTo>
                      <a:pt x="5185" y="4016"/>
                      <a:pt x="5345" y="3920"/>
                      <a:pt x="5473" y="3792"/>
                    </a:cubicBezTo>
                    <a:cubicBezTo>
                      <a:pt x="5729" y="3536"/>
                      <a:pt x="5761" y="3136"/>
                      <a:pt x="5761" y="2784"/>
                    </a:cubicBezTo>
                    <a:cubicBezTo>
                      <a:pt x="5777" y="2288"/>
                      <a:pt x="5777" y="1728"/>
                      <a:pt x="5457" y="1360"/>
                    </a:cubicBezTo>
                    <a:cubicBezTo>
                      <a:pt x="5249" y="1136"/>
                      <a:pt x="4992" y="976"/>
                      <a:pt x="4704" y="880"/>
                    </a:cubicBezTo>
                    <a:cubicBezTo>
                      <a:pt x="3680" y="416"/>
                      <a:pt x="2528" y="0"/>
                      <a:pt x="1408" y="432"/>
                    </a:cubicBezTo>
                    <a:cubicBezTo>
                      <a:pt x="592" y="752"/>
                      <a:pt x="0" y="1520"/>
                      <a:pt x="512" y="2352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2" name="Google Shape;13982;p31"/>
              <p:cNvSpPr/>
              <p:nvPr/>
            </p:nvSpPr>
            <p:spPr>
              <a:xfrm>
                <a:off x="5105275" y="1188975"/>
                <a:ext cx="142450" cy="172425"/>
              </a:xfrm>
              <a:custGeom>
                <a:avLst/>
                <a:gdLst/>
                <a:ahLst/>
                <a:cxnLst/>
                <a:rect l="l" t="t" r="r" b="b"/>
                <a:pathLst>
                  <a:path w="5698" h="6897" extrusionOk="0">
                    <a:moveTo>
                      <a:pt x="337" y="3040"/>
                    </a:moveTo>
                    <a:cubicBezTo>
                      <a:pt x="513" y="3264"/>
                      <a:pt x="721" y="3472"/>
                      <a:pt x="961" y="3649"/>
                    </a:cubicBezTo>
                    <a:cubicBezTo>
                      <a:pt x="1505" y="4161"/>
                      <a:pt x="1713" y="4913"/>
                      <a:pt x="2049" y="5585"/>
                    </a:cubicBezTo>
                    <a:cubicBezTo>
                      <a:pt x="2385" y="6257"/>
                      <a:pt x="2993" y="6897"/>
                      <a:pt x="3745" y="6833"/>
                    </a:cubicBezTo>
                    <a:cubicBezTo>
                      <a:pt x="4193" y="6753"/>
                      <a:pt x="4593" y="6481"/>
                      <a:pt x="4833" y="6065"/>
                    </a:cubicBezTo>
                    <a:cubicBezTo>
                      <a:pt x="5041" y="5665"/>
                      <a:pt x="5201" y="5233"/>
                      <a:pt x="5297" y="4785"/>
                    </a:cubicBezTo>
                    <a:cubicBezTo>
                      <a:pt x="5521" y="3937"/>
                      <a:pt x="5697" y="2928"/>
                      <a:pt x="5121" y="2272"/>
                    </a:cubicBezTo>
                    <a:cubicBezTo>
                      <a:pt x="4897" y="2032"/>
                      <a:pt x="4593" y="1872"/>
                      <a:pt x="4417" y="1584"/>
                    </a:cubicBezTo>
                    <a:cubicBezTo>
                      <a:pt x="4241" y="1280"/>
                      <a:pt x="4289" y="864"/>
                      <a:pt x="4097" y="544"/>
                    </a:cubicBezTo>
                    <a:cubicBezTo>
                      <a:pt x="3873" y="128"/>
                      <a:pt x="3329" y="0"/>
                      <a:pt x="2865" y="0"/>
                    </a:cubicBezTo>
                    <a:cubicBezTo>
                      <a:pt x="2129" y="0"/>
                      <a:pt x="993" y="256"/>
                      <a:pt x="561" y="912"/>
                    </a:cubicBezTo>
                    <a:cubicBezTo>
                      <a:pt x="225" y="1408"/>
                      <a:pt x="1" y="2544"/>
                      <a:pt x="337" y="3040"/>
                    </a:cubicBezTo>
                    <a:close/>
                  </a:path>
                </a:pathLst>
              </a:custGeom>
              <a:solidFill>
                <a:srgbClr val="EAD1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3" name="Google Shape;13983;p31"/>
              <p:cNvSpPr/>
              <p:nvPr/>
            </p:nvSpPr>
            <p:spPr>
              <a:xfrm>
                <a:off x="5024075" y="1286975"/>
                <a:ext cx="71225" cy="58025"/>
              </a:xfrm>
              <a:custGeom>
                <a:avLst/>
                <a:gdLst/>
                <a:ahLst/>
                <a:cxnLst/>
                <a:rect l="l" t="t" r="r" b="b"/>
                <a:pathLst>
                  <a:path w="2849" h="2321" extrusionOk="0">
                    <a:moveTo>
                      <a:pt x="561" y="1521"/>
                    </a:moveTo>
                    <a:cubicBezTo>
                      <a:pt x="833" y="1969"/>
                      <a:pt x="1345" y="2177"/>
                      <a:pt x="1841" y="2273"/>
                    </a:cubicBezTo>
                    <a:cubicBezTo>
                      <a:pt x="2033" y="2321"/>
                      <a:pt x="2225" y="2321"/>
                      <a:pt x="2401" y="2241"/>
                    </a:cubicBezTo>
                    <a:cubicBezTo>
                      <a:pt x="2545" y="2129"/>
                      <a:pt x="2641" y="2001"/>
                      <a:pt x="2689" y="1841"/>
                    </a:cubicBezTo>
                    <a:cubicBezTo>
                      <a:pt x="2769" y="1585"/>
                      <a:pt x="2817" y="1329"/>
                      <a:pt x="2833" y="1073"/>
                    </a:cubicBezTo>
                    <a:cubicBezTo>
                      <a:pt x="2849" y="865"/>
                      <a:pt x="2801" y="641"/>
                      <a:pt x="2689" y="449"/>
                    </a:cubicBezTo>
                    <a:cubicBezTo>
                      <a:pt x="2497" y="177"/>
                      <a:pt x="2177" y="17"/>
                      <a:pt x="1841" y="17"/>
                    </a:cubicBezTo>
                    <a:cubicBezTo>
                      <a:pt x="1041" y="1"/>
                      <a:pt x="1" y="609"/>
                      <a:pt x="561" y="152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4" name="Google Shape;13984;p31"/>
              <p:cNvSpPr/>
              <p:nvPr/>
            </p:nvSpPr>
            <p:spPr>
              <a:xfrm>
                <a:off x="5176500" y="1064150"/>
                <a:ext cx="69625" cy="71250"/>
              </a:xfrm>
              <a:custGeom>
                <a:avLst/>
                <a:gdLst/>
                <a:ahLst/>
                <a:cxnLst/>
                <a:rect l="l" t="t" r="r" b="b"/>
                <a:pathLst>
                  <a:path w="2785" h="2850" extrusionOk="0">
                    <a:moveTo>
                      <a:pt x="80" y="1409"/>
                    </a:moveTo>
                    <a:cubicBezTo>
                      <a:pt x="32" y="1457"/>
                      <a:pt x="0" y="1521"/>
                      <a:pt x="0" y="1601"/>
                    </a:cubicBezTo>
                    <a:cubicBezTo>
                      <a:pt x="16" y="1681"/>
                      <a:pt x="64" y="1745"/>
                      <a:pt x="128" y="1809"/>
                    </a:cubicBezTo>
                    <a:lnTo>
                      <a:pt x="1040" y="2705"/>
                    </a:lnTo>
                    <a:cubicBezTo>
                      <a:pt x="1088" y="2769"/>
                      <a:pt x="1168" y="2817"/>
                      <a:pt x="1248" y="2849"/>
                    </a:cubicBezTo>
                    <a:cubicBezTo>
                      <a:pt x="1360" y="2849"/>
                      <a:pt x="1472" y="2817"/>
                      <a:pt x="1552" y="2753"/>
                    </a:cubicBezTo>
                    <a:cubicBezTo>
                      <a:pt x="2048" y="2385"/>
                      <a:pt x="2320" y="1809"/>
                      <a:pt x="2560" y="1249"/>
                    </a:cubicBezTo>
                    <a:cubicBezTo>
                      <a:pt x="2672" y="993"/>
                      <a:pt x="2784" y="689"/>
                      <a:pt x="2640" y="449"/>
                    </a:cubicBezTo>
                    <a:cubicBezTo>
                      <a:pt x="2400" y="49"/>
                      <a:pt x="1520" y="1"/>
                      <a:pt x="1136" y="161"/>
                    </a:cubicBezTo>
                    <a:cubicBezTo>
                      <a:pt x="704" y="369"/>
                      <a:pt x="336" y="1025"/>
                      <a:pt x="80" y="1409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85" name="Google Shape;13985;p31"/>
            <p:cNvGrpSpPr/>
            <p:nvPr/>
          </p:nvGrpSpPr>
          <p:grpSpPr>
            <a:xfrm rot="1481150" flipH="1">
              <a:off x="8040199" y="2819365"/>
              <a:ext cx="1511047" cy="1603979"/>
              <a:chOff x="7805848" y="0"/>
              <a:chExt cx="1338162" cy="1420462"/>
            </a:xfrm>
          </p:grpSpPr>
          <p:grpSp>
            <p:nvGrpSpPr>
              <p:cNvPr id="13986" name="Google Shape;13986;p31"/>
              <p:cNvGrpSpPr/>
              <p:nvPr/>
            </p:nvGrpSpPr>
            <p:grpSpPr>
              <a:xfrm>
                <a:off x="8368560" y="0"/>
                <a:ext cx="775450" cy="710225"/>
                <a:chOff x="2092310" y="847750"/>
                <a:chExt cx="775450" cy="710225"/>
              </a:xfrm>
            </p:grpSpPr>
            <p:sp>
              <p:nvSpPr>
                <p:cNvPr id="13987" name="Google Shape;13987;p31"/>
                <p:cNvSpPr/>
                <p:nvPr/>
              </p:nvSpPr>
              <p:spPr>
                <a:xfrm>
                  <a:off x="2340838" y="1450978"/>
                  <a:ext cx="41819" cy="410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3" extrusionOk="0">
                      <a:moveTo>
                        <a:pt x="913" y="384"/>
                      </a:moveTo>
                      <a:cubicBezTo>
                        <a:pt x="929" y="720"/>
                        <a:pt x="497" y="912"/>
                        <a:pt x="257" y="656"/>
                      </a:cubicBezTo>
                      <a:cubicBezTo>
                        <a:pt x="1" y="416"/>
                        <a:pt x="177" y="0"/>
                        <a:pt x="529" y="0"/>
                      </a:cubicBezTo>
                      <a:cubicBezTo>
                        <a:pt x="737" y="0"/>
                        <a:pt x="913" y="160"/>
                        <a:pt x="913" y="38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8" name="Google Shape;13988;p31"/>
                <p:cNvSpPr/>
                <p:nvPr/>
              </p:nvSpPr>
              <p:spPr>
                <a:xfrm>
                  <a:off x="2092310" y="1309455"/>
                  <a:ext cx="42539" cy="42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945" extrusionOk="0">
                      <a:moveTo>
                        <a:pt x="945" y="416"/>
                      </a:moveTo>
                      <a:cubicBezTo>
                        <a:pt x="945" y="768"/>
                        <a:pt x="513" y="944"/>
                        <a:pt x="257" y="688"/>
                      </a:cubicBezTo>
                      <a:cubicBezTo>
                        <a:pt x="1" y="448"/>
                        <a:pt x="193" y="16"/>
                        <a:pt x="545" y="16"/>
                      </a:cubicBezTo>
                      <a:cubicBezTo>
                        <a:pt x="769" y="0"/>
                        <a:pt x="945" y="192"/>
                        <a:pt x="945" y="41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9" name="Google Shape;13989;p31"/>
                <p:cNvSpPr/>
                <p:nvPr/>
              </p:nvSpPr>
              <p:spPr>
                <a:xfrm>
                  <a:off x="2828822" y="1112070"/>
                  <a:ext cx="9408" cy="8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193" extrusionOk="0">
                      <a:moveTo>
                        <a:pt x="208" y="81"/>
                      </a:moveTo>
                      <a:cubicBezTo>
                        <a:pt x="208" y="193"/>
                        <a:pt x="0" y="1"/>
                        <a:pt x="128" y="1"/>
                      </a:cubicBezTo>
                      <a:cubicBezTo>
                        <a:pt x="160" y="1"/>
                        <a:pt x="208" y="33"/>
                        <a:pt x="208" y="8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0" name="Google Shape;13990;p31"/>
                <p:cNvSpPr/>
                <p:nvPr/>
              </p:nvSpPr>
              <p:spPr>
                <a:xfrm>
                  <a:off x="2858352" y="1249632"/>
                  <a:ext cx="9408" cy="10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41" extrusionOk="0">
                      <a:moveTo>
                        <a:pt x="192" y="145"/>
                      </a:moveTo>
                      <a:cubicBezTo>
                        <a:pt x="160" y="241"/>
                        <a:pt x="0" y="209"/>
                        <a:pt x="32" y="97"/>
                      </a:cubicBezTo>
                      <a:cubicBezTo>
                        <a:pt x="48" y="1"/>
                        <a:pt x="208" y="33"/>
                        <a:pt x="192" y="145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1" name="Google Shape;13991;p31"/>
                <p:cNvSpPr/>
                <p:nvPr/>
              </p:nvSpPr>
              <p:spPr>
                <a:xfrm>
                  <a:off x="2211149" y="947140"/>
                  <a:ext cx="7968" cy="7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112"/>
                      </a:moveTo>
                      <a:cubicBezTo>
                        <a:pt x="161" y="144"/>
                        <a:pt x="113" y="176"/>
                        <a:pt x="81" y="160"/>
                      </a:cubicBezTo>
                      <a:cubicBezTo>
                        <a:pt x="33" y="160"/>
                        <a:pt x="1" y="112"/>
                        <a:pt x="17" y="64"/>
                      </a:cubicBezTo>
                      <a:cubicBezTo>
                        <a:pt x="33" y="32"/>
                        <a:pt x="65" y="0"/>
                        <a:pt x="113" y="16"/>
                      </a:cubicBezTo>
                      <a:cubicBezTo>
                        <a:pt x="161" y="16"/>
                        <a:pt x="177" y="64"/>
                        <a:pt x="177" y="11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2" name="Google Shape;13992;p31"/>
                <p:cNvSpPr/>
                <p:nvPr/>
              </p:nvSpPr>
              <p:spPr>
                <a:xfrm>
                  <a:off x="2453015" y="1299709"/>
                  <a:ext cx="9408" cy="8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193" extrusionOk="0">
                      <a:moveTo>
                        <a:pt x="193" y="112"/>
                      </a:moveTo>
                      <a:cubicBezTo>
                        <a:pt x="193" y="160"/>
                        <a:pt x="145" y="192"/>
                        <a:pt x="97" y="176"/>
                      </a:cubicBezTo>
                      <a:cubicBezTo>
                        <a:pt x="0" y="160"/>
                        <a:pt x="32" y="0"/>
                        <a:pt x="129" y="16"/>
                      </a:cubicBezTo>
                      <a:cubicBezTo>
                        <a:pt x="177" y="32"/>
                        <a:pt x="209" y="80"/>
                        <a:pt x="193" y="11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3" name="Google Shape;13993;p31"/>
                <p:cNvSpPr/>
                <p:nvPr/>
              </p:nvSpPr>
              <p:spPr>
                <a:xfrm>
                  <a:off x="2435526" y="995395"/>
                  <a:ext cx="9408" cy="9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09" extrusionOk="0">
                      <a:moveTo>
                        <a:pt x="209" y="80"/>
                      </a:moveTo>
                      <a:cubicBezTo>
                        <a:pt x="209" y="208"/>
                        <a:pt x="1" y="0"/>
                        <a:pt x="129" y="0"/>
                      </a:cubicBezTo>
                      <a:cubicBezTo>
                        <a:pt x="177" y="0"/>
                        <a:pt x="209" y="48"/>
                        <a:pt x="209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4" name="Google Shape;13994;p31"/>
                <p:cNvSpPr/>
                <p:nvPr/>
              </p:nvSpPr>
              <p:spPr>
                <a:xfrm>
                  <a:off x="2164334" y="1538484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2"/>
                      </a:moveTo>
                      <a:cubicBezTo>
                        <a:pt x="433" y="352"/>
                        <a:pt x="241" y="432"/>
                        <a:pt x="113" y="320"/>
                      </a:cubicBezTo>
                      <a:cubicBezTo>
                        <a:pt x="1" y="208"/>
                        <a:pt x="81" y="0"/>
                        <a:pt x="257" y="0"/>
                      </a:cubicBezTo>
                      <a:cubicBezTo>
                        <a:pt x="353" y="0"/>
                        <a:pt x="433" y="80"/>
                        <a:pt x="433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5" name="Google Shape;13995;p31"/>
                <p:cNvSpPr/>
                <p:nvPr/>
              </p:nvSpPr>
              <p:spPr>
                <a:xfrm>
                  <a:off x="2680453" y="1103427"/>
                  <a:ext cx="18771" cy="21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81" extrusionOk="0">
                      <a:moveTo>
                        <a:pt x="400" y="273"/>
                      </a:moveTo>
                      <a:cubicBezTo>
                        <a:pt x="368" y="481"/>
                        <a:pt x="48" y="481"/>
                        <a:pt x="32" y="273"/>
                      </a:cubicBezTo>
                      <a:cubicBezTo>
                        <a:pt x="0" y="1"/>
                        <a:pt x="416" y="1"/>
                        <a:pt x="400" y="27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6" name="Google Shape;13996;p31"/>
                <p:cNvSpPr/>
                <p:nvPr/>
              </p:nvSpPr>
              <p:spPr>
                <a:xfrm>
                  <a:off x="2533479" y="847750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2"/>
                      </a:moveTo>
                      <a:cubicBezTo>
                        <a:pt x="433" y="352"/>
                        <a:pt x="241" y="432"/>
                        <a:pt x="129" y="320"/>
                      </a:cubicBezTo>
                      <a:cubicBezTo>
                        <a:pt x="1" y="192"/>
                        <a:pt x="97" y="0"/>
                        <a:pt x="257" y="0"/>
                      </a:cubicBezTo>
                      <a:cubicBezTo>
                        <a:pt x="353" y="0"/>
                        <a:pt x="433" y="80"/>
                        <a:pt x="433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7" name="Google Shape;13997;p31"/>
                <p:cNvSpPr/>
                <p:nvPr/>
              </p:nvSpPr>
              <p:spPr>
                <a:xfrm>
                  <a:off x="2831703" y="979550"/>
                  <a:ext cx="18771" cy="1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17" extrusionOk="0">
                      <a:moveTo>
                        <a:pt x="416" y="176"/>
                      </a:moveTo>
                      <a:cubicBezTo>
                        <a:pt x="416" y="336"/>
                        <a:pt x="224" y="416"/>
                        <a:pt x="112" y="304"/>
                      </a:cubicBezTo>
                      <a:cubicBezTo>
                        <a:pt x="0" y="192"/>
                        <a:pt x="80" y="0"/>
                        <a:pt x="240" y="0"/>
                      </a:cubicBezTo>
                      <a:cubicBezTo>
                        <a:pt x="336" y="0"/>
                        <a:pt x="416" y="80"/>
                        <a:pt x="416" y="17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8" name="Google Shape;13998;p31"/>
                <p:cNvSpPr/>
                <p:nvPr/>
              </p:nvSpPr>
              <p:spPr>
                <a:xfrm>
                  <a:off x="2327873" y="1193455"/>
                  <a:ext cx="19491" cy="1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17" extrusionOk="0">
                      <a:moveTo>
                        <a:pt x="432" y="177"/>
                      </a:moveTo>
                      <a:cubicBezTo>
                        <a:pt x="432" y="337"/>
                        <a:pt x="240" y="417"/>
                        <a:pt x="128" y="305"/>
                      </a:cubicBezTo>
                      <a:cubicBezTo>
                        <a:pt x="0" y="193"/>
                        <a:pt x="80" y="1"/>
                        <a:pt x="256" y="1"/>
                      </a:cubicBezTo>
                      <a:cubicBezTo>
                        <a:pt x="352" y="1"/>
                        <a:pt x="432" y="81"/>
                        <a:pt x="432" y="17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9" name="Google Shape;13999;p31"/>
                <p:cNvSpPr/>
                <p:nvPr/>
              </p:nvSpPr>
              <p:spPr>
                <a:xfrm>
                  <a:off x="2479078" y="1482667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3"/>
                      </a:moveTo>
                      <a:cubicBezTo>
                        <a:pt x="433" y="353"/>
                        <a:pt x="225" y="433"/>
                        <a:pt x="112" y="321"/>
                      </a:cubicBezTo>
                      <a:cubicBezTo>
                        <a:pt x="0" y="209"/>
                        <a:pt x="80" y="1"/>
                        <a:pt x="241" y="17"/>
                      </a:cubicBezTo>
                      <a:cubicBezTo>
                        <a:pt x="337" y="1"/>
                        <a:pt x="433" y="97"/>
                        <a:pt x="433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0" name="Google Shape;14000;p31"/>
                <p:cNvSpPr/>
                <p:nvPr/>
              </p:nvSpPr>
              <p:spPr>
                <a:xfrm>
                  <a:off x="2269534" y="962265"/>
                  <a:ext cx="69908" cy="69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3" h="1553" extrusionOk="0">
                      <a:moveTo>
                        <a:pt x="768" y="1553"/>
                      </a:moveTo>
                      <a:lnTo>
                        <a:pt x="768" y="1553"/>
                      </a:lnTo>
                      <a:cubicBezTo>
                        <a:pt x="768" y="1121"/>
                        <a:pt x="416" y="785"/>
                        <a:pt x="0" y="785"/>
                      </a:cubicBezTo>
                      <a:lnTo>
                        <a:pt x="0" y="785"/>
                      </a:lnTo>
                      <a:cubicBezTo>
                        <a:pt x="416" y="785"/>
                        <a:pt x="768" y="432"/>
                        <a:pt x="768" y="0"/>
                      </a:cubicBezTo>
                      <a:lnTo>
                        <a:pt x="768" y="0"/>
                      </a:lnTo>
                      <a:cubicBezTo>
                        <a:pt x="768" y="432"/>
                        <a:pt x="1120" y="785"/>
                        <a:pt x="1552" y="785"/>
                      </a:cubicBezTo>
                      <a:lnTo>
                        <a:pt x="1552" y="785"/>
                      </a:lnTo>
                      <a:cubicBezTo>
                        <a:pt x="1120" y="785"/>
                        <a:pt x="768" y="1121"/>
                        <a:pt x="768" y="155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1" name="Google Shape;14001;p31"/>
                <p:cNvSpPr/>
                <p:nvPr/>
              </p:nvSpPr>
              <p:spPr>
                <a:xfrm>
                  <a:off x="2653421" y="1348504"/>
                  <a:ext cx="69953" cy="69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537" extrusionOk="0">
                      <a:moveTo>
                        <a:pt x="785" y="1537"/>
                      </a:moveTo>
                      <a:lnTo>
                        <a:pt x="785" y="1537"/>
                      </a:lnTo>
                      <a:cubicBezTo>
                        <a:pt x="785" y="1121"/>
                        <a:pt x="433" y="769"/>
                        <a:pt x="1" y="769"/>
                      </a:cubicBezTo>
                      <a:lnTo>
                        <a:pt x="1" y="769"/>
                      </a:lnTo>
                      <a:cubicBezTo>
                        <a:pt x="433" y="769"/>
                        <a:pt x="785" y="417"/>
                        <a:pt x="785" y="1"/>
                      </a:cubicBezTo>
                      <a:lnTo>
                        <a:pt x="785" y="1"/>
                      </a:lnTo>
                      <a:cubicBezTo>
                        <a:pt x="785" y="417"/>
                        <a:pt x="1121" y="769"/>
                        <a:pt x="1553" y="769"/>
                      </a:cubicBezTo>
                      <a:lnTo>
                        <a:pt x="1553" y="769"/>
                      </a:lnTo>
                      <a:cubicBezTo>
                        <a:pt x="1137" y="769"/>
                        <a:pt x="785" y="1121"/>
                        <a:pt x="785" y="153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02" name="Google Shape;14002;p31"/>
              <p:cNvGrpSpPr/>
              <p:nvPr/>
            </p:nvGrpSpPr>
            <p:grpSpPr>
              <a:xfrm rot="-5400000">
                <a:off x="7570791" y="386832"/>
                <a:ext cx="1180338" cy="710225"/>
                <a:chOff x="1687422" y="847750"/>
                <a:chExt cx="1180338" cy="710225"/>
              </a:xfrm>
            </p:grpSpPr>
            <p:sp>
              <p:nvSpPr>
                <p:cNvPr id="14003" name="Google Shape;14003;p31"/>
                <p:cNvSpPr/>
                <p:nvPr/>
              </p:nvSpPr>
              <p:spPr>
                <a:xfrm>
                  <a:off x="2340838" y="1450978"/>
                  <a:ext cx="41819" cy="410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3" extrusionOk="0">
                      <a:moveTo>
                        <a:pt x="913" y="384"/>
                      </a:moveTo>
                      <a:cubicBezTo>
                        <a:pt x="929" y="720"/>
                        <a:pt x="497" y="912"/>
                        <a:pt x="257" y="656"/>
                      </a:cubicBezTo>
                      <a:cubicBezTo>
                        <a:pt x="1" y="416"/>
                        <a:pt x="177" y="0"/>
                        <a:pt x="529" y="0"/>
                      </a:cubicBezTo>
                      <a:cubicBezTo>
                        <a:pt x="737" y="0"/>
                        <a:pt x="913" y="160"/>
                        <a:pt x="913" y="38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4" name="Google Shape;14004;p31"/>
                <p:cNvSpPr/>
                <p:nvPr/>
              </p:nvSpPr>
              <p:spPr>
                <a:xfrm>
                  <a:off x="1687422" y="1174492"/>
                  <a:ext cx="42539" cy="42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945" extrusionOk="0">
                      <a:moveTo>
                        <a:pt x="945" y="416"/>
                      </a:moveTo>
                      <a:cubicBezTo>
                        <a:pt x="945" y="768"/>
                        <a:pt x="513" y="944"/>
                        <a:pt x="257" y="688"/>
                      </a:cubicBezTo>
                      <a:cubicBezTo>
                        <a:pt x="1" y="448"/>
                        <a:pt x="193" y="16"/>
                        <a:pt x="545" y="16"/>
                      </a:cubicBezTo>
                      <a:cubicBezTo>
                        <a:pt x="769" y="0"/>
                        <a:pt x="945" y="192"/>
                        <a:pt x="945" y="41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5" name="Google Shape;14005;p31"/>
                <p:cNvSpPr/>
                <p:nvPr/>
              </p:nvSpPr>
              <p:spPr>
                <a:xfrm>
                  <a:off x="2828822" y="1112070"/>
                  <a:ext cx="9408" cy="8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193" extrusionOk="0">
                      <a:moveTo>
                        <a:pt x="208" y="81"/>
                      </a:moveTo>
                      <a:cubicBezTo>
                        <a:pt x="208" y="193"/>
                        <a:pt x="0" y="1"/>
                        <a:pt x="128" y="1"/>
                      </a:cubicBezTo>
                      <a:cubicBezTo>
                        <a:pt x="160" y="1"/>
                        <a:pt x="208" y="33"/>
                        <a:pt x="208" y="8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6" name="Google Shape;14006;p31"/>
                <p:cNvSpPr/>
                <p:nvPr/>
              </p:nvSpPr>
              <p:spPr>
                <a:xfrm>
                  <a:off x="2858352" y="1249632"/>
                  <a:ext cx="9408" cy="10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41" extrusionOk="0">
                      <a:moveTo>
                        <a:pt x="192" y="145"/>
                      </a:moveTo>
                      <a:cubicBezTo>
                        <a:pt x="160" y="241"/>
                        <a:pt x="0" y="209"/>
                        <a:pt x="32" y="97"/>
                      </a:cubicBezTo>
                      <a:cubicBezTo>
                        <a:pt x="48" y="1"/>
                        <a:pt x="208" y="33"/>
                        <a:pt x="192" y="145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7" name="Google Shape;14007;p31"/>
                <p:cNvSpPr/>
                <p:nvPr/>
              </p:nvSpPr>
              <p:spPr>
                <a:xfrm>
                  <a:off x="2211149" y="947140"/>
                  <a:ext cx="7968" cy="7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112"/>
                      </a:moveTo>
                      <a:cubicBezTo>
                        <a:pt x="161" y="144"/>
                        <a:pt x="113" y="176"/>
                        <a:pt x="81" y="160"/>
                      </a:cubicBezTo>
                      <a:cubicBezTo>
                        <a:pt x="33" y="160"/>
                        <a:pt x="1" y="112"/>
                        <a:pt x="17" y="64"/>
                      </a:cubicBezTo>
                      <a:cubicBezTo>
                        <a:pt x="33" y="32"/>
                        <a:pt x="65" y="0"/>
                        <a:pt x="113" y="16"/>
                      </a:cubicBezTo>
                      <a:cubicBezTo>
                        <a:pt x="161" y="16"/>
                        <a:pt x="177" y="64"/>
                        <a:pt x="177" y="11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8" name="Google Shape;14008;p31"/>
                <p:cNvSpPr/>
                <p:nvPr/>
              </p:nvSpPr>
              <p:spPr>
                <a:xfrm>
                  <a:off x="2453015" y="1299709"/>
                  <a:ext cx="9408" cy="8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193" extrusionOk="0">
                      <a:moveTo>
                        <a:pt x="193" y="112"/>
                      </a:moveTo>
                      <a:cubicBezTo>
                        <a:pt x="193" y="160"/>
                        <a:pt x="145" y="192"/>
                        <a:pt x="97" y="176"/>
                      </a:cubicBezTo>
                      <a:cubicBezTo>
                        <a:pt x="0" y="160"/>
                        <a:pt x="32" y="0"/>
                        <a:pt x="129" y="16"/>
                      </a:cubicBezTo>
                      <a:cubicBezTo>
                        <a:pt x="177" y="32"/>
                        <a:pt x="209" y="80"/>
                        <a:pt x="193" y="11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9" name="Google Shape;14009;p31"/>
                <p:cNvSpPr/>
                <p:nvPr/>
              </p:nvSpPr>
              <p:spPr>
                <a:xfrm>
                  <a:off x="2435526" y="995395"/>
                  <a:ext cx="9408" cy="9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09" extrusionOk="0">
                      <a:moveTo>
                        <a:pt x="209" y="80"/>
                      </a:moveTo>
                      <a:cubicBezTo>
                        <a:pt x="209" y="208"/>
                        <a:pt x="1" y="0"/>
                        <a:pt x="129" y="0"/>
                      </a:cubicBezTo>
                      <a:cubicBezTo>
                        <a:pt x="177" y="0"/>
                        <a:pt x="209" y="48"/>
                        <a:pt x="209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10" name="Google Shape;14010;p31"/>
                <p:cNvSpPr/>
                <p:nvPr/>
              </p:nvSpPr>
              <p:spPr>
                <a:xfrm>
                  <a:off x="2164334" y="1538484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2"/>
                      </a:moveTo>
                      <a:cubicBezTo>
                        <a:pt x="433" y="352"/>
                        <a:pt x="241" y="432"/>
                        <a:pt x="113" y="320"/>
                      </a:cubicBezTo>
                      <a:cubicBezTo>
                        <a:pt x="1" y="208"/>
                        <a:pt x="81" y="0"/>
                        <a:pt x="257" y="0"/>
                      </a:cubicBezTo>
                      <a:cubicBezTo>
                        <a:pt x="353" y="0"/>
                        <a:pt x="433" y="80"/>
                        <a:pt x="433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11" name="Google Shape;14011;p31"/>
                <p:cNvSpPr/>
                <p:nvPr/>
              </p:nvSpPr>
              <p:spPr>
                <a:xfrm>
                  <a:off x="2680453" y="1103427"/>
                  <a:ext cx="18771" cy="21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81" extrusionOk="0">
                      <a:moveTo>
                        <a:pt x="400" y="273"/>
                      </a:moveTo>
                      <a:cubicBezTo>
                        <a:pt x="368" y="481"/>
                        <a:pt x="48" y="481"/>
                        <a:pt x="32" y="273"/>
                      </a:cubicBezTo>
                      <a:cubicBezTo>
                        <a:pt x="0" y="1"/>
                        <a:pt x="416" y="1"/>
                        <a:pt x="400" y="27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12" name="Google Shape;14012;p31"/>
                <p:cNvSpPr/>
                <p:nvPr/>
              </p:nvSpPr>
              <p:spPr>
                <a:xfrm>
                  <a:off x="2533479" y="847750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2"/>
                      </a:moveTo>
                      <a:cubicBezTo>
                        <a:pt x="433" y="352"/>
                        <a:pt x="241" y="432"/>
                        <a:pt x="129" y="320"/>
                      </a:cubicBezTo>
                      <a:cubicBezTo>
                        <a:pt x="1" y="192"/>
                        <a:pt x="97" y="0"/>
                        <a:pt x="257" y="0"/>
                      </a:cubicBezTo>
                      <a:cubicBezTo>
                        <a:pt x="353" y="0"/>
                        <a:pt x="433" y="80"/>
                        <a:pt x="433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13" name="Google Shape;14013;p31"/>
                <p:cNvSpPr/>
                <p:nvPr/>
              </p:nvSpPr>
              <p:spPr>
                <a:xfrm>
                  <a:off x="2831703" y="979550"/>
                  <a:ext cx="18771" cy="1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17" extrusionOk="0">
                      <a:moveTo>
                        <a:pt x="416" y="176"/>
                      </a:moveTo>
                      <a:cubicBezTo>
                        <a:pt x="416" y="336"/>
                        <a:pt x="224" y="416"/>
                        <a:pt x="112" y="304"/>
                      </a:cubicBezTo>
                      <a:cubicBezTo>
                        <a:pt x="0" y="192"/>
                        <a:pt x="80" y="0"/>
                        <a:pt x="240" y="0"/>
                      </a:cubicBezTo>
                      <a:cubicBezTo>
                        <a:pt x="336" y="0"/>
                        <a:pt x="416" y="80"/>
                        <a:pt x="416" y="17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14" name="Google Shape;14014;p31"/>
                <p:cNvSpPr/>
                <p:nvPr/>
              </p:nvSpPr>
              <p:spPr>
                <a:xfrm>
                  <a:off x="2327873" y="1193455"/>
                  <a:ext cx="19491" cy="1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17" extrusionOk="0">
                      <a:moveTo>
                        <a:pt x="432" y="177"/>
                      </a:moveTo>
                      <a:cubicBezTo>
                        <a:pt x="432" y="337"/>
                        <a:pt x="240" y="417"/>
                        <a:pt x="128" y="305"/>
                      </a:cubicBezTo>
                      <a:cubicBezTo>
                        <a:pt x="0" y="193"/>
                        <a:pt x="80" y="1"/>
                        <a:pt x="256" y="1"/>
                      </a:cubicBezTo>
                      <a:cubicBezTo>
                        <a:pt x="352" y="1"/>
                        <a:pt x="432" y="81"/>
                        <a:pt x="432" y="17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15" name="Google Shape;14015;p31"/>
                <p:cNvSpPr/>
                <p:nvPr/>
              </p:nvSpPr>
              <p:spPr>
                <a:xfrm>
                  <a:off x="2479078" y="1482667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3"/>
                      </a:moveTo>
                      <a:cubicBezTo>
                        <a:pt x="433" y="353"/>
                        <a:pt x="225" y="433"/>
                        <a:pt x="112" y="321"/>
                      </a:cubicBezTo>
                      <a:cubicBezTo>
                        <a:pt x="0" y="209"/>
                        <a:pt x="80" y="1"/>
                        <a:pt x="241" y="17"/>
                      </a:cubicBezTo>
                      <a:cubicBezTo>
                        <a:pt x="337" y="1"/>
                        <a:pt x="433" y="97"/>
                        <a:pt x="433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16" name="Google Shape;14016;p31"/>
                <p:cNvSpPr/>
                <p:nvPr/>
              </p:nvSpPr>
              <p:spPr>
                <a:xfrm>
                  <a:off x="2269534" y="962265"/>
                  <a:ext cx="69908" cy="69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3" h="1553" extrusionOk="0">
                      <a:moveTo>
                        <a:pt x="768" y="1553"/>
                      </a:moveTo>
                      <a:lnTo>
                        <a:pt x="768" y="1553"/>
                      </a:lnTo>
                      <a:cubicBezTo>
                        <a:pt x="768" y="1121"/>
                        <a:pt x="416" y="785"/>
                        <a:pt x="0" y="785"/>
                      </a:cubicBezTo>
                      <a:lnTo>
                        <a:pt x="0" y="785"/>
                      </a:lnTo>
                      <a:cubicBezTo>
                        <a:pt x="416" y="785"/>
                        <a:pt x="768" y="432"/>
                        <a:pt x="768" y="0"/>
                      </a:cubicBezTo>
                      <a:lnTo>
                        <a:pt x="768" y="0"/>
                      </a:lnTo>
                      <a:cubicBezTo>
                        <a:pt x="768" y="432"/>
                        <a:pt x="1120" y="785"/>
                        <a:pt x="1552" y="785"/>
                      </a:cubicBezTo>
                      <a:lnTo>
                        <a:pt x="1552" y="785"/>
                      </a:lnTo>
                      <a:cubicBezTo>
                        <a:pt x="1120" y="785"/>
                        <a:pt x="768" y="1121"/>
                        <a:pt x="768" y="155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17" name="Google Shape;14017;p31"/>
                <p:cNvSpPr/>
                <p:nvPr/>
              </p:nvSpPr>
              <p:spPr>
                <a:xfrm>
                  <a:off x="2653421" y="1348504"/>
                  <a:ext cx="69953" cy="69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537" extrusionOk="0">
                      <a:moveTo>
                        <a:pt x="785" y="1537"/>
                      </a:moveTo>
                      <a:lnTo>
                        <a:pt x="785" y="1537"/>
                      </a:lnTo>
                      <a:cubicBezTo>
                        <a:pt x="785" y="1121"/>
                        <a:pt x="433" y="769"/>
                        <a:pt x="1" y="769"/>
                      </a:cubicBezTo>
                      <a:lnTo>
                        <a:pt x="1" y="769"/>
                      </a:lnTo>
                      <a:cubicBezTo>
                        <a:pt x="433" y="769"/>
                        <a:pt x="785" y="417"/>
                        <a:pt x="785" y="1"/>
                      </a:cubicBezTo>
                      <a:lnTo>
                        <a:pt x="785" y="1"/>
                      </a:lnTo>
                      <a:cubicBezTo>
                        <a:pt x="785" y="417"/>
                        <a:pt x="1121" y="769"/>
                        <a:pt x="1553" y="769"/>
                      </a:cubicBezTo>
                      <a:lnTo>
                        <a:pt x="1553" y="769"/>
                      </a:lnTo>
                      <a:cubicBezTo>
                        <a:pt x="1137" y="769"/>
                        <a:pt x="785" y="1121"/>
                        <a:pt x="785" y="153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18" name="Google Shape;14018;p31"/>
              <p:cNvGrpSpPr/>
              <p:nvPr/>
            </p:nvGrpSpPr>
            <p:grpSpPr>
              <a:xfrm rot="10800000" flipH="1">
                <a:off x="7988034" y="710237"/>
                <a:ext cx="1045376" cy="710225"/>
                <a:chOff x="1822384" y="847750"/>
                <a:chExt cx="1045376" cy="710225"/>
              </a:xfrm>
            </p:grpSpPr>
            <p:sp>
              <p:nvSpPr>
                <p:cNvPr id="14019" name="Google Shape;14019;p31"/>
                <p:cNvSpPr/>
                <p:nvPr/>
              </p:nvSpPr>
              <p:spPr>
                <a:xfrm>
                  <a:off x="2340838" y="1450978"/>
                  <a:ext cx="41819" cy="410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3" extrusionOk="0">
                      <a:moveTo>
                        <a:pt x="913" y="384"/>
                      </a:moveTo>
                      <a:cubicBezTo>
                        <a:pt x="929" y="720"/>
                        <a:pt x="497" y="912"/>
                        <a:pt x="257" y="656"/>
                      </a:cubicBezTo>
                      <a:cubicBezTo>
                        <a:pt x="1" y="416"/>
                        <a:pt x="177" y="0"/>
                        <a:pt x="529" y="0"/>
                      </a:cubicBezTo>
                      <a:cubicBezTo>
                        <a:pt x="737" y="0"/>
                        <a:pt x="913" y="160"/>
                        <a:pt x="913" y="38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20" name="Google Shape;14020;p31"/>
                <p:cNvSpPr/>
                <p:nvPr/>
              </p:nvSpPr>
              <p:spPr>
                <a:xfrm>
                  <a:off x="1822384" y="1241973"/>
                  <a:ext cx="42539" cy="42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945" extrusionOk="0">
                      <a:moveTo>
                        <a:pt x="945" y="416"/>
                      </a:moveTo>
                      <a:cubicBezTo>
                        <a:pt x="945" y="768"/>
                        <a:pt x="513" y="944"/>
                        <a:pt x="257" y="688"/>
                      </a:cubicBezTo>
                      <a:cubicBezTo>
                        <a:pt x="1" y="448"/>
                        <a:pt x="193" y="16"/>
                        <a:pt x="545" y="16"/>
                      </a:cubicBezTo>
                      <a:cubicBezTo>
                        <a:pt x="769" y="0"/>
                        <a:pt x="945" y="192"/>
                        <a:pt x="945" y="41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21" name="Google Shape;14021;p31"/>
                <p:cNvSpPr/>
                <p:nvPr/>
              </p:nvSpPr>
              <p:spPr>
                <a:xfrm>
                  <a:off x="2828822" y="1112070"/>
                  <a:ext cx="9408" cy="8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193" extrusionOk="0">
                      <a:moveTo>
                        <a:pt x="208" y="81"/>
                      </a:moveTo>
                      <a:cubicBezTo>
                        <a:pt x="208" y="193"/>
                        <a:pt x="0" y="1"/>
                        <a:pt x="128" y="1"/>
                      </a:cubicBezTo>
                      <a:cubicBezTo>
                        <a:pt x="160" y="1"/>
                        <a:pt x="208" y="33"/>
                        <a:pt x="208" y="8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22" name="Google Shape;14022;p31"/>
                <p:cNvSpPr/>
                <p:nvPr/>
              </p:nvSpPr>
              <p:spPr>
                <a:xfrm>
                  <a:off x="2858352" y="1249632"/>
                  <a:ext cx="9408" cy="10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41" extrusionOk="0">
                      <a:moveTo>
                        <a:pt x="192" y="145"/>
                      </a:moveTo>
                      <a:cubicBezTo>
                        <a:pt x="160" y="241"/>
                        <a:pt x="0" y="209"/>
                        <a:pt x="32" y="97"/>
                      </a:cubicBezTo>
                      <a:cubicBezTo>
                        <a:pt x="48" y="1"/>
                        <a:pt x="208" y="33"/>
                        <a:pt x="192" y="145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23" name="Google Shape;14023;p31"/>
                <p:cNvSpPr/>
                <p:nvPr/>
              </p:nvSpPr>
              <p:spPr>
                <a:xfrm>
                  <a:off x="2211149" y="947140"/>
                  <a:ext cx="7968" cy="7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112"/>
                      </a:moveTo>
                      <a:cubicBezTo>
                        <a:pt x="161" y="144"/>
                        <a:pt x="113" y="176"/>
                        <a:pt x="81" y="160"/>
                      </a:cubicBezTo>
                      <a:cubicBezTo>
                        <a:pt x="33" y="160"/>
                        <a:pt x="1" y="112"/>
                        <a:pt x="17" y="64"/>
                      </a:cubicBezTo>
                      <a:cubicBezTo>
                        <a:pt x="33" y="32"/>
                        <a:pt x="65" y="0"/>
                        <a:pt x="113" y="16"/>
                      </a:cubicBezTo>
                      <a:cubicBezTo>
                        <a:pt x="161" y="16"/>
                        <a:pt x="177" y="64"/>
                        <a:pt x="177" y="11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24" name="Google Shape;14024;p31"/>
                <p:cNvSpPr/>
                <p:nvPr/>
              </p:nvSpPr>
              <p:spPr>
                <a:xfrm>
                  <a:off x="2453015" y="1299709"/>
                  <a:ext cx="9408" cy="8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193" extrusionOk="0">
                      <a:moveTo>
                        <a:pt x="193" y="112"/>
                      </a:moveTo>
                      <a:cubicBezTo>
                        <a:pt x="193" y="160"/>
                        <a:pt x="145" y="192"/>
                        <a:pt x="97" y="176"/>
                      </a:cubicBezTo>
                      <a:cubicBezTo>
                        <a:pt x="0" y="160"/>
                        <a:pt x="32" y="0"/>
                        <a:pt x="129" y="16"/>
                      </a:cubicBezTo>
                      <a:cubicBezTo>
                        <a:pt x="177" y="32"/>
                        <a:pt x="209" y="80"/>
                        <a:pt x="193" y="11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25" name="Google Shape;14025;p31"/>
                <p:cNvSpPr/>
                <p:nvPr/>
              </p:nvSpPr>
              <p:spPr>
                <a:xfrm>
                  <a:off x="2435526" y="995395"/>
                  <a:ext cx="9408" cy="9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09" extrusionOk="0">
                      <a:moveTo>
                        <a:pt x="209" y="80"/>
                      </a:moveTo>
                      <a:cubicBezTo>
                        <a:pt x="209" y="208"/>
                        <a:pt x="1" y="0"/>
                        <a:pt x="129" y="0"/>
                      </a:cubicBezTo>
                      <a:cubicBezTo>
                        <a:pt x="177" y="0"/>
                        <a:pt x="209" y="48"/>
                        <a:pt x="209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26" name="Google Shape;14026;p31"/>
                <p:cNvSpPr/>
                <p:nvPr/>
              </p:nvSpPr>
              <p:spPr>
                <a:xfrm>
                  <a:off x="2164334" y="1538484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2"/>
                      </a:moveTo>
                      <a:cubicBezTo>
                        <a:pt x="433" y="352"/>
                        <a:pt x="241" y="432"/>
                        <a:pt x="113" y="320"/>
                      </a:cubicBezTo>
                      <a:cubicBezTo>
                        <a:pt x="1" y="208"/>
                        <a:pt x="81" y="0"/>
                        <a:pt x="257" y="0"/>
                      </a:cubicBezTo>
                      <a:cubicBezTo>
                        <a:pt x="353" y="0"/>
                        <a:pt x="433" y="80"/>
                        <a:pt x="433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27" name="Google Shape;14027;p31"/>
                <p:cNvSpPr/>
                <p:nvPr/>
              </p:nvSpPr>
              <p:spPr>
                <a:xfrm>
                  <a:off x="2680453" y="1103427"/>
                  <a:ext cx="18771" cy="21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81" extrusionOk="0">
                      <a:moveTo>
                        <a:pt x="400" y="273"/>
                      </a:moveTo>
                      <a:cubicBezTo>
                        <a:pt x="368" y="481"/>
                        <a:pt x="48" y="481"/>
                        <a:pt x="32" y="273"/>
                      </a:cubicBezTo>
                      <a:cubicBezTo>
                        <a:pt x="0" y="1"/>
                        <a:pt x="416" y="1"/>
                        <a:pt x="400" y="27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28" name="Google Shape;14028;p31"/>
                <p:cNvSpPr/>
                <p:nvPr/>
              </p:nvSpPr>
              <p:spPr>
                <a:xfrm>
                  <a:off x="2533479" y="847750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2"/>
                      </a:moveTo>
                      <a:cubicBezTo>
                        <a:pt x="433" y="352"/>
                        <a:pt x="241" y="432"/>
                        <a:pt x="129" y="320"/>
                      </a:cubicBezTo>
                      <a:cubicBezTo>
                        <a:pt x="1" y="192"/>
                        <a:pt x="97" y="0"/>
                        <a:pt x="257" y="0"/>
                      </a:cubicBezTo>
                      <a:cubicBezTo>
                        <a:pt x="353" y="0"/>
                        <a:pt x="433" y="80"/>
                        <a:pt x="433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29" name="Google Shape;14029;p31"/>
                <p:cNvSpPr/>
                <p:nvPr/>
              </p:nvSpPr>
              <p:spPr>
                <a:xfrm>
                  <a:off x="2831703" y="979550"/>
                  <a:ext cx="18771" cy="1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17" extrusionOk="0">
                      <a:moveTo>
                        <a:pt x="416" y="176"/>
                      </a:moveTo>
                      <a:cubicBezTo>
                        <a:pt x="416" y="336"/>
                        <a:pt x="224" y="416"/>
                        <a:pt x="112" y="304"/>
                      </a:cubicBezTo>
                      <a:cubicBezTo>
                        <a:pt x="0" y="192"/>
                        <a:pt x="80" y="0"/>
                        <a:pt x="240" y="0"/>
                      </a:cubicBezTo>
                      <a:cubicBezTo>
                        <a:pt x="336" y="0"/>
                        <a:pt x="416" y="80"/>
                        <a:pt x="416" y="17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0" name="Google Shape;14030;p31"/>
                <p:cNvSpPr/>
                <p:nvPr/>
              </p:nvSpPr>
              <p:spPr>
                <a:xfrm>
                  <a:off x="2327873" y="1193455"/>
                  <a:ext cx="19491" cy="1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17" extrusionOk="0">
                      <a:moveTo>
                        <a:pt x="432" y="177"/>
                      </a:moveTo>
                      <a:cubicBezTo>
                        <a:pt x="432" y="337"/>
                        <a:pt x="240" y="417"/>
                        <a:pt x="128" y="305"/>
                      </a:cubicBezTo>
                      <a:cubicBezTo>
                        <a:pt x="0" y="193"/>
                        <a:pt x="80" y="1"/>
                        <a:pt x="256" y="1"/>
                      </a:cubicBezTo>
                      <a:cubicBezTo>
                        <a:pt x="352" y="1"/>
                        <a:pt x="432" y="81"/>
                        <a:pt x="432" y="17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1" name="Google Shape;14031;p31"/>
                <p:cNvSpPr/>
                <p:nvPr/>
              </p:nvSpPr>
              <p:spPr>
                <a:xfrm>
                  <a:off x="2479078" y="1482667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3"/>
                      </a:moveTo>
                      <a:cubicBezTo>
                        <a:pt x="433" y="353"/>
                        <a:pt x="225" y="433"/>
                        <a:pt x="112" y="321"/>
                      </a:cubicBezTo>
                      <a:cubicBezTo>
                        <a:pt x="0" y="209"/>
                        <a:pt x="80" y="1"/>
                        <a:pt x="241" y="17"/>
                      </a:cubicBezTo>
                      <a:cubicBezTo>
                        <a:pt x="337" y="1"/>
                        <a:pt x="433" y="97"/>
                        <a:pt x="433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2" name="Google Shape;14032;p31"/>
                <p:cNvSpPr/>
                <p:nvPr/>
              </p:nvSpPr>
              <p:spPr>
                <a:xfrm>
                  <a:off x="2269534" y="962265"/>
                  <a:ext cx="69908" cy="69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3" h="1553" extrusionOk="0">
                      <a:moveTo>
                        <a:pt x="768" y="1553"/>
                      </a:moveTo>
                      <a:lnTo>
                        <a:pt x="768" y="1553"/>
                      </a:lnTo>
                      <a:cubicBezTo>
                        <a:pt x="768" y="1121"/>
                        <a:pt x="416" y="785"/>
                        <a:pt x="0" y="785"/>
                      </a:cubicBezTo>
                      <a:lnTo>
                        <a:pt x="0" y="785"/>
                      </a:lnTo>
                      <a:cubicBezTo>
                        <a:pt x="416" y="785"/>
                        <a:pt x="768" y="432"/>
                        <a:pt x="768" y="0"/>
                      </a:cubicBezTo>
                      <a:lnTo>
                        <a:pt x="768" y="0"/>
                      </a:lnTo>
                      <a:cubicBezTo>
                        <a:pt x="768" y="432"/>
                        <a:pt x="1120" y="785"/>
                        <a:pt x="1552" y="785"/>
                      </a:cubicBezTo>
                      <a:lnTo>
                        <a:pt x="1552" y="785"/>
                      </a:lnTo>
                      <a:cubicBezTo>
                        <a:pt x="1120" y="785"/>
                        <a:pt x="768" y="1121"/>
                        <a:pt x="768" y="155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3" name="Google Shape;14033;p31"/>
                <p:cNvSpPr/>
                <p:nvPr/>
              </p:nvSpPr>
              <p:spPr>
                <a:xfrm>
                  <a:off x="2653421" y="1348504"/>
                  <a:ext cx="69953" cy="69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537" extrusionOk="0">
                      <a:moveTo>
                        <a:pt x="785" y="1537"/>
                      </a:moveTo>
                      <a:lnTo>
                        <a:pt x="785" y="1537"/>
                      </a:lnTo>
                      <a:cubicBezTo>
                        <a:pt x="785" y="1121"/>
                        <a:pt x="433" y="769"/>
                        <a:pt x="1" y="769"/>
                      </a:cubicBezTo>
                      <a:lnTo>
                        <a:pt x="1" y="769"/>
                      </a:lnTo>
                      <a:cubicBezTo>
                        <a:pt x="433" y="769"/>
                        <a:pt x="785" y="417"/>
                        <a:pt x="785" y="1"/>
                      </a:cubicBezTo>
                      <a:lnTo>
                        <a:pt x="785" y="1"/>
                      </a:lnTo>
                      <a:cubicBezTo>
                        <a:pt x="785" y="417"/>
                        <a:pt x="1121" y="769"/>
                        <a:pt x="1553" y="769"/>
                      </a:cubicBezTo>
                      <a:lnTo>
                        <a:pt x="1553" y="769"/>
                      </a:lnTo>
                      <a:cubicBezTo>
                        <a:pt x="1137" y="769"/>
                        <a:pt x="785" y="1121"/>
                        <a:pt x="785" y="153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034" name="Google Shape;14034;p31"/>
            <p:cNvGrpSpPr/>
            <p:nvPr/>
          </p:nvGrpSpPr>
          <p:grpSpPr>
            <a:xfrm rot="1481150" flipH="1">
              <a:off x="7675249" y="3917865"/>
              <a:ext cx="1511047" cy="1603979"/>
              <a:chOff x="7805848" y="0"/>
              <a:chExt cx="1338162" cy="1420462"/>
            </a:xfrm>
          </p:grpSpPr>
          <p:grpSp>
            <p:nvGrpSpPr>
              <p:cNvPr id="14035" name="Google Shape;14035;p31"/>
              <p:cNvGrpSpPr/>
              <p:nvPr/>
            </p:nvGrpSpPr>
            <p:grpSpPr>
              <a:xfrm>
                <a:off x="8368560" y="0"/>
                <a:ext cx="775450" cy="710225"/>
                <a:chOff x="2092310" y="847750"/>
                <a:chExt cx="775450" cy="710225"/>
              </a:xfrm>
            </p:grpSpPr>
            <p:sp>
              <p:nvSpPr>
                <p:cNvPr id="14036" name="Google Shape;14036;p31"/>
                <p:cNvSpPr/>
                <p:nvPr/>
              </p:nvSpPr>
              <p:spPr>
                <a:xfrm>
                  <a:off x="2340838" y="1450978"/>
                  <a:ext cx="41819" cy="410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3" extrusionOk="0">
                      <a:moveTo>
                        <a:pt x="913" y="384"/>
                      </a:moveTo>
                      <a:cubicBezTo>
                        <a:pt x="929" y="720"/>
                        <a:pt x="497" y="912"/>
                        <a:pt x="257" y="656"/>
                      </a:cubicBezTo>
                      <a:cubicBezTo>
                        <a:pt x="1" y="416"/>
                        <a:pt x="177" y="0"/>
                        <a:pt x="529" y="0"/>
                      </a:cubicBezTo>
                      <a:cubicBezTo>
                        <a:pt x="737" y="0"/>
                        <a:pt x="913" y="160"/>
                        <a:pt x="913" y="38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7" name="Google Shape;14037;p31"/>
                <p:cNvSpPr/>
                <p:nvPr/>
              </p:nvSpPr>
              <p:spPr>
                <a:xfrm>
                  <a:off x="2092310" y="1309455"/>
                  <a:ext cx="42539" cy="42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945" extrusionOk="0">
                      <a:moveTo>
                        <a:pt x="945" y="416"/>
                      </a:moveTo>
                      <a:cubicBezTo>
                        <a:pt x="945" y="768"/>
                        <a:pt x="513" y="944"/>
                        <a:pt x="257" y="688"/>
                      </a:cubicBezTo>
                      <a:cubicBezTo>
                        <a:pt x="1" y="448"/>
                        <a:pt x="193" y="16"/>
                        <a:pt x="545" y="16"/>
                      </a:cubicBezTo>
                      <a:cubicBezTo>
                        <a:pt x="769" y="0"/>
                        <a:pt x="945" y="192"/>
                        <a:pt x="945" y="41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8" name="Google Shape;14038;p31"/>
                <p:cNvSpPr/>
                <p:nvPr/>
              </p:nvSpPr>
              <p:spPr>
                <a:xfrm>
                  <a:off x="2828822" y="1112070"/>
                  <a:ext cx="9408" cy="8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193" extrusionOk="0">
                      <a:moveTo>
                        <a:pt x="208" y="81"/>
                      </a:moveTo>
                      <a:cubicBezTo>
                        <a:pt x="208" y="193"/>
                        <a:pt x="0" y="1"/>
                        <a:pt x="128" y="1"/>
                      </a:cubicBezTo>
                      <a:cubicBezTo>
                        <a:pt x="160" y="1"/>
                        <a:pt x="208" y="33"/>
                        <a:pt x="208" y="8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9" name="Google Shape;14039;p31"/>
                <p:cNvSpPr/>
                <p:nvPr/>
              </p:nvSpPr>
              <p:spPr>
                <a:xfrm>
                  <a:off x="2858352" y="1249632"/>
                  <a:ext cx="9408" cy="10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41" extrusionOk="0">
                      <a:moveTo>
                        <a:pt x="192" y="145"/>
                      </a:moveTo>
                      <a:cubicBezTo>
                        <a:pt x="160" y="241"/>
                        <a:pt x="0" y="209"/>
                        <a:pt x="32" y="97"/>
                      </a:cubicBezTo>
                      <a:cubicBezTo>
                        <a:pt x="48" y="1"/>
                        <a:pt x="208" y="33"/>
                        <a:pt x="192" y="145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0" name="Google Shape;14040;p31"/>
                <p:cNvSpPr/>
                <p:nvPr/>
              </p:nvSpPr>
              <p:spPr>
                <a:xfrm>
                  <a:off x="2211149" y="947140"/>
                  <a:ext cx="7968" cy="7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112"/>
                      </a:moveTo>
                      <a:cubicBezTo>
                        <a:pt x="161" y="144"/>
                        <a:pt x="113" y="176"/>
                        <a:pt x="81" y="160"/>
                      </a:cubicBezTo>
                      <a:cubicBezTo>
                        <a:pt x="33" y="160"/>
                        <a:pt x="1" y="112"/>
                        <a:pt x="17" y="64"/>
                      </a:cubicBezTo>
                      <a:cubicBezTo>
                        <a:pt x="33" y="32"/>
                        <a:pt x="65" y="0"/>
                        <a:pt x="113" y="16"/>
                      </a:cubicBezTo>
                      <a:cubicBezTo>
                        <a:pt x="161" y="16"/>
                        <a:pt x="177" y="64"/>
                        <a:pt x="177" y="11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1" name="Google Shape;14041;p31"/>
                <p:cNvSpPr/>
                <p:nvPr/>
              </p:nvSpPr>
              <p:spPr>
                <a:xfrm>
                  <a:off x="2453015" y="1299709"/>
                  <a:ext cx="9408" cy="8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193" extrusionOk="0">
                      <a:moveTo>
                        <a:pt x="193" y="112"/>
                      </a:moveTo>
                      <a:cubicBezTo>
                        <a:pt x="193" y="160"/>
                        <a:pt x="145" y="192"/>
                        <a:pt x="97" y="176"/>
                      </a:cubicBezTo>
                      <a:cubicBezTo>
                        <a:pt x="0" y="160"/>
                        <a:pt x="32" y="0"/>
                        <a:pt x="129" y="16"/>
                      </a:cubicBezTo>
                      <a:cubicBezTo>
                        <a:pt x="177" y="32"/>
                        <a:pt x="209" y="80"/>
                        <a:pt x="193" y="11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2" name="Google Shape;14042;p31"/>
                <p:cNvSpPr/>
                <p:nvPr/>
              </p:nvSpPr>
              <p:spPr>
                <a:xfrm>
                  <a:off x="2435526" y="995395"/>
                  <a:ext cx="9408" cy="9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09" extrusionOk="0">
                      <a:moveTo>
                        <a:pt x="209" y="80"/>
                      </a:moveTo>
                      <a:cubicBezTo>
                        <a:pt x="209" y="208"/>
                        <a:pt x="1" y="0"/>
                        <a:pt x="129" y="0"/>
                      </a:cubicBezTo>
                      <a:cubicBezTo>
                        <a:pt x="177" y="0"/>
                        <a:pt x="209" y="48"/>
                        <a:pt x="209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3" name="Google Shape;14043;p31"/>
                <p:cNvSpPr/>
                <p:nvPr/>
              </p:nvSpPr>
              <p:spPr>
                <a:xfrm>
                  <a:off x="2164334" y="1538484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2"/>
                      </a:moveTo>
                      <a:cubicBezTo>
                        <a:pt x="433" y="352"/>
                        <a:pt x="241" y="432"/>
                        <a:pt x="113" y="320"/>
                      </a:cubicBezTo>
                      <a:cubicBezTo>
                        <a:pt x="1" y="208"/>
                        <a:pt x="81" y="0"/>
                        <a:pt x="257" y="0"/>
                      </a:cubicBezTo>
                      <a:cubicBezTo>
                        <a:pt x="353" y="0"/>
                        <a:pt x="433" y="80"/>
                        <a:pt x="433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4" name="Google Shape;14044;p31"/>
                <p:cNvSpPr/>
                <p:nvPr/>
              </p:nvSpPr>
              <p:spPr>
                <a:xfrm>
                  <a:off x="2680453" y="1103427"/>
                  <a:ext cx="18771" cy="21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81" extrusionOk="0">
                      <a:moveTo>
                        <a:pt x="400" y="273"/>
                      </a:moveTo>
                      <a:cubicBezTo>
                        <a:pt x="368" y="481"/>
                        <a:pt x="48" y="481"/>
                        <a:pt x="32" y="273"/>
                      </a:cubicBezTo>
                      <a:cubicBezTo>
                        <a:pt x="0" y="1"/>
                        <a:pt x="416" y="1"/>
                        <a:pt x="400" y="27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5" name="Google Shape;14045;p31"/>
                <p:cNvSpPr/>
                <p:nvPr/>
              </p:nvSpPr>
              <p:spPr>
                <a:xfrm>
                  <a:off x="2533479" y="847750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2"/>
                      </a:moveTo>
                      <a:cubicBezTo>
                        <a:pt x="433" y="352"/>
                        <a:pt x="241" y="432"/>
                        <a:pt x="129" y="320"/>
                      </a:cubicBezTo>
                      <a:cubicBezTo>
                        <a:pt x="1" y="192"/>
                        <a:pt x="97" y="0"/>
                        <a:pt x="257" y="0"/>
                      </a:cubicBezTo>
                      <a:cubicBezTo>
                        <a:pt x="353" y="0"/>
                        <a:pt x="433" y="80"/>
                        <a:pt x="433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6" name="Google Shape;14046;p31"/>
                <p:cNvSpPr/>
                <p:nvPr/>
              </p:nvSpPr>
              <p:spPr>
                <a:xfrm>
                  <a:off x="2831703" y="979550"/>
                  <a:ext cx="18771" cy="1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17" extrusionOk="0">
                      <a:moveTo>
                        <a:pt x="416" y="176"/>
                      </a:moveTo>
                      <a:cubicBezTo>
                        <a:pt x="416" y="336"/>
                        <a:pt x="224" y="416"/>
                        <a:pt x="112" y="304"/>
                      </a:cubicBezTo>
                      <a:cubicBezTo>
                        <a:pt x="0" y="192"/>
                        <a:pt x="80" y="0"/>
                        <a:pt x="240" y="0"/>
                      </a:cubicBezTo>
                      <a:cubicBezTo>
                        <a:pt x="336" y="0"/>
                        <a:pt x="416" y="80"/>
                        <a:pt x="416" y="17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7" name="Google Shape;14047;p31"/>
                <p:cNvSpPr/>
                <p:nvPr/>
              </p:nvSpPr>
              <p:spPr>
                <a:xfrm>
                  <a:off x="2327873" y="1193455"/>
                  <a:ext cx="19491" cy="1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17" extrusionOk="0">
                      <a:moveTo>
                        <a:pt x="432" y="177"/>
                      </a:moveTo>
                      <a:cubicBezTo>
                        <a:pt x="432" y="337"/>
                        <a:pt x="240" y="417"/>
                        <a:pt x="128" y="305"/>
                      </a:cubicBezTo>
                      <a:cubicBezTo>
                        <a:pt x="0" y="193"/>
                        <a:pt x="80" y="1"/>
                        <a:pt x="256" y="1"/>
                      </a:cubicBezTo>
                      <a:cubicBezTo>
                        <a:pt x="352" y="1"/>
                        <a:pt x="432" y="81"/>
                        <a:pt x="432" y="17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8" name="Google Shape;14048;p31"/>
                <p:cNvSpPr/>
                <p:nvPr/>
              </p:nvSpPr>
              <p:spPr>
                <a:xfrm>
                  <a:off x="2479078" y="1482667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3"/>
                      </a:moveTo>
                      <a:cubicBezTo>
                        <a:pt x="433" y="353"/>
                        <a:pt x="225" y="433"/>
                        <a:pt x="112" y="321"/>
                      </a:cubicBezTo>
                      <a:cubicBezTo>
                        <a:pt x="0" y="209"/>
                        <a:pt x="80" y="1"/>
                        <a:pt x="241" y="17"/>
                      </a:cubicBezTo>
                      <a:cubicBezTo>
                        <a:pt x="337" y="1"/>
                        <a:pt x="433" y="97"/>
                        <a:pt x="433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9" name="Google Shape;14049;p31"/>
                <p:cNvSpPr/>
                <p:nvPr/>
              </p:nvSpPr>
              <p:spPr>
                <a:xfrm>
                  <a:off x="2269534" y="962265"/>
                  <a:ext cx="69908" cy="69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3" h="1553" extrusionOk="0">
                      <a:moveTo>
                        <a:pt x="768" y="1553"/>
                      </a:moveTo>
                      <a:lnTo>
                        <a:pt x="768" y="1553"/>
                      </a:lnTo>
                      <a:cubicBezTo>
                        <a:pt x="768" y="1121"/>
                        <a:pt x="416" y="785"/>
                        <a:pt x="0" y="785"/>
                      </a:cubicBezTo>
                      <a:lnTo>
                        <a:pt x="0" y="785"/>
                      </a:lnTo>
                      <a:cubicBezTo>
                        <a:pt x="416" y="785"/>
                        <a:pt x="768" y="432"/>
                        <a:pt x="768" y="0"/>
                      </a:cubicBezTo>
                      <a:lnTo>
                        <a:pt x="768" y="0"/>
                      </a:lnTo>
                      <a:cubicBezTo>
                        <a:pt x="768" y="432"/>
                        <a:pt x="1120" y="785"/>
                        <a:pt x="1552" y="785"/>
                      </a:cubicBezTo>
                      <a:lnTo>
                        <a:pt x="1552" y="785"/>
                      </a:lnTo>
                      <a:cubicBezTo>
                        <a:pt x="1120" y="785"/>
                        <a:pt x="768" y="1121"/>
                        <a:pt x="768" y="155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0" name="Google Shape;14050;p31"/>
                <p:cNvSpPr/>
                <p:nvPr/>
              </p:nvSpPr>
              <p:spPr>
                <a:xfrm>
                  <a:off x="2653421" y="1348504"/>
                  <a:ext cx="69953" cy="69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537" extrusionOk="0">
                      <a:moveTo>
                        <a:pt x="785" y="1537"/>
                      </a:moveTo>
                      <a:lnTo>
                        <a:pt x="785" y="1537"/>
                      </a:lnTo>
                      <a:cubicBezTo>
                        <a:pt x="785" y="1121"/>
                        <a:pt x="433" y="769"/>
                        <a:pt x="1" y="769"/>
                      </a:cubicBezTo>
                      <a:lnTo>
                        <a:pt x="1" y="769"/>
                      </a:lnTo>
                      <a:cubicBezTo>
                        <a:pt x="433" y="769"/>
                        <a:pt x="785" y="417"/>
                        <a:pt x="785" y="1"/>
                      </a:cubicBezTo>
                      <a:lnTo>
                        <a:pt x="785" y="1"/>
                      </a:lnTo>
                      <a:cubicBezTo>
                        <a:pt x="785" y="417"/>
                        <a:pt x="1121" y="769"/>
                        <a:pt x="1553" y="769"/>
                      </a:cubicBezTo>
                      <a:lnTo>
                        <a:pt x="1553" y="769"/>
                      </a:lnTo>
                      <a:cubicBezTo>
                        <a:pt x="1137" y="769"/>
                        <a:pt x="785" y="1121"/>
                        <a:pt x="785" y="153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51" name="Google Shape;14051;p31"/>
              <p:cNvGrpSpPr/>
              <p:nvPr/>
            </p:nvGrpSpPr>
            <p:grpSpPr>
              <a:xfrm rot="-5400000">
                <a:off x="7570791" y="386832"/>
                <a:ext cx="1180338" cy="710225"/>
                <a:chOff x="1687422" y="847750"/>
                <a:chExt cx="1180338" cy="710225"/>
              </a:xfrm>
            </p:grpSpPr>
            <p:sp>
              <p:nvSpPr>
                <p:cNvPr id="14052" name="Google Shape;14052;p31"/>
                <p:cNvSpPr/>
                <p:nvPr/>
              </p:nvSpPr>
              <p:spPr>
                <a:xfrm>
                  <a:off x="2340838" y="1450978"/>
                  <a:ext cx="41819" cy="410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3" extrusionOk="0">
                      <a:moveTo>
                        <a:pt x="913" y="384"/>
                      </a:moveTo>
                      <a:cubicBezTo>
                        <a:pt x="929" y="720"/>
                        <a:pt x="497" y="912"/>
                        <a:pt x="257" y="656"/>
                      </a:cubicBezTo>
                      <a:cubicBezTo>
                        <a:pt x="1" y="416"/>
                        <a:pt x="177" y="0"/>
                        <a:pt x="529" y="0"/>
                      </a:cubicBezTo>
                      <a:cubicBezTo>
                        <a:pt x="737" y="0"/>
                        <a:pt x="913" y="160"/>
                        <a:pt x="913" y="38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3" name="Google Shape;14053;p31"/>
                <p:cNvSpPr/>
                <p:nvPr/>
              </p:nvSpPr>
              <p:spPr>
                <a:xfrm>
                  <a:off x="1687422" y="1174492"/>
                  <a:ext cx="42539" cy="42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945" extrusionOk="0">
                      <a:moveTo>
                        <a:pt x="945" y="416"/>
                      </a:moveTo>
                      <a:cubicBezTo>
                        <a:pt x="945" y="768"/>
                        <a:pt x="513" y="944"/>
                        <a:pt x="257" y="688"/>
                      </a:cubicBezTo>
                      <a:cubicBezTo>
                        <a:pt x="1" y="448"/>
                        <a:pt x="193" y="16"/>
                        <a:pt x="545" y="16"/>
                      </a:cubicBezTo>
                      <a:cubicBezTo>
                        <a:pt x="769" y="0"/>
                        <a:pt x="945" y="192"/>
                        <a:pt x="945" y="41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4" name="Google Shape;14054;p31"/>
                <p:cNvSpPr/>
                <p:nvPr/>
              </p:nvSpPr>
              <p:spPr>
                <a:xfrm>
                  <a:off x="2828822" y="1112070"/>
                  <a:ext cx="9408" cy="8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193" extrusionOk="0">
                      <a:moveTo>
                        <a:pt x="208" y="81"/>
                      </a:moveTo>
                      <a:cubicBezTo>
                        <a:pt x="208" y="193"/>
                        <a:pt x="0" y="1"/>
                        <a:pt x="128" y="1"/>
                      </a:cubicBezTo>
                      <a:cubicBezTo>
                        <a:pt x="160" y="1"/>
                        <a:pt x="208" y="33"/>
                        <a:pt x="208" y="8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5" name="Google Shape;14055;p31"/>
                <p:cNvSpPr/>
                <p:nvPr/>
              </p:nvSpPr>
              <p:spPr>
                <a:xfrm>
                  <a:off x="2858352" y="1249632"/>
                  <a:ext cx="9408" cy="10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41" extrusionOk="0">
                      <a:moveTo>
                        <a:pt x="192" y="145"/>
                      </a:moveTo>
                      <a:cubicBezTo>
                        <a:pt x="160" y="241"/>
                        <a:pt x="0" y="209"/>
                        <a:pt x="32" y="97"/>
                      </a:cubicBezTo>
                      <a:cubicBezTo>
                        <a:pt x="48" y="1"/>
                        <a:pt x="208" y="33"/>
                        <a:pt x="192" y="145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6" name="Google Shape;14056;p31"/>
                <p:cNvSpPr/>
                <p:nvPr/>
              </p:nvSpPr>
              <p:spPr>
                <a:xfrm>
                  <a:off x="2211149" y="947140"/>
                  <a:ext cx="7968" cy="7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112"/>
                      </a:moveTo>
                      <a:cubicBezTo>
                        <a:pt x="161" y="144"/>
                        <a:pt x="113" y="176"/>
                        <a:pt x="81" y="160"/>
                      </a:cubicBezTo>
                      <a:cubicBezTo>
                        <a:pt x="33" y="160"/>
                        <a:pt x="1" y="112"/>
                        <a:pt x="17" y="64"/>
                      </a:cubicBezTo>
                      <a:cubicBezTo>
                        <a:pt x="33" y="32"/>
                        <a:pt x="65" y="0"/>
                        <a:pt x="113" y="16"/>
                      </a:cubicBezTo>
                      <a:cubicBezTo>
                        <a:pt x="161" y="16"/>
                        <a:pt x="177" y="64"/>
                        <a:pt x="177" y="11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7" name="Google Shape;14057;p31"/>
                <p:cNvSpPr/>
                <p:nvPr/>
              </p:nvSpPr>
              <p:spPr>
                <a:xfrm>
                  <a:off x="2453015" y="1299709"/>
                  <a:ext cx="9408" cy="8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193" extrusionOk="0">
                      <a:moveTo>
                        <a:pt x="193" y="112"/>
                      </a:moveTo>
                      <a:cubicBezTo>
                        <a:pt x="193" y="160"/>
                        <a:pt x="145" y="192"/>
                        <a:pt x="97" y="176"/>
                      </a:cubicBezTo>
                      <a:cubicBezTo>
                        <a:pt x="0" y="160"/>
                        <a:pt x="32" y="0"/>
                        <a:pt x="129" y="16"/>
                      </a:cubicBezTo>
                      <a:cubicBezTo>
                        <a:pt x="177" y="32"/>
                        <a:pt x="209" y="80"/>
                        <a:pt x="193" y="11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8" name="Google Shape;14058;p31"/>
                <p:cNvSpPr/>
                <p:nvPr/>
              </p:nvSpPr>
              <p:spPr>
                <a:xfrm>
                  <a:off x="2435526" y="995395"/>
                  <a:ext cx="9408" cy="9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09" extrusionOk="0">
                      <a:moveTo>
                        <a:pt x="209" y="80"/>
                      </a:moveTo>
                      <a:cubicBezTo>
                        <a:pt x="209" y="208"/>
                        <a:pt x="1" y="0"/>
                        <a:pt x="129" y="0"/>
                      </a:cubicBezTo>
                      <a:cubicBezTo>
                        <a:pt x="177" y="0"/>
                        <a:pt x="209" y="48"/>
                        <a:pt x="209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9" name="Google Shape;14059;p31"/>
                <p:cNvSpPr/>
                <p:nvPr/>
              </p:nvSpPr>
              <p:spPr>
                <a:xfrm>
                  <a:off x="2164334" y="1538484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2"/>
                      </a:moveTo>
                      <a:cubicBezTo>
                        <a:pt x="433" y="352"/>
                        <a:pt x="241" y="432"/>
                        <a:pt x="113" y="320"/>
                      </a:cubicBezTo>
                      <a:cubicBezTo>
                        <a:pt x="1" y="208"/>
                        <a:pt x="81" y="0"/>
                        <a:pt x="257" y="0"/>
                      </a:cubicBezTo>
                      <a:cubicBezTo>
                        <a:pt x="353" y="0"/>
                        <a:pt x="433" y="80"/>
                        <a:pt x="433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0" name="Google Shape;14060;p31"/>
                <p:cNvSpPr/>
                <p:nvPr/>
              </p:nvSpPr>
              <p:spPr>
                <a:xfrm>
                  <a:off x="2680453" y="1103427"/>
                  <a:ext cx="18771" cy="21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81" extrusionOk="0">
                      <a:moveTo>
                        <a:pt x="400" y="273"/>
                      </a:moveTo>
                      <a:cubicBezTo>
                        <a:pt x="368" y="481"/>
                        <a:pt x="48" y="481"/>
                        <a:pt x="32" y="273"/>
                      </a:cubicBezTo>
                      <a:cubicBezTo>
                        <a:pt x="0" y="1"/>
                        <a:pt x="416" y="1"/>
                        <a:pt x="400" y="27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1" name="Google Shape;14061;p31"/>
                <p:cNvSpPr/>
                <p:nvPr/>
              </p:nvSpPr>
              <p:spPr>
                <a:xfrm>
                  <a:off x="2533479" y="847750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2"/>
                      </a:moveTo>
                      <a:cubicBezTo>
                        <a:pt x="433" y="352"/>
                        <a:pt x="241" y="432"/>
                        <a:pt x="129" y="320"/>
                      </a:cubicBezTo>
                      <a:cubicBezTo>
                        <a:pt x="1" y="192"/>
                        <a:pt x="97" y="0"/>
                        <a:pt x="257" y="0"/>
                      </a:cubicBezTo>
                      <a:cubicBezTo>
                        <a:pt x="353" y="0"/>
                        <a:pt x="433" y="80"/>
                        <a:pt x="433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2" name="Google Shape;14062;p31"/>
                <p:cNvSpPr/>
                <p:nvPr/>
              </p:nvSpPr>
              <p:spPr>
                <a:xfrm>
                  <a:off x="2831703" y="979550"/>
                  <a:ext cx="18771" cy="1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17" extrusionOk="0">
                      <a:moveTo>
                        <a:pt x="416" y="176"/>
                      </a:moveTo>
                      <a:cubicBezTo>
                        <a:pt x="416" y="336"/>
                        <a:pt x="224" y="416"/>
                        <a:pt x="112" y="304"/>
                      </a:cubicBezTo>
                      <a:cubicBezTo>
                        <a:pt x="0" y="192"/>
                        <a:pt x="80" y="0"/>
                        <a:pt x="240" y="0"/>
                      </a:cubicBezTo>
                      <a:cubicBezTo>
                        <a:pt x="336" y="0"/>
                        <a:pt x="416" y="80"/>
                        <a:pt x="416" y="17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3" name="Google Shape;14063;p31"/>
                <p:cNvSpPr/>
                <p:nvPr/>
              </p:nvSpPr>
              <p:spPr>
                <a:xfrm>
                  <a:off x="2327873" y="1193455"/>
                  <a:ext cx="19491" cy="1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17" extrusionOk="0">
                      <a:moveTo>
                        <a:pt x="432" y="177"/>
                      </a:moveTo>
                      <a:cubicBezTo>
                        <a:pt x="432" y="337"/>
                        <a:pt x="240" y="417"/>
                        <a:pt x="128" y="305"/>
                      </a:cubicBezTo>
                      <a:cubicBezTo>
                        <a:pt x="0" y="193"/>
                        <a:pt x="80" y="1"/>
                        <a:pt x="256" y="1"/>
                      </a:cubicBezTo>
                      <a:cubicBezTo>
                        <a:pt x="352" y="1"/>
                        <a:pt x="432" y="81"/>
                        <a:pt x="432" y="17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4" name="Google Shape;14064;p31"/>
                <p:cNvSpPr/>
                <p:nvPr/>
              </p:nvSpPr>
              <p:spPr>
                <a:xfrm>
                  <a:off x="2479078" y="1482667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3"/>
                      </a:moveTo>
                      <a:cubicBezTo>
                        <a:pt x="433" y="353"/>
                        <a:pt x="225" y="433"/>
                        <a:pt x="112" y="321"/>
                      </a:cubicBezTo>
                      <a:cubicBezTo>
                        <a:pt x="0" y="209"/>
                        <a:pt x="80" y="1"/>
                        <a:pt x="241" y="17"/>
                      </a:cubicBezTo>
                      <a:cubicBezTo>
                        <a:pt x="337" y="1"/>
                        <a:pt x="433" y="97"/>
                        <a:pt x="433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5" name="Google Shape;14065;p31"/>
                <p:cNvSpPr/>
                <p:nvPr/>
              </p:nvSpPr>
              <p:spPr>
                <a:xfrm>
                  <a:off x="2269534" y="962265"/>
                  <a:ext cx="69908" cy="69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3" h="1553" extrusionOk="0">
                      <a:moveTo>
                        <a:pt x="768" y="1553"/>
                      </a:moveTo>
                      <a:lnTo>
                        <a:pt x="768" y="1553"/>
                      </a:lnTo>
                      <a:cubicBezTo>
                        <a:pt x="768" y="1121"/>
                        <a:pt x="416" y="785"/>
                        <a:pt x="0" y="785"/>
                      </a:cubicBezTo>
                      <a:lnTo>
                        <a:pt x="0" y="785"/>
                      </a:lnTo>
                      <a:cubicBezTo>
                        <a:pt x="416" y="785"/>
                        <a:pt x="768" y="432"/>
                        <a:pt x="768" y="0"/>
                      </a:cubicBezTo>
                      <a:lnTo>
                        <a:pt x="768" y="0"/>
                      </a:lnTo>
                      <a:cubicBezTo>
                        <a:pt x="768" y="432"/>
                        <a:pt x="1120" y="785"/>
                        <a:pt x="1552" y="785"/>
                      </a:cubicBezTo>
                      <a:lnTo>
                        <a:pt x="1552" y="785"/>
                      </a:lnTo>
                      <a:cubicBezTo>
                        <a:pt x="1120" y="785"/>
                        <a:pt x="768" y="1121"/>
                        <a:pt x="768" y="155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6" name="Google Shape;14066;p31"/>
                <p:cNvSpPr/>
                <p:nvPr/>
              </p:nvSpPr>
              <p:spPr>
                <a:xfrm>
                  <a:off x="2653421" y="1348504"/>
                  <a:ext cx="69953" cy="69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537" extrusionOk="0">
                      <a:moveTo>
                        <a:pt x="785" y="1537"/>
                      </a:moveTo>
                      <a:lnTo>
                        <a:pt x="785" y="1537"/>
                      </a:lnTo>
                      <a:cubicBezTo>
                        <a:pt x="785" y="1121"/>
                        <a:pt x="433" y="769"/>
                        <a:pt x="1" y="769"/>
                      </a:cubicBezTo>
                      <a:lnTo>
                        <a:pt x="1" y="769"/>
                      </a:lnTo>
                      <a:cubicBezTo>
                        <a:pt x="433" y="769"/>
                        <a:pt x="785" y="417"/>
                        <a:pt x="785" y="1"/>
                      </a:cubicBezTo>
                      <a:lnTo>
                        <a:pt x="785" y="1"/>
                      </a:lnTo>
                      <a:cubicBezTo>
                        <a:pt x="785" y="417"/>
                        <a:pt x="1121" y="769"/>
                        <a:pt x="1553" y="769"/>
                      </a:cubicBezTo>
                      <a:lnTo>
                        <a:pt x="1553" y="769"/>
                      </a:lnTo>
                      <a:cubicBezTo>
                        <a:pt x="1137" y="769"/>
                        <a:pt x="785" y="1121"/>
                        <a:pt x="785" y="153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67" name="Google Shape;14067;p31"/>
              <p:cNvGrpSpPr/>
              <p:nvPr/>
            </p:nvGrpSpPr>
            <p:grpSpPr>
              <a:xfrm rot="10800000" flipH="1">
                <a:off x="7988034" y="710237"/>
                <a:ext cx="1045376" cy="710225"/>
                <a:chOff x="1822384" y="847750"/>
                <a:chExt cx="1045376" cy="710225"/>
              </a:xfrm>
            </p:grpSpPr>
            <p:sp>
              <p:nvSpPr>
                <p:cNvPr id="14068" name="Google Shape;14068;p31"/>
                <p:cNvSpPr/>
                <p:nvPr/>
              </p:nvSpPr>
              <p:spPr>
                <a:xfrm>
                  <a:off x="2340838" y="1450978"/>
                  <a:ext cx="41819" cy="410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3" extrusionOk="0">
                      <a:moveTo>
                        <a:pt x="913" y="384"/>
                      </a:moveTo>
                      <a:cubicBezTo>
                        <a:pt x="929" y="720"/>
                        <a:pt x="497" y="912"/>
                        <a:pt x="257" y="656"/>
                      </a:cubicBezTo>
                      <a:cubicBezTo>
                        <a:pt x="1" y="416"/>
                        <a:pt x="177" y="0"/>
                        <a:pt x="529" y="0"/>
                      </a:cubicBezTo>
                      <a:cubicBezTo>
                        <a:pt x="737" y="0"/>
                        <a:pt x="913" y="160"/>
                        <a:pt x="913" y="38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9" name="Google Shape;14069;p31"/>
                <p:cNvSpPr/>
                <p:nvPr/>
              </p:nvSpPr>
              <p:spPr>
                <a:xfrm>
                  <a:off x="1822384" y="1241973"/>
                  <a:ext cx="42539" cy="42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945" extrusionOk="0">
                      <a:moveTo>
                        <a:pt x="945" y="416"/>
                      </a:moveTo>
                      <a:cubicBezTo>
                        <a:pt x="945" y="768"/>
                        <a:pt x="513" y="944"/>
                        <a:pt x="257" y="688"/>
                      </a:cubicBezTo>
                      <a:cubicBezTo>
                        <a:pt x="1" y="448"/>
                        <a:pt x="193" y="16"/>
                        <a:pt x="545" y="16"/>
                      </a:cubicBezTo>
                      <a:cubicBezTo>
                        <a:pt x="769" y="0"/>
                        <a:pt x="945" y="192"/>
                        <a:pt x="945" y="41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0" name="Google Shape;14070;p31"/>
                <p:cNvSpPr/>
                <p:nvPr/>
              </p:nvSpPr>
              <p:spPr>
                <a:xfrm>
                  <a:off x="2828822" y="1112070"/>
                  <a:ext cx="9408" cy="8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193" extrusionOk="0">
                      <a:moveTo>
                        <a:pt x="208" y="81"/>
                      </a:moveTo>
                      <a:cubicBezTo>
                        <a:pt x="208" y="193"/>
                        <a:pt x="0" y="1"/>
                        <a:pt x="128" y="1"/>
                      </a:cubicBezTo>
                      <a:cubicBezTo>
                        <a:pt x="160" y="1"/>
                        <a:pt x="208" y="33"/>
                        <a:pt x="208" y="8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1" name="Google Shape;14071;p31"/>
                <p:cNvSpPr/>
                <p:nvPr/>
              </p:nvSpPr>
              <p:spPr>
                <a:xfrm>
                  <a:off x="2858352" y="1249632"/>
                  <a:ext cx="9408" cy="10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41" extrusionOk="0">
                      <a:moveTo>
                        <a:pt x="192" y="145"/>
                      </a:moveTo>
                      <a:cubicBezTo>
                        <a:pt x="160" y="241"/>
                        <a:pt x="0" y="209"/>
                        <a:pt x="32" y="97"/>
                      </a:cubicBezTo>
                      <a:cubicBezTo>
                        <a:pt x="48" y="1"/>
                        <a:pt x="208" y="33"/>
                        <a:pt x="192" y="145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2" name="Google Shape;14072;p31"/>
                <p:cNvSpPr/>
                <p:nvPr/>
              </p:nvSpPr>
              <p:spPr>
                <a:xfrm>
                  <a:off x="2211149" y="947140"/>
                  <a:ext cx="7968" cy="7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112"/>
                      </a:moveTo>
                      <a:cubicBezTo>
                        <a:pt x="161" y="144"/>
                        <a:pt x="113" y="176"/>
                        <a:pt x="81" y="160"/>
                      </a:cubicBezTo>
                      <a:cubicBezTo>
                        <a:pt x="33" y="160"/>
                        <a:pt x="1" y="112"/>
                        <a:pt x="17" y="64"/>
                      </a:cubicBezTo>
                      <a:cubicBezTo>
                        <a:pt x="33" y="32"/>
                        <a:pt x="65" y="0"/>
                        <a:pt x="113" y="16"/>
                      </a:cubicBezTo>
                      <a:cubicBezTo>
                        <a:pt x="161" y="16"/>
                        <a:pt x="177" y="64"/>
                        <a:pt x="177" y="11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3" name="Google Shape;14073;p31"/>
                <p:cNvSpPr/>
                <p:nvPr/>
              </p:nvSpPr>
              <p:spPr>
                <a:xfrm>
                  <a:off x="2453015" y="1299709"/>
                  <a:ext cx="9408" cy="8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193" extrusionOk="0">
                      <a:moveTo>
                        <a:pt x="193" y="112"/>
                      </a:moveTo>
                      <a:cubicBezTo>
                        <a:pt x="193" y="160"/>
                        <a:pt x="145" y="192"/>
                        <a:pt x="97" y="176"/>
                      </a:cubicBezTo>
                      <a:cubicBezTo>
                        <a:pt x="0" y="160"/>
                        <a:pt x="32" y="0"/>
                        <a:pt x="129" y="16"/>
                      </a:cubicBezTo>
                      <a:cubicBezTo>
                        <a:pt x="177" y="32"/>
                        <a:pt x="209" y="80"/>
                        <a:pt x="193" y="11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4" name="Google Shape;14074;p31"/>
                <p:cNvSpPr/>
                <p:nvPr/>
              </p:nvSpPr>
              <p:spPr>
                <a:xfrm>
                  <a:off x="2435526" y="995395"/>
                  <a:ext cx="9408" cy="9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09" extrusionOk="0">
                      <a:moveTo>
                        <a:pt x="209" y="80"/>
                      </a:moveTo>
                      <a:cubicBezTo>
                        <a:pt x="209" y="208"/>
                        <a:pt x="1" y="0"/>
                        <a:pt x="129" y="0"/>
                      </a:cubicBezTo>
                      <a:cubicBezTo>
                        <a:pt x="177" y="0"/>
                        <a:pt x="209" y="48"/>
                        <a:pt x="209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5" name="Google Shape;14075;p31"/>
                <p:cNvSpPr/>
                <p:nvPr/>
              </p:nvSpPr>
              <p:spPr>
                <a:xfrm>
                  <a:off x="2164334" y="1538484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2"/>
                      </a:moveTo>
                      <a:cubicBezTo>
                        <a:pt x="433" y="352"/>
                        <a:pt x="241" y="432"/>
                        <a:pt x="113" y="320"/>
                      </a:cubicBezTo>
                      <a:cubicBezTo>
                        <a:pt x="1" y="208"/>
                        <a:pt x="81" y="0"/>
                        <a:pt x="257" y="0"/>
                      </a:cubicBezTo>
                      <a:cubicBezTo>
                        <a:pt x="353" y="0"/>
                        <a:pt x="433" y="80"/>
                        <a:pt x="433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6" name="Google Shape;14076;p31"/>
                <p:cNvSpPr/>
                <p:nvPr/>
              </p:nvSpPr>
              <p:spPr>
                <a:xfrm>
                  <a:off x="2680453" y="1103427"/>
                  <a:ext cx="18771" cy="21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81" extrusionOk="0">
                      <a:moveTo>
                        <a:pt x="400" y="273"/>
                      </a:moveTo>
                      <a:cubicBezTo>
                        <a:pt x="368" y="481"/>
                        <a:pt x="48" y="481"/>
                        <a:pt x="32" y="273"/>
                      </a:cubicBezTo>
                      <a:cubicBezTo>
                        <a:pt x="0" y="1"/>
                        <a:pt x="416" y="1"/>
                        <a:pt x="400" y="27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7" name="Google Shape;14077;p31"/>
                <p:cNvSpPr/>
                <p:nvPr/>
              </p:nvSpPr>
              <p:spPr>
                <a:xfrm>
                  <a:off x="2533479" y="847750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2"/>
                      </a:moveTo>
                      <a:cubicBezTo>
                        <a:pt x="433" y="352"/>
                        <a:pt x="241" y="432"/>
                        <a:pt x="129" y="320"/>
                      </a:cubicBezTo>
                      <a:cubicBezTo>
                        <a:pt x="1" y="192"/>
                        <a:pt x="97" y="0"/>
                        <a:pt x="257" y="0"/>
                      </a:cubicBezTo>
                      <a:cubicBezTo>
                        <a:pt x="353" y="0"/>
                        <a:pt x="433" y="80"/>
                        <a:pt x="433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8" name="Google Shape;14078;p31"/>
                <p:cNvSpPr/>
                <p:nvPr/>
              </p:nvSpPr>
              <p:spPr>
                <a:xfrm>
                  <a:off x="2831703" y="979550"/>
                  <a:ext cx="18771" cy="1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17" extrusionOk="0">
                      <a:moveTo>
                        <a:pt x="416" y="176"/>
                      </a:moveTo>
                      <a:cubicBezTo>
                        <a:pt x="416" y="336"/>
                        <a:pt x="224" y="416"/>
                        <a:pt x="112" y="304"/>
                      </a:cubicBezTo>
                      <a:cubicBezTo>
                        <a:pt x="0" y="192"/>
                        <a:pt x="80" y="0"/>
                        <a:pt x="240" y="0"/>
                      </a:cubicBezTo>
                      <a:cubicBezTo>
                        <a:pt x="336" y="0"/>
                        <a:pt x="416" y="80"/>
                        <a:pt x="416" y="17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9" name="Google Shape;14079;p31"/>
                <p:cNvSpPr/>
                <p:nvPr/>
              </p:nvSpPr>
              <p:spPr>
                <a:xfrm>
                  <a:off x="2327873" y="1193455"/>
                  <a:ext cx="19491" cy="1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17" extrusionOk="0">
                      <a:moveTo>
                        <a:pt x="432" y="177"/>
                      </a:moveTo>
                      <a:cubicBezTo>
                        <a:pt x="432" y="337"/>
                        <a:pt x="240" y="417"/>
                        <a:pt x="128" y="305"/>
                      </a:cubicBezTo>
                      <a:cubicBezTo>
                        <a:pt x="0" y="193"/>
                        <a:pt x="80" y="1"/>
                        <a:pt x="256" y="1"/>
                      </a:cubicBezTo>
                      <a:cubicBezTo>
                        <a:pt x="352" y="1"/>
                        <a:pt x="432" y="81"/>
                        <a:pt x="432" y="17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0" name="Google Shape;14080;p31"/>
                <p:cNvSpPr/>
                <p:nvPr/>
              </p:nvSpPr>
              <p:spPr>
                <a:xfrm>
                  <a:off x="2479078" y="1482667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3"/>
                      </a:moveTo>
                      <a:cubicBezTo>
                        <a:pt x="433" y="353"/>
                        <a:pt x="225" y="433"/>
                        <a:pt x="112" y="321"/>
                      </a:cubicBezTo>
                      <a:cubicBezTo>
                        <a:pt x="0" y="209"/>
                        <a:pt x="80" y="1"/>
                        <a:pt x="241" y="17"/>
                      </a:cubicBezTo>
                      <a:cubicBezTo>
                        <a:pt x="337" y="1"/>
                        <a:pt x="433" y="97"/>
                        <a:pt x="433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1" name="Google Shape;14081;p31"/>
                <p:cNvSpPr/>
                <p:nvPr/>
              </p:nvSpPr>
              <p:spPr>
                <a:xfrm>
                  <a:off x="2269534" y="962265"/>
                  <a:ext cx="69908" cy="69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3" h="1553" extrusionOk="0">
                      <a:moveTo>
                        <a:pt x="768" y="1553"/>
                      </a:moveTo>
                      <a:lnTo>
                        <a:pt x="768" y="1553"/>
                      </a:lnTo>
                      <a:cubicBezTo>
                        <a:pt x="768" y="1121"/>
                        <a:pt x="416" y="785"/>
                        <a:pt x="0" y="785"/>
                      </a:cubicBezTo>
                      <a:lnTo>
                        <a:pt x="0" y="785"/>
                      </a:lnTo>
                      <a:cubicBezTo>
                        <a:pt x="416" y="785"/>
                        <a:pt x="768" y="432"/>
                        <a:pt x="768" y="0"/>
                      </a:cubicBezTo>
                      <a:lnTo>
                        <a:pt x="768" y="0"/>
                      </a:lnTo>
                      <a:cubicBezTo>
                        <a:pt x="768" y="432"/>
                        <a:pt x="1120" y="785"/>
                        <a:pt x="1552" y="785"/>
                      </a:cubicBezTo>
                      <a:lnTo>
                        <a:pt x="1552" y="785"/>
                      </a:lnTo>
                      <a:cubicBezTo>
                        <a:pt x="1120" y="785"/>
                        <a:pt x="768" y="1121"/>
                        <a:pt x="768" y="155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2" name="Google Shape;14082;p31"/>
                <p:cNvSpPr/>
                <p:nvPr/>
              </p:nvSpPr>
              <p:spPr>
                <a:xfrm>
                  <a:off x="2653421" y="1348504"/>
                  <a:ext cx="69953" cy="69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537" extrusionOk="0">
                      <a:moveTo>
                        <a:pt x="785" y="1537"/>
                      </a:moveTo>
                      <a:lnTo>
                        <a:pt x="785" y="1537"/>
                      </a:lnTo>
                      <a:cubicBezTo>
                        <a:pt x="785" y="1121"/>
                        <a:pt x="433" y="769"/>
                        <a:pt x="1" y="769"/>
                      </a:cubicBezTo>
                      <a:lnTo>
                        <a:pt x="1" y="769"/>
                      </a:lnTo>
                      <a:cubicBezTo>
                        <a:pt x="433" y="769"/>
                        <a:pt x="785" y="417"/>
                        <a:pt x="785" y="1"/>
                      </a:cubicBezTo>
                      <a:lnTo>
                        <a:pt x="785" y="1"/>
                      </a:lnTo>
                      <a:cubicBezTo>
                        <a:pt x="785" y="417"/>
                        <a:pt x="1121" y="769"/>
                        <a:pt x="1553" y="769"/>
                      </a:cubicBezTo>
                      <a:lnTo>
                        <a:pt x="1553" y="769"/>
                      </a:lnTo>
                      <a:cubicBezTo>
                        <a:pt x="1137" y="769"/>
                        <a:pt x="785" y="1121"/>
                        <a:pt x="785" y="153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4083" name="Google Shape;14083;p31"/>
          <p:cNvGrpSpPr/>
          <p:nvPr/>
        </p:nvGrpSpPr>
        <p:grpSpPr>
          <a:xfrm>
            <a:off x="-858860" y="-626771"/>
            <a:ext cx="4464054" cy="4834191"/>
            <a:chOff x="-858860" y="-626771"/>
            <a:chExt cx="4464054" cy="4834191"/>
          </a:xfrm>
        </p:grpSpPr>
        <p:grpSp>
          <p:nvGrpSpPr>
            <p:cNvPr id="14084" name="Google Shape;14084;p31"/>
            <p:cNvGrpSpPr/>
            <p:nvPr/>
          </p:nvGrpSpPr>
          <p:grpSpPr>
            <a:xfrm rot="-9318850" flipH="1">
              <a:off x="-42189" y="-384525"/>
              <a:ext cx="1511047" cy="1603979"/>
              <a:chOff x="7805848" y="0"/>
              <a:chExt cx="1338162" cy="1420462"/>
            </a:xfrm>
          </p:grpSpPr>
          <p:grpSp>
            <p:nvGrpSpPr>
              <p:cNvPr id="14085" name="Google Shape;14085;p31"/>
              <p:cNvGrpSpPr/>
              <p:nvPr/>
            </p:nvGrpSpPr>
            <p:grpSpPr>
              <a:xfrm>
                <a:off x="8368560" y="0"/>
                <a:ext cx="775450" cy="710225"/>
                <a:chOff x="2092310" y="847750"/>
                <a:chExt cx="775450" cy="710225"/>
              </a:xfrm>
            </p:grpSpPr>
            <p:sp>
              <p:nvSpPr>
                <p:cNvPr id="14086" name="Google Shape;14086;p31"/>
                <p:cNvSpPr/>
                <p:nvPr/>
              </p:nvSpPr>
              <p:spPr>
                <a:xfrm>
                  <a:off x="2340838" y="1450978"/>
                  <a:ext cx="41819" cy="410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3" extrusionOk="0">
                      <a:moveTo>
                        <a:pt x="913" y="384"/>
                      </a:moveTo>
                      <a:cubicBezTo>
                        <a:pt x="929" y="720"/>
                        <a:pt x="497" y="912"/>
                        <a:pt x="257" y="656"/>
                      </a:cubicBezTo>
                      <a:cubicBezTo>
                        <a:pt x="1" y="416"/>
                        <a:pt x="177" y="0"/>
                        <a:pt x="529" y="0"/>
                      </a:cubicBezTo>
                      <a:cubicBezTo>
                        <a:pt x="737" y="0"/>
                        <a:pt x="913" y="160"/>
                        <a:pt x="913" y="38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7" name="Google Shape;14087;p31"/>
                <p:cNvSpPr/>
                <p:nvPr/>
              </p:nvSpPr>
              <p:spPr>
                <a:xfrm>
                  <a:off x="2092310" y="1309455"/>
                  <a:ext cx="42539" cy="42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945" extrusionOk="0">
                      <a:moveTo>
                        <a:pt x="945" y="416"/>
                      </a:moveTo>
                      <a:cubicBezTo>
                        <a:pt x="945" y="768"/>
                        <a:pt x="513" y="944"/>
                        <a:pt x="257" y="688"/>
                      </a:cubicBezTo>
                      <a:cubicBezTo>
                        <a:pt x="1" y="448"/>
                        <a:pt x="193" y="16"/>
                        <a:pt x="545" y="16"/>
                      </a:cubicBezTo>
                      <a:cubicBezTo>
                        <a:pt x="769" y="0"/>
                        <a:pt x="945" y="192"/>
                        <a:pt x="945" y="41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8" name="Google Shape;14088;p31"/>
                <p:cNvSpPr/>
                <p:nvPr/>
              </p:nvSpPr>
              <p:spPr>
                <a:xfrm>
                  <a:off x="2828822" y="1112070"/>
                  <a:ext cx="9408" cy="8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193" extrusionOk="0">
                      <a:moveTo>
                        <a:pt x="208" y="81"/>
                      </a:moveTo>
                      <a:cubicBezTo>
                        <a:pt x="208" y="193"/>
                        <a:pt x="0" y="1"/>
                        <a:pt x="128" y="1"/>
                      </a:cubicBezTo>
                      <a:cubicBezTo>
                        <a:pt x="160" y="1"/>
                        <a:pt x="208" y="33"/>
                        <a:pt x="208" y="8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9" name="Google Shape;14089;p31"/>
                <p:cNvSpPr/>
                <p:nvPr/>
              </p:nvSpPr>
              <p:spPr>
                <a:xfrm>
                  <a:off x="2858352" y="1249632"/>
                  <a:ext cx="9408" cy="10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41" extrusionOk="0">
                      <a:moveTo>
                        <a:pt x="192" y="145"/>
                      </a:moveTo>
                      <a:cubicBezTo>
                        <a:pt x="160" y="241"/>
                        <a:pt x="0" y="209"/>
                        <a:pt x="32" y="97"/>
                      </a:cubicBezTo>
                      <a:cubicBezTo>
                        <a:pt x="48" y="1"/>
                        <a:pt x="208" y="33"/>
                        <a:pt x="192" y="145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90" name="Google Shape;14090;p31"/>
                <p:cNvSpPr/>
                <p:nvPr/>
              </p:nvSpPr>
              <p:spPr>
                <a:xfrm>
                  <a:off x="2211149" y="947140"/>
                  <a:ext cx="7968" cy="7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112"/>
                      </a:moveTo>
                      <a:cubicBezTo>
                        <a:pt x="161" y="144"/>
                        <a:pt x="113" y="176"/>
                        <a:pt x="81" y="160"/>
                      </a:cubicBezTo>
                      <a:cubicBezTo>
                        <a:pt x="33" y="160"/>
                        <a:pt x="1" y="112"/>
                        <a:pt x="17" y="64"/>
                      </a:cubicBezTo>
                      <a:cubicBezTo>
                        <a:pt x="33" y="32"/>
                        <a:pt x="65" y="0"/>
                        <a:pt x="113" y="16"/>
                      </a:cubicBezTo>
                      <a:cubicBezTo>
                        <a:pt x="161" y="16"/>
                        <a:pt x="177" y="64"/>
                        <a:pt x="177" y="11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91" name="Google Shape;14091;p31"/>
                <p:cNvSpPr/>
                <p:nvPr/>
              </p:nvSpPr>
              <p:spPr>
                <a:xfrm>
                  <a:off x="2453015" y="1299709"/>
                  <a:ext cx="9408" cy="8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193" extrusionOk="0">
                      <a:moveTo>
                        <a:pt x="193" y="112"/>
                      </a:moveTo>
                      <a:cubicBezTo>
                        <a:pt x="193" y="160"/>
                        <a:pt x="145" y="192"/>
                        <a:pt x="97" y="176"/>
                      </a:cubicBezTo>
                      <a:cubicBezTo>
                        <a:pt x="0" y="160"/>
                        <a:pt x="32" y="0"/>
                        <a:pt x="129" y="16"/>
                      </a:cubicBezTo>
                      <a:cubicBezTo>
                        <a:pt x="177" y="32"/>
                        <a:pt x="209" y="80"/>
                        <a:pt x="193" y="11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92" name="Google Shape;14092;p31"/>
                <p:cNvSpPr/>
                <p:nvPr/>
              </p:nvSpPr>
              <p:spPr>
                <a:xfrm>
                  <a:off x="2435526" y="995395"/>
                  <a:ext cx="9408" cy="9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09" extrusionOk="0">
                      <a:moveTo>
                        <a:pt x="209" y="80"/>
                      </a:moveTo>
                      <a:cubicBezTo>
                        <a:pt x="209" y="208"/>
                        <a:pt x="1" y="0"/>
                        <a:pt x="129" y="0"/>
                      </a:cubicBezTo>
                      <a:cubicBezTo>
                        <a:pt x="177" y="0"/>
                        <a:pt x="209" y="48"/>
                        <a:pt x="209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93" name="Google Shape;14093;p31"/>
                <p:cNvSpPr/>
                <p:nvPr/>
              </p:nvSpPr>
              <p:spPr>
                <a:xfrm>
                  <a:off x="2164334" y="1538484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2"/>
                      </a:moveTo>
                      <a:cubicBezTo>
                        <a:pt x="433" y="352"/>
                        <a:pt x="241" y="432"/>
                        <a:pt x="113" y="320"/>
                      </a:cubicBezTo>
                      <a:cubicBezTo>
                        <a:pt x="1" y="208"/>
                        <a:pt x="81" y="0"/>
                        <a:pt x="257" y="0"/>
                      </a:cubicBezTo>
                      <a:cubicBezTo>
                        <a:pt x="353" y="0"/>
                        <a:pt x="433" y="80"/>
                        <a:pt x="433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94" name="Google Shape;14094;p31"/>
                <p:cNvSpPr/>
                <p:nvPr/>
              </p:nvSpPr>
              <p:spPr>
                <a:xfrm>
                  <a:off x="2680453" y="1103427"/>
                  <a:ext cx="18771" cy="21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81" extrusionOk="0">
                      <a:moveTo>
                        <a:pt x="400" y="273"/>
                      </a:moveTo>
                      <a:cubicBezTo>
                        <a:pt x="368" y="481"/>
                        <a:pt x="48" y="481"/>
                        <a:pt x="32" y="273"/>
                      </a:cubicBezTo>
                      <a:cubicBezTo>
                        <a:pt x="0" y="1"/>
                        <a:pt x="416" y="1"/>
                        <a:pt x="400" y="27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95" name="Google Shape;14095;p31"/>
                <p:cNvSpPr/>
                <p:nvPr/>
              </p:nvSpPr>
              <p:spPr>
                <a:xfrm>
                  <a:off x="2533479" y="847750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2"/>
                      </a:moveTo>
                      <a:cubicBezTo>
                        <a:pt x="433" y="352"/>
                        <a:pt x="241" y="432"/>
                        <a:pt x="129" y="320"/>
                      </a:cubicBezTo>
                      <a:cubicBezTo>
                        <a:pt x="1" y="192"/>
                        <a:pt x="97" y="0"/>
                        <a:pt x="257" y="0"/>
                      </a:cubicBezTo>
                      <a:cubicBezTo>
                        <a:pt x="353" y="0"/>
                        <a:pt x="433" y="80"/>
                        <a:pt x="433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96" name="Google Shape;14096;p31"/>
                <p:cNvSpPr/>
                <p:nvPr/>
              </p:nvSpPr>
              <p:spPr>
                <a:xfrm>
                  <a:off x="2831703" y="979550"/>
                  <a:ext cx="18771" cy="1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17" extrusionOk="0">
                      <a:moveTo>
                        <a:pt x="416" y="176"/>
                      </a:moveTo>
                      <a:cubicBezTo>
                        <a:pt x="416" y="336"/>
                        <a:pt x="224" y="416"/>
                        <a:pt x="112" y="304"/>
                      </a:cubicBezTo>
                      <a:cubicBezTo>
                        <a:pt x="0" y="192"/>
                        <a:pt x="80" y="0"/>
                        <a:pt x="240" y="0"/>
                      </a:cubicBezTo>
                      <a:cubicBezTo>
                        <a:pt x="336" y="0"/>
                        <a:pt x="416" y="80"/>
                        <a:pt x="416" y="17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97" name="Google Shape;14097;p31"/>
                <p:cNvSpPr/>
                <p:nvPr/>
              </p:nvSpPr>
              <p:spPr>
                <a:xfrm>
                  <a:off x="2327873" y="1193455"/>
                  <a:ext cx="19491" cy="1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17" extrusionOk="0">
                      <a:moveTo>
                        <a:pt x="432" y="177"/>
                      </a:moveTo>
                      <a:cubicBezTo>
                        <a:pt x="432" y="337"/>
                        <a:pt x="240" y="417"/>
                        <a:pt x="128" y="305"/>
                      </a:cubicBezTo>
                      <a:cubicBezTo>
                        <a:pt x="0" y="193"/>
                        <a:pt x="80" y="1"/>
                        <a:pt x="256" y="1"/>
                      </a:cubicBezTo>
                      <a:cubicBezTo>
                        <a:pt x="352" y="1"/>
                        <a:pt x="432" y="81"/>
                        <a:pt x="432" y="17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98" name="Google Shape;14098;p31"/>
                <p:cNvSpPr/>
                <p:nvPr/>
              </p:nvSpPr>
              <p:spPr>
                <a:xfrm>
                  <a:off x="2479078" y="1482667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3"/>
                      </a:moveTo>
                      <a:cubicBezTo>
                        <a:pt x="433" y="353"/>
                        <a:pt x="225" y="433"/>
                        <a:pt x="112" y="321"/>
                      </a:cubicBezTo>
                      <a:cubicBezTo>
                        <a:pt x="0" y="209"/>
                        <a:pt x="80" y="1"/>
                        <a:pt x="241" y="17"/>
                      </a:cubicBezTo>
                      <a:cubicBezTo>
                        <a:pt x="337" y="1"/>
                        <a:pt x="433" y="97"/>
                        <a:pt x="433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99" name="Google Shape;14099;p31"/>
                <p:cNvSpPr/>
                <p:nvPr/>
              </p:nvSpPr>
              <p:spPr>
                <a:xfrm>
                  <a:off x="2269534" y="962265"/>
                  <a:ext cx="69908" cy="69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3" h="1553" extrusionOk="0">
                      <a:moveTo>
                        <a:pt x="768" y="1553"/>
                      </a:moveTo>
                      <a:lnTo>
                        <a:pt x="768" y="1553"/>
                      </a:lnTo>
                      <a:cubicBezTo>
                        <a:pt x="768" y="1121"/>
                        <a:pt x="416" y="785"/>
                        <a:pt x="0" y="785"/>
                      </a:cubicBezTo>
                      <a:lnTo>
                        <a:pt x="0" y="785"/>
                      </a:lnTo>
                      <a:cubicBezTo>
                        <a:pt x="416" y="785"/>
                        <a:pt x="768" y="432"/>
                        <a:pt x="768" y="0"/>
                      </a:cubicBezTo>
                      <a:lnTo>
                        <a:pt x="768" y="0"/>
                      </a:lnTo>
                      <a:cubicBezTo>
                        <a:pt x="768" y="432"/>
                        <a:pt x="1120" y="785"/>
                        <a:pt x="1552" y="785"/>
                      </a:cubicBezTo>
                      <a:lnTo>
                        <a:pt x="1552" y="785"/>
                      </a:lnTo>
                      <a:cubicBezTo>
                        <a:pt x="1120" y="785"/>
                        <a:pt x="768" y="1121"/>
                        <a:pt x="768" y="155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00" name="Google Shape;14100;p31"/>
                <p:cNvSpPr/>
                <p:nvPr/>
              </p:nvSpPr>
              <p:spPr>
                <a:xfrm>
                  <a:off x="2653421" y="1348504"/>
                  <a:ext cx="69953" cy="69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537" extrusionOk="0">
                      <a:moveTo>
                        <a:pt x="785" y="1537"/>
                      </a:moveTo>
                      <a:lnTo>
                        <a:pt x="785" y="1537"/>
                      </a:lnTo>
                      <a:cubicBezTo>
                        <a:pt x="785" y="1121"/>
                        <a:pt x="433" y="769"/>
                        <a:pt x="1" y="769"/>
                      </a:cubicBezTo>
                      <a:lnTo>
                        <a:pt x="1" y="769"/>
                      </a:lnTo>
                      <a:cubicBezTo>
                        <a:pt x="433" y="769"/>
                        <a:pt x="785" y="417"/>
                        <a:pt x="785" y="1"/>
                      </a:cubicBezTo>
                      <a:lnTo>
                        <a:pt x="785" y="1"/>
                      </a:lnTo>
                      <a:cubicBezTo>
                        <a:pt x="785" y="417"/>
                        <a:pt x="1121" y="769"/>
                        <a:pt x="1553" y="769"/>
                      </a:cubicBezTo>
                      <a:lnTo>
                        <a:pt x="1553" y="769"/>
                      </a:lnTo>
                      <a:cubicBezTo>
                        <a:pt x="1137" y="769"/>
                        <a:pt x="785" y="1121"/>
                        <a:pt x="785" y="153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101" name="Google Shape;14101;p31"/>
              <p:cNvGrpSpPr/>
              <p:nvPr/>
            </p:nvGrpSpPr>
            <p:grpSpPr>
              <a:xfrm rot="-5400000">
                <a:off x="7773235" y="184387"/>
                <a:ext cx="775450" cy="710225"/>
                <a:chOff x="2092310" y="847750"/>
                <a:chExt cx="775450" cy="710225"/>
              </a:xfrm>
            </p:grpSpPr>
            <p:sp>
              <p:nvSpPr>
                <p:cNvPr id="14102" name="Google Shape;14102;p31"/>
                <p:cNvSpPr/>
                <p:nvPr/>
              </p:nvSpPr>
              <p:spPr>
                <a:xfrm>
                  <a:off x="2340838" y="1450978"/>
                  <a:ext cx="41819" cy="410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3" extrusionOk="0">
                      <a:moveTo>
                        <a:pt x="913" y="384"/>
                      </a:moveTo>
                      <a:cubicBezTo>
                        <a:pt x="929" y="720"/>
                        <a:pt x="497" y="912"/>
                        <a:pt x="257" y="656"/>
                      </a:cubicBezTo>
                      <a:cubicBezTo>
                        <a:pt x="1" y="416"/>
                        <a:pt x="177" y="0"/>
                        <a:pt x="529" y="0"/>
                      </a:cubicBezTo>
                      <a:cubicBezTo>
                        <a:pt x="737" y="0"/>
                        <a:pt x="913" y="160"/>
                        <a:pt x="913" y="38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03" name="Google Shape;14103;p31"/>
                <p:cNvSpPr/>
                <p:nvPr/>
              </p:nvSpPr>
              <p:spPr>
                <a:xfrm>
                  <a:off x="2092310" y="1174492"/>
                  <a:ext cx="42539" cy="42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945" extrusionOk="0">
                      <a:moveTo>
                        <a:pt x="945" y="416"/>
                      </a:moveTo>
                      <a:cubicBezTo>
                        <a:pt x="945" y="768"/>
                        <a:pt x="513" y="944"/>
                        <a:pt x="257" y="688"/>
                      </a:cubicBezTo>
                      <a:cubicBezTo>
                        <a:pt x="1" y="448"/>
                        <a:pt x="193" y="16"/>
                        <a:pt x="545" y="16"/>
                      </a:cubicBezTo>
                      <a:cubicBezTo>
                        <a:pt x="769" y="0"/>
                        <a:pt x="945" y="192"/>
                        <a:pt x="945" y="41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04" name="Google Shape;14104;p31"/>
                <p:cNvSpPr/>
                <p:nvPr/>
              </p:nvSpPr>
              <p:spPr>
                <a:xfrm>
                  <a:off x="2828822" y="1112070"/>
                  <a:ext cx="9408" cy="8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193" extrusionOk="0">
                      <a:moveTo>
                        <a:pt x="208" y="81"/>
                      </a:moveTo>
                      <a:cubicBezTo>
                        <a:pt x="208" y="193"/>
                        <a:pt x="0" y="1"/>
                        <a:pt x="128" y="1"/>
                      </a:cubicBezTo>
                      <a:cubicBezTo>
                        <a:pt x="160" y="1"/>
                        <a:pt x="208" y="33"/>
                        <a:pt x="208" y="8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05" name="Google Shape;14105;p31"/>
                <p:cNvSpPr/>
                <p:nvPr/>
              </p:nvSpPr>
              <p:spPr>
                <a:xfrm>
                  <a:off x="2858352" y="1249632"/>
                  <a:ext cx="9408" cy="10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41" extrusionOk="0">
                      <a:moveTo>
                        <a:pt x="192" y="145"/>
                      </a:moveTo>
                      <a:cubicBezTo>
                        <a:pt x="160" y="241"/>
                        <a:pt x="0" y="209"/>
                        <a:pt x="32" y="97"/>
                      </a:cubicBezTo>
                      <a:cubicBezTo>
                        <a:pt x="48" y="1"/>
                        <a:pt x="208" y="33"/>
                        <a:pt x="192" y="145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06" name="Google Shape;14106;p31"/>
                <p:cNvSpPr/>
                <p:nvPr/>
              </p:nvSpPr>
              <p:spPr>
                <a:xfrm>
                  <a:off x="2211149" y="947140"/>
                  <a:ext cx="7968" cy="7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112"/>
                      </a:moveTo>
                      <a:cubicBezTo>
                        <a:pt x="161" y="144"/>
                        <a:pt x="113" y="176"/>
                        <a:pt x="81" y="160"/>
                      </a:cubicBezTo>
                      <a:cubicBezTo>
                        <a:pt x="33" y="160"/>
                        <a:pt x="1" y="112"/>
                        <a:pt x="17" y="64"/>
                      </a:cubicBezTo>
                      <a:cubicBezTo>
                        <a:pt x="33" y="32"/>
                        <a:pt x="65" y="0"/>
                        <a:pt x="113" y="16"/>
                      </a:cubicBezTo>
                      <a:cubicBezTo>
                        <a:pt x="161" y="16"/>
                        <a:pt x="177" y="64"/>
                        <a:pt x="177" y="11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07" name="Google Shape;14107;p31"/>
                <p:cNvSpPr/>
                <p:nvPr/>
              </p:nvSpPr>
              <p:spPr>
                <a:xfrm>
                  <a:off x="2453015" y="1299709"/>
                  <a:ext cx="9408" cy="8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193" extrusionOk="0">
                      <a:moveTo>
                        <a:pt x="193" y="112"/>
                      </a:moveTo>
                      <a:cubicBezTo>
                        <a:pt x="193" y="160"/>
                        <a:pt x="145" y="192"/>
                        <a:pt x="97" y="176"/>
                      </a:cubicBezTo>
                      <a:cubicBezTo>
                        <a:pt x="0" y="160"/>
                        <a:pt x="32" y="0"/>
                        <a:pt x="129" y="16"/>
                      </a:cubicBezTo>
                      <a:cubicBezTo>
                        <a:pt x="177" y="32"/>
                        <a:pt x="209" y="80"/>
                        <a:pt x="193" y="11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08" name="Google Shape;14108;p31"/>
                <p:cNvSpPr/>
                <p:nvPr/>
              </p:nvSpPr>
              <p:spPr>
                <a:xfrm>
                  <a:off x="2435526" y="995395"/>
                  <a:ext cx="9408" cy="9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09" extrusionOk="0">
                      <a:moveTo>
                        <a:pt x="209" y="80"/>
                      </a:moveTo>
                      <a:cubicBezTo>
                        <a:pt x="209" y="208"/>
                        <a:pt x="1" y="0"/>
                        <a:pt x="129" y="0"/>
                      </a:cubicBezTo>
                      <a:cubicBezTo>
                        <a:pt x="177" y="0"/>
                        <a:pt x="209" y="48"/>
                        <a:pt x="209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09" name="Google Shape;14109;p31"/>
                <p:cNvSpPr/>
                <p:nvPr/>
              </p:nvSpPr>
              <p:spPr>
                <a:xfrm>
                  <a:off x="2164334" y="1538484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2"/>
                      </a:moveTo>
                      <a:cubicBezTo>
                        <a:pt x="433" y="352"/>
                        <a:pt x="241" y="432"/>
                        <a:pt x="113" y="320"/>
                      </a:cubicBezTo>
                      <a:cubicBezTo>
                        <a:pt x="1" y="208"/>
                        <a:pt x="81" y="0"/>
                        <a:pt x="257" y="0"/>
                      </a:cubicBezTo>
                      <a:cubicBezTo>
                        <a:pt x="353" y="0"/>
                        <a:pt x="433" y="80"/>
                        <a:pt x="433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0" name="Google Shape;14110;p31"/>
                <p:cNvSpPr/>
                <p:nvPr/>
              </p:nvSpPr>
              <p:spPr>
                <a:xfrm>
                  <a:off x="2680453" y="1103427"/>
                  <a:ext cx="18771" cy="21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81" extrusionOk="0">
                      <a:moveTo>
                        <a:pt x="400" y="273"/>
                      </a:moveTo>
                      <a:cubicBezTo>
                        <a:pt x="368" y="481"/>
                        <a:pt x="48" y="481"/>
                        <a:pt x="32" y="273"/>
                      </a:cubicBezTo>
                      <a:cubicBezTo>
                        <a:pt x="0" y="1"/>
                        <a:pt x="416" y="1"/>
                        <a:pt x="400" y="27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1" name="Google Shape;14111;p31"/>
                <p:cNvSpPr/>
                <p:nvPr/>
              </p:nvSpPr>
              <p:spPr>
                <a:xfrm>
                  <a:off x="2533479" y="847750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2"/>
                      </a:moveTo>
                      <a:cubicBezTo>
                        <a:pt x="433" y="352"/>
                        <a:pt x="241" y="432"/>
                        <a:pt x="129" y="320"/>
                      </a:cubicBezTo>
                      <a:cubicBezTo>
                        <a:pt x="1" y="192"/>
                        <a:pt x="97" y="0"/>
                        <a:pt x="257" y="0"/>
                      </a:cubicBezTo>
                      <a:cubicBezTo>
                        <a:pt x="353" y="0"/>
                        <a:pt x="433" y="80"/>
                        <a:pt x="433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2" name="Google Shape;14112;p31"/>
                <p:cNvSpPr/>
                <p:nvPr/>
              </p:nvSpPr>
              <p:spPr>
                <a:xfrm>
                  <a:off x="2831703" y="979550"/>
                  <a:ext cx="18771" cy="1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17" extrusionOk="0">
                      <a:moveTo>
                        <a:pt x="416" y="176"/>
                      </a:moveTo>
                      <a:cubicBezTo>
                        <a:pt x="416" y="336"/>
                        <a:pt x="224" y="416"/>
                        <a:pt x="112" y="304"/>
                      </a:cubicBezTo>
                      <a:cubicBezTo>
                        <a:pt x="0" y="192"/>
                        <a:pt x="80" y="0"/>
                        <a:pt x="240" y="0"/>
                      </a:cubicBezTo>
                      <a:cubicBezTo>
                        <a:pt x="336" y="0"/>
                        <a:pt x="416" y="80"/>
                        <a:pt x="416" y="17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3" name="Google Shape;14113;p31"/>
                <p:cNvSpPr/>
                <p:nvPr/>
              </p:nvSpPr>
              <p:spPr>
                <a:xfrm>
                  <a:off x="2327873" y="1193455"/>
                  <a:ext cx="19491" cy="1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17" extrusionOk="0">
                      <a:moveTo>
                        <a:pt x="432" y="177"/>
                      </a:moveTo>
                      <a:cubicBezTo>
                        <a:pt x="432" y="337"/>
                        <a:pt x="240" y="417"/>
                        <a:pt x="128" y="305"/>
                      </a:cubicBezTo>
                      <a:cubicBezTo>
                        <a:pt x="0" y="193"/>
                        <a:pt x="80" y="1"/>
                        <a:pt x="256" y="1"/>
                      </a:cubicBezTo>
                      <a:cubicBezTo>
                        <a:pt x="352" y="1"/>
                        <a:pt x="432" y="81"/>
                        <a:pt x="432" y="17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4" name="Google Shape;14114;p31"/>
                <p:cNvSpPr/>
                <p:nvPr/>
              </p:nvSpPr>
              <p:spPr>
                <a:xfrm>
                  <a:off x="2479078" y="1482667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3"/>
                      </a:moveTo>
                      <a:cubicBezTo>
                        <a:pt x="433" y="353"/>
                        <a:pt x="225" y="433"/>
                        <a:pt x="112" y="321"/>
                      </a:cubicBezTo>
                      <a:cubicBezTo>
                        <a:pt x="0" y="209"/>
                        <a:pt x="80" y="1"/>
                        <a:pt x="241" y="17"/>
                      </a:cubicBezTo>
                      <a:cubicBezTo>
                        <a:pt x="337" y="1"/>
                        <a:pt x="433" y="97"/>
                        <a:pt x="433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5" name="Google Shape;14115;p31"/>
                <p:cNvSpPr/>
                <p:nvPr/>
              </p:nvSpPr>
              <p:spPr>
                <a:xfrm>
                  <a:off x="2269534" y="962265"/>
                  <a:ext cx="69908" cy="69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3" h="1553" extrusionOk="0">
                      <a:moveTo>
                        <a:pt x="768" y="1553"/>
                      </a:moveTo>
                      <a:lnTo>
                        <a:pt x="768" y="1553"/>
                      </a:lnTo>
                      <a:cubicBezTo>
                        <a:pt x="768" y="1121"/>
                        <a:pt x="416" y="785"/>
                        <a:pt x="0" y="785"/>
                      </a:cubicBezTo>
                      <a:lnTo>
                        <a:pt x="0" y="785"/>
                      </a:lnTo>
                      <a:cubicBezTo>
                        <a:pt x="416" y="785"/>
                        <a:pt x="768" y="432"/>
                        <a:pt x="768" y="0"/>
                      </a:cubicBezTo>
                      <a:lnTo>
                        <a:pt x="768" y="0"/>
                      </a:lnTo>
                      <a:cubicBezTo>
                        <a:pt x="768" y="432"/>
                        <a:pt x="1120" y="785"/>
                        <a:pt x="1552" y="785"/>
                      </a:cubicBezTo>
                      <a:lnTo>
                        <a:pt x="1552" y="785"/>
                      </a:lnTo>
                      <a:cubicBezTo>
                        <a:pt x="1120" y="785"/>
                        <a:pt x="768" y="1121"/>
                        <a:pt x="768" y="155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6" name="Google Shape;14116;p31"/>
                <p:cNvSpPr/>
                <p:nvPr/>
              </p:nvSpPr>
              <p:spPr>
                <a:xfrm>
                  <a:off x="2653421" y="1348504"/>
                  <a:ext cx="69953" cy="69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537" extrusionOk="0">
                      <a:moveTo>
                        <a:pt x="785" y="1537"/>
                      </a:moveTo>
                      <a:lnTo>
                        <a:pt x="785" y="1537"/>
                      </a:lnTo>
                      <a:cubicBezTo>
                        <a:pt x="785" y="1121"/>
                        <a:pt x="433" y="769"/>
                        <a:pt x="1" y="769"/>
                      </a:cubicBezTo>
                      <a:lnTo>
                        <a:pt x="1" y="769"/>
                      </a:lnTo>
                      <a:cubicBezTo>
                        <a:pt x="433" y="769"/>
                        <a:pt x="785" y="417"/>
                        <a:pt x="785" y="1"/>
                      </a:cubicBezTo>
                      <a:lnTo>
                        <a:pt x="785" y="1"/>
                      </a:lnTo>
                      <a:cubicBezTo>
                        <a:pt x="785" y="417"/>
                        <a:pt x="1121" y="769"/>
                        <a:pt x="1553" y="769"/>
                      </a:cubicBezTo>
                      <a:lnTo>
                        <a:pt x="1553" y="769"/>
                      </a:lnTo>
                      <a:cubicBezTo>
                        <a:pt x="1137" y="769"/>
                        <a:pt x="785" y="1121"/>
                        <a:pt x="785" y="153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117" name="Google Shape;14117;p31"/>
              <p:cNvGrpSpPr/>
              <p:nvPr/>
            </p:nvGrpSpPr>
            <p:grpSpPr>
              <a:xfrm rot="10800000" flipH="1">
                <a:off x="8055516" y="710237"/>
                <a:ext cx="977894" cy="710225"/>
                <a:chOff x="1889866" y="847750"/>
                <a:chExt cx="977894" cy="710225"/>
              </a:xfrm>
            </p:grpSpPr>
            <p:sp>
              <p:nvSpPr>
                <p:cNvPr id="14118" name="Google Shape;14118;p31"/>
                <p:cNvSpPr/>
                <p:nvPr/>
              </p:nvSpPr>
              <p:spPr>
                <a:xfrm>
                  <a:off x="2340838" y="1450978"/>
                  <a:ext cx="41819" cy="410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3" extrusionOk="0">
                      <a:moveTo>
                        <a:pt x="913" y="384"/>
                      </a:moveTo>
                      <a:cubicBezTo>
                        <a:pt x="929" y="720"/>
                        <a:pt x="497" y="912"/>
                        <a:pt x="257" y="656"/>
                      </a:cubicBezTo>
                      <a:cubicBezTo>
                        <a:pt x="1" y="416"/>
                        <a:pt x="177" y="0"/>
                        <a:pt x="529" y="0"/>
                      </a:cubicBezTo>
                      <a:cubicBezTo>
                        <a:pt x="737" y="0"/>
                        <a:pt x="913" y="160"/>
                        <a:pt x="913" y="38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9" name="Google Shape;14119;p31"/>
                <p:cNvSpPr/>
                <p:nvPr/>
              </p:nvSpPr>
              <p:spPr>
                <a:xfrm>
                  <a:off x="1889866" y="904566"/>
                  <a:ext cx="42539" cy="42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945" extrusionOk="0">
                      <a:moveTo>
                        <a:pt x="945" y="416"/>
                      </a:moveTo>
                      <a:cubicBezTo>
                        <a:pt x="945" y="768"/>
                        <a:pt x="513" y="944"/>
                        <a:pt x="257" y="688"/>
                      </a:cubicBezTo>
                      <a:cubicBezTo>
                        <a:pt x="1" y="448"/>
                        <a:pt x="193" y="16"/>
                        <a:pt x="545" y="16"/>
                      </a:cubicBezTo>
                      <a:cubicBezTo>
                        <a:pt x="769" y="0"/>
                        <a:pt x="945" y="192"/>
                        <a:pt x="945" y="41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0" name="Google Shape;14120;p31"/>
                <p:cNvSpPr/>
                <p:nvPr/>
              </p:nvSpPr>
              <p:spPr>
                <a:xfrm>
                  <a:off x="2828822" y="1112070"/>
                  <a:ext cx="9408" cy="8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193" extrusionOk="0">
                      <a:moveTo>
                        <a:pt x="208" y="81"/>
                      </a:moveTo>
                      <a:cubicBezTo>
                        <a:pt x="208" y="193"/>
                        <a:pt x="0" y="1"/>
                        <a:pt x="128" y="1"/>
                      </a:cubicBezTo>
                      <a:cubicBezTo>
                        <a:pt x="160" y="1"/>
                        <a:pt x="208" y="33"/>
                        <a:pt x="208" y="8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1" name="Google Shape;14121;p31"/>
                <p:cNvSpPr/>
                <p:nvPr/>
              </p:nvSpPr>
              <p:spPr>
                <a:xfrm>
                  <a:off x="2858352" y="1249632"/>
                  <a:ext cx="9408" cy="10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41" extrusionOk="0">
                      <a:moveTo>
                        <a:pt x="192" y="145"/>
                      </a:moveTo>
                      <a:cubicBezTo>
                        <a:pt x="160" y="241"/>
                        <a:pt x="0" y="209"/>
                        <a:pt x="32" y="97"/>
                      </a:cubicBezTo>
                      <a:cubicBezTo>
                        <a:pt x="48" y="1"/>
                        <a:pt x="208" y="33"/>
                        <a:pt x="192" y="145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2" name="Google Shape;14122;p31"/>
                <p:cNvSpPr/>
                <p:nvPr/>
              </p:nvSpPr>
              <p:spPr>
                <a:xfrm>
                  <a:off x="2211149" y="947140"/>
                  <a:ext cx="7968" cy="7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112"/>
                      </a:moveTo>
                      <a:cubicBezTo>
                        <a:pt x="161" y="144"/>
                        <a:pt x="113" y="176"/>
                        <a:pt x="81" y="160"/>
                      </a:cubicBezTo>
                      <a:cubicBezTo>
                        <a:pt x="33" y="160"/>
                        <a:pt x="1" y="112"/>
                        <a:pt x="17" y="64"/>
                      </a:cubicBezTo>
                      <a:cubicBezTo>
                        <a:pt x="33" y="32"/>
                        <a:pt x="65" y="0"/>
                        <a:pt x="113" y="16"/>
                      </a:cubicBezTo>
                      <a:cubicBezTo>
                        <a:pt x="161" y="16"/>
                        <a:pt x="177" y="64"/>
                        <a:pt x="177" y="11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3" name="Google Shape;14123;p31"/>
                <p:cNvSpPr/>
                <p:nvPr/>
              </p:nvSpPr>
              <p:spPr>
                <a:xfrm>
                  <a:off x="2453015" y="1299709"/>
                  <a:ext cx="9408" cy="8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193" extrusionOk="0">
                      <a:moveTo>
                        <a:pt x="193" y="112"/>
                      </a:moveTo>
                      <a:cubicBezTo>
                        <a:pt x="193" y="160"/>
                        <a:pt x="145" y="192"/>
                        <a:pt x="97" y="176"/>
                      </a:cubicBezTo>
                      <a:cubicBezTo>
                        <a:pt x="0" y="160"/>
                        <a:pt x="32" y="0"/>
                        <a:pt x="129" y="16"/>
                      </a:cubicBezTo>
                      <a:cubicBezTo>
                        <a:pt x="177" y="32"/>
                        <a:pt x="209" y="80"/>
                        <a:pt x="193" y="11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4" name="Google Shape;14124;p31"/>
                <p:cNvSpPr/>
                <p:nvPr/>
              </p:nvSpPr>
              <p:spPr>
                <a:xfrm>
                  <a:off x="2435526" y="995395"/>
                  <a:ext cx="9408" cy="9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09" extrusionOk="0">
                      <a:moveTo>
                        <a:pt x="209" y="80"/>
                      </a:moveTo>
                      <a:cubicBezTo>
                        <a:pt x="209" y="208"/>
                        <a:pt x="1" y="0"/>
                        <a:pt x="129" y="0"/>
                      </a:cubicBezTo>
                      <a:cubicBezTo>
                        <a:pt x="177" y="0"/>
                        <a:pt x="209" y="48"/>
                        <a:pt x="209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5" name="Google Shape;14125;p31"/>
                <p:cNvSpPr/>
                <p:nvPr/>
              </p:nvSpPr>
              <p:spPr>
                <a:xfrm>
                  <a:off x="2164334" y="1538484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2"/>
                      </a:moveTo>
                      <a:cubicBezTo>
                        <a:pt x="433" y="352"/>
                        <a:pt x="241" y="432"/>
                        <a:pt x="113" y="320"/>
                      </a:cubicBezTo>
                      <a:cubicBezTo>
                        <a:pt x="1" y="208"/>
                        <a:pt x="81" y="0"/>
                        <a:pt x="257" y="0"/>
                      </a:cubicBezTo>
                      <a:cubicBezTo>
                        <a:pt x="353" y="0"/>
                        <a:pt x="433" y="80"/>
                        <a:pt x="433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6" name="Google Shape;14126;p31"/>
                <p:cNvSpPr/>
                <p:nvPr/>
              </p:nvSpPr>
              <p:spPr>
                <a:xfrm>
                  <a:off x="2680453" y="1103427"/>
                  <a:ext cx="18771" cy="21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81" extrusionOk="0">
                      <a:moveTo>
                        <a:pt x="400" y="273"/>
                      </a:moveTo>
                      <a:cubicBezTo>
                        <a:pt x="368" y="481"/>
                        <a:pt x="48" y="481"/>
                        <a:pt x="32" y="273"/>
                      </a:cubicBezTo>
                      <a:cubicBezTo>
                        <a:pt x="0" y="1"/>
                        <a:pt x="416" y="1"/>
                        <a:pt x="400" y="27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7" name="Google Shape;14127;p31"/>
                <p:cNvSpPr/>
                <p:nvPr/>
              </p:nvSpPr>
              <p:spPr>
                <a:xfrm>
                  <a:off x="2533479" y="847750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2"/>
                      </a:moveTo>
                      <a:cubicBezTo>
                        <a:pt x="433" y="352"/>
                        <a:pt x="241" y="432"/>
                        <a:pt x="129" y="320"/>
                      </a:cubicBezTo>
                      <a:cubicBezTo>
                        <a:pt x="1" y="192"/>
                        <a:pt x="97" y="0"/>
                        <a:pt x="257" y="0"/>
                      </a:cubicBezTo>
                      <a:cubicBezTo>
                        <a:pt x="353" y="0"/>
                        <a:pt x="433" y="80"/>
                        <a:pt x="433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8" name="Google Shape;14128;p31"/>
                <p:cNvSpPr/>
                <p:nvPr/>
              </p:nvSpPr>
              <p:spPr>
                <a:xfrm>
                  <a:off x="2831703" y="979550"/>
                  <a:ext cx="18771" cy="1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17" extrusionOk="0">
                      <a:moveTo>
                        <a:pt x="416" y="176"/>
                      </a:moveTo>
                      <a:cubicBezTo>
                        <a:pt x="416" y="336"/>
                        <a:pt x="224" y="416"/>
                        <a:pt x="112" y="304"/>
                      </a:cubicBezTo>
                      <a:cubicBezTo>
                        <a:pt x="0" y="192"/>
                        <a:pt x="80" y="0"/>
                        <a:pt x="240" y="0"/>
                      </a:cubicBezTo>
                      <a:cubicBezTo>
                        <a:pt x="336" y="0"/>
                        <a:pt x="416" y="80"/>
                        <a:pt x="416" y="17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9" name="Google Shape;14129;p31"/>
                <p:cNvSpPr/>
                <p:nvPr/>
              </p:nvSpPr>
              <p:spPr>
                <a:xfrm>
                  <a:off x="2327873" y="1193455"/>
                  <a:ext cx="19491" cy="1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17" extrusionOk="0">
                      <a:moveTo>
                        <a:pt x="432" y="177"/>
                      </a:moveTo>
                      <a:cubicBezTo>
                        <a:pt x="432" y="337"/>
                        <a:pt x="240" y="417"/>
                        <a:pt x="128" y="305"/>
                      </a:cubicBezTo>
                      <a:cubicBezTo>
                        <a:pt x="0" y="193"/>
                        <a:pt x="80" y="1"/>
                        <a:pt x="256" y="1"/>
                      </a:cubicBezTo>
                      <a:cubicBezTo>
                        <a:pt x="352" y="1"/>
                        <a:pt x="432" y="81"/>
                        <a:pt x="432" y="17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0" name="Google Shape;14130;p31"/>
                <p:cNvSpPr/>
                <p:nvPr/>
              </p:nvSpPr>
              <p:spPr>
                <a:xfrm>
                  <a:off x="2479078" y="1482667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3"/>
                      </a:moveTo>
                      <a:cubicBezTo>
                        <a:pt x="433" y="353"/>
                        <a:pt x="225" y="433"/>
                        <a:pt x="112" y="321"/>
                      </a:cubicBezTo>
                      <a:cubicBezTo>
                        <a:pt x="0" y="209"/>
                        <a:pt x="80" y="1"/>
                        <a:pt x="241" y="17"/>
                      </a:cubicBezTo>
                      <a:cubicBezTo>
                        <a:pt x="337" y="1"/>
                        <a:pt x="433" y="97"/>
                        <a:pt x="433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1" name="Google Shape;14131;p31"/>
                <p:cNvSpPr/>
                <p:nvPr/>
              </p:nvSpPr>
              <p:spPr>
                <a:xfrm>
                  <a:off x="2269534" y="962265"/>
                  <a:ext cx="69908" cy="69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3" h="1553" extrusionOk="0">
                      <a:moveTo>
                        <a:pt x="768" y="1553"/>
                      </a:moveTo>
                      <a:lnTo>
                        <a:pt x="768" y="1553"/>
                      </a:lnTo>
                      <a:cubicBezTo>
                        <a:pt x="768" y="1121"/>
                        <a:pt x="416" y="785"/>
                        <a:pt x="0" y="785"/>
                      </a:cubicBezTo>
                      <a:lnTo>
                        <a:pt x="0" y="785"/>
                      </a:lnTo>
                      <a:cubicBezTo>
                        <a:pt x="416" y="785"/>
                        <a:pt x="768" y="432"/>
                        <a:pt x="768" y="0"/>
                      </a:cubicBezTo>
                      <a:lnTo>
                        <a:pt x="768" y="0"/>
                      </a:lnTo>
                      <a:cubicBezTo>
                        <a:pt x="768" y="432"/>
                        <a:pt x="1120" y="785"/>
                        <a:pt x="1552" y="785"/>
                      </a:cubicBezTo>
                      <a:lnTo>
                        <a:pt x="1552" y="785"/>
                      </a:lnTo>
                      <a:cubicBezTo>
                        <a:pt x="1120" y="785"/>
                        <a:pt x="768" y="1121"/>
                        <a:pt x="768" y="155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2" name="Google Shape;14132;p31"/>
                <p:cNvSpPr/>
                <p:nvPr/>
              </p:nvSpPr>
              <p:spPr>
                <a:xfrm>
                  <a:off x="2653421" y="1348504"/>
                  <a:ext cx="69953" cy="69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537" extrusionOk="0">
                      <a:moveTo>
                        <a:pt x="785" y="1537"/>
                      </a:moveTo>
                      <a:lnTo>
                        <a:pt x="785" y="1537"/>
                      </a:lnTo>
                      <a:cubicBezTo>
                        <a:pt x="785" y="1121"/>
                        <a:pt x="433" y="769"/>
                        <a:pt x="1" y="769"/>
                      </a:cubicBezTo>
                      <a:lnTo>
                        <a:pt x="1" y="769"/>
                      </a:lnTo>
                      <a:cubicBezTo>
                        <a:pt x="433" y="769"/>
                        <a:pt x="785" y="417"/>
                        <a:pt x="785" y="1"/>
                      </a:cubicBezTo>
                      <a:lnTo>
                        <a:pt x="785" y="1"/>
                      </a:lnTo>
                      <a:cubicBezTo>
                        <a:pt x="785" y="417"/>
                        <a:pt x="1121" y="769"/>
                        <a:pt x="1553" y="769"/>
                      </a:cubicBezTo>
                      <a:lnTo>
                        <a:pt x="1553" y="769"/>
                      </a:lnTo>
                      <a:cubicBezTo>
                        <a:pt x="1137" y="769"/>
                        <a:pt x="785" y="1121"/>
                        <a:pt x="785" y="153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133" name="Google Shape;14133;p31"/>
            <p:cNvGrpSpPr/>
            <p:nvPr/>
          </p:nvGrpSpPr>
          <p:grpSpPr>
            <a:xfrm rot="-9318850" flipH="1">
              <a:off x="644002" y="782086"/>
              <a:ext cx="1511047" cy="1603979"/>
              <a:chOff x="7805848" y="0"/>
              <a:chExt cx="1338162" cy="1420462"/>
            </a:xfrm>
          </p:grpSpPr>
          <p:grpSp>
            <p:nvGrpSpPr>
              <p:cNvPr id="14134" name="Google Shape;14134;p31"/>
              <p:cNvGrpSpPr/>
              <p:nvPr/>
            </p:nvGrpSpPr>
            <p:grpSpPr>
              <a:xfrm>
                <a:off x="8368560" y="0"/>
                <a:ext cx="775450" cy="710225"/>
                <a:chOff x="2092310" y="847750"/>
                <a:chExt cx="775450" cy="710225"/>
              </a:xfrm>
            </p:grpSpPr>
            <p:sp>
              <p:nvSpPr>
                <p:cNvPr id="14135" name="Google Shape;14135;p31"/>
                <p:cNvSpPr/>
                <p:nvPr/>
              </p:nvSpPr>
              <p:spPr>
                <a:xfrm>
                  <a:off x="2340838" y="1450978"/>
                  <a:ext cx="41819" cy="410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3" extrusionOk="0">
                      <a:moveTo>
                        <a:pt x="913" y="384"/>
                      </a:moveTo>
                      <a:cubicBezTo>
                        <a:pt x="929" y="720"/>
                        <a:pt x="497" y="912"/>
                        <a:pt x="257" y="656"/>
                      </a:cubicBezTo>
                      <a:cubicBezTo>
                        <a:pt x="1" y="416"/>
                        <a:pt x="177" y="0"/>
                        <a:pt x="529" y="0"/>
                      </a:cubicBezTo>
                      <a:cubicBezTo>
                        <a:pt x="737" y="0"/>
                        <a:pt x="913" y="160"/>
                        <a:pt x="913" y="38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6" name="Google Shape;14136;p31"/>
                <p:cNvSpPr/>
                <p:nvPr/>
              </p:nvSpPr>
              <p:spPr>
                <a:xfrm>
                  <a:off x="2092310" y="1309455"/>
                  <a:ext cx="42539" cy="42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945" extrusionOk="0">
                      <a:moveTo>
                        <a:pt x="945" y="416"/>
                      </a:moveTo>
                      <a:cubicBezTo>
                        <a:pt x="945" y="768"/>
                        <a:pt x="513" y="944"/>
                        <a:pt x="257" y="688"/>
                      </a:cubicBezTo>
                      <a:cubicBezTo>
                        <a:pt x="1" y="448"/>
                        <a:pt x="193" y="16"/>
                        <a:pt x="545" y="16"/>
                      </a:cubicBezTo>
                      <a:cubicBezTo>
                        <a:pt x="769" y="0"/>
                        <a:pt x="945" y="192"/>
                        <a:pt x="945" y="41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7" name="Google Shape;14137;p31"/>
                <p:cNvSpPr/>
                <p:nvPr/>
              </p:nvSpPr>
              <p:spPr>
                <a:xfrm>
                  <a:off x="2828822" y="1112070"/>
                  <a:ext cx="9408" cy="8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193" extrusionOk="0">
                      <a:moveTo>
                        <a:pt x="208" y="81"/>
                      </a:moveTo>
                      <a:cubicBezTo>
                        <a:pt x="208" y="193"/>
                        <a:pt x="0" y="1"/>
                        <a:pt x="128" y="1"/>
                      </a:cubicBezTo>
                      <a:cubicBezTo>
                        <a:pt x="160" y="1"/>
                        <a:pt x="208" y="33"/>
                        <a:pt x="208" y="8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8" name="Google Shape;14138;p31"/>
                <p:cNvSpPr/>
                <p:nvPr/>
              </p:nvSpPr>
              <p:spPr>
                <a:xfrm>
                  <a:off x="2858352" y="1249632"/>
                  <a:ext cx="9408" cy="10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41" extrusionOk="0">
                      <a:moveTo>
                        <a:pt x="192" y="145"/>
                      </a:moveTo>
                      <a:cubicBezTo>
                        <a:pt x="160" y="241"/>
                        <a:pt x="0" y="209"/>
                        <a:pt x="32" y="97"/>
                      </a:cubicBezTo>
                      <a:cubicBezTo>
                        <a:pt x="48" y="1"/>
                        <a:pt x="208" y="33"/>
                        <a:pt x="192" y="145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9" name="Google Shape;14139;p31"/>
                <p:cNvSpPr/>
                <p:nvPr/>
              </p:nvSpPr>
              <p:spPr>
                <a:xfrm>
                  <a:off x="2211149" y="947140"/>
                  <a:ext cx="7968" cy="7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112"/>
                      </a:moveTo>
                      <a:cubicBezTo>
                        <a:pt x="161" y="144"/>
                        <a:pt x="113" y="176"/>
                        <a:pt x="81" y="160"/>
                      </a:cubicBezTo>
                      <a:cubicBezTo>
                        <a:pt x="33" y="160"/>
                        <a:pt x="1" y="112"/>
                        <a:pt x="17" y="64"/>
                      </a:cubicBezTo>
                      <a:cubicBezTo>
                        <a:pt x="33" y="32"/>
                        <a:pt x="65" y="0"/>
                        <a:pt x="113" y="16"/>
                      </a:cubicBezTo>
                      <a:cubicBezTo>
                        <a:pt x="161" y="16"/>
                        <a:pt x="177" y="64"/>
                        <a:pt x="177" y="11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0" name="Google Shape;14140;p31"/>
                <p:cNvSpPr/>
                <p:nvPr/>
              </p:nvSpPr>
              <p:spPr>
                <a:xfrm>
                  <a:off x="2453015" y="1299709"/>
                  <a:ext cx="9408" cy="8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193" extrusionOk="0">
                      <a:moveTo>
                        <a:pt x="193" y="112"/>
                      </a:moveTo>
                      <a:cubicBezTo>
                        <a:pt x="193" y="160"/>
                        <a:pt x="145" y="192"/>
                        <a:pt x="97" y="176"/>
                      </a:cubicBezTo>
                      <a:cubicBezTo>
                        <a:pt x="0" y="160"/>
                        <a:pt x="32" y="0"/>
                        <a:pt x="129" y="16"/>
                      </a:cubicBezTo>
                      <a:cubicBezTo>
                        <a:pt x="177" y="32"/>
                        <a:pt x="209" y="80"/>
                        <a:pt x="193" y="11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1" name="Google Shape;14141;p31"/>
                <p:cNvSpPr/>
                <p:nvPr/>
              </p:nvSpPr>
              <p:spPr>
                <a:xfrm>
                  <a:off x="2435526" y="995395"/>
                  <a:ext cx="9408" cy="9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09" extrusionOk="0">
                      <a:moveTo>
                        <a:pt x="209" y="80"/>
                      </a:moveTo>
                      <a:cubicBezTo>
                        <a:pt x="209" y="208"/>
                        <a:pt x="1" y="0"/>
                        <a:pt x="129" y="0"/>
                      </a:cubicBezTo>
                      <a:cubicBezTo>
                        <a:pt x="177" y="0"/>
                        <a:pt x="209" y="48"/>
                        <a:pt x="209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2" name="Google Shape;14142;p31"/>
                <p:cNvSpPr/>
                <p:nvPr/>
              </p:nvSpPr>
              <p:spPr>
                <a:xfrm>
                  <a:off x="2164334" y="1538484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2"/>
                      </a:moveTo>
                      <a:cubicBezTo>
                        <a:pt x="433" y="352"/>
                        <a:pt x="241" y="432"/>
                        <a:pt x="113" y="320"/>
                      </a:cubicBezTo>
                      <a:cubicBezTo>
                        <a:pt x="1" y="208"/>
                        <a:pt x="81" y="0"/>
                        <a:pt x="257" y="0"/>
                      </a:cubicBezTo>
                      <a:cubicBezTo>
                        <a:pt x="353" y="0"/>
                        <a:pt x="433" y="80"/>
                        <a:pt x="433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3" name="Google Shape;14143;p31"/>
                <p:cNvSpPr/>
                <p:nvPr/>
              </p:nvSpPr>
              <p:spPr>
                <a:xfrm>
                  <a:off x="2680453" y="1103427"/>
                  <a:ext cx="18771" cy="21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81" extrusionOk="0">
                      <a:moveTo>
                        <a:pt x="400" y="273"/>
                      </a:moveTo>
                      <a:cubicBezTo>
                        <a:pt x="368" y="481"/>
                        <a:pt x="48" y="481"/>
                        <a:pt x="32" y="273"/>
                      </a:cubicBezTo>
                      <a:cubicBezTo>
                        <a:pt x="0" y="1"/>
                        <a:pt x="416" y="1"/>
                        <a:pt x="400" y="27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4" name="Google Shape;14144;p31"/>
                <p:cNvSpPr/>
                <p:nvPr/>
              </p:nvSpPr>
              <p:spPr>
                <a:xfrm>
                  <a:off x="2533479" y="847750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2"/>
                      </a:moveTo>
                      <a:cubicBezTo>
                        <a:pt x="433" y="352"/>
                        <a:pt x="241" y="432"/>
                        <a:pt x="129" y="320"/>
                      </a:cubicBezTo>
                      <a:cubicBezTo>
                        <a:pt x="1" y="192"/>
                        <a:pt x="97" y="0"/>
                        <a:pt x="257" y="0"/>
                      </a:cubicBezTo>
                      <a:cubicBezTo>
                        <a:pt x="353" y="0"/>
                        <a:pt x="433" y="80"/>
                        <a:pt x="433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5" name="Google Shape;14145;p31"/>
                <p:cNvSpPr/>
                <p:nvPr/>
              </p:nvSpPr>
              <p:spPr>
                <a:xfrm>
                  <a:off x="2831703" y="979550"/>
                  <a:ext cx="18771" cy="1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17" extrusionOk="0">
                      <a:moveTo>
                        <a:pt x="416" y="176"/>
                      </a:moveTo>
                      <a:cubicBezTo>
                        <a:pt x="416" y="336"/>
                        <a:pt x="224" y="416"/>
                        <a:pt x="112" y="304"/>
                      </a:cubicBezTo>
                      <a:cubicBezTo>
                        <a:pt x="0" y="192"/>
                        <a:pt x="80" y="0"/>
                        <a:pt x="240" y="0"/>
                      </a:cubicBezTo>
                      <a:cubicBezTo>
                        <a:pt x="336" y="0"/>
                        <a:pt x="416" y="80"/>
                        <a:pt x="416" y="17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6" name="Google Shape;14146;p31"/>
                <p:cNvSpPr/>
                <p:nvPr/>
              </p:nvSpPr>
              <p:spPr>
                <a:xfrm>
                  <a:off x="2327873" y="1193455"/>
                  <a:ext cx="19491" cy="1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17" extrusionOk="0">
                      <a:moveTo>
                        <a:pt x="432" y="177"/>
                      </a:moveTo>
                      <a:cubicBezTo>
                        <a:pt x="432" y="337"/>
                        <a:pt x="240" y="417"/>
                        <a:pt x="128" y="305"/>
                      </a:cubicBezTo>
                      <a:cubicBezTo>
                        <a:pt x="0" y="193"/>
                        <a:pt x="80" y="1"/>
                        <a:pt x="256" y="1"/>
                      </a:cubicBezTo>
                      <a:cubicBezTo>
                        <a:pt x="352" y="1"/>
                        <a:pt x="432" y="81"/>
                        <a:pt x="432" y="17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7" name="Google Shape;14147;p31"/>
                <p:cNvSpPr/>
                <p:nvPr/>
              </p:nvSpPr>
              <p:spPr>
                <a:xfrm>
                  <a:off x="2479078" y="1482667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3"/>
                      </a:moveTo>
                      <a:cubicBezTo>
                        <a:pt x="433" y="353"/>
                        <a:pt x="225" y="433"/>
                        <a:pt x="112" y="321"/>
                      </a:cubicBezTo>
                      <a:cubicBezTo>
                        <a:pt x="0" y="209"/>
                        <a:pt x="80" y="1"/>
                        <a:pt x="241" y="17"/>
                      </a:cubicBezTo>
                      <a:cubicBezTo>
                        <a:pt x="337" y="1"/>
                        <a:pt x="433" y="97"/>
                        <a:pt x="433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8" name="Google Shape;14148;p31"/>
                <p:cNvSpPr/>
                <p:nvPr/>
              </p:nvSpPr>
              <p:spPr>
                <a:xfrm>
                  <a:off x="2269534" y="962265"/>
                  <a:ext cx="69908" cy="69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3" h="1553" extrusionOk="0">
                      <a:moveTo>
                        <a:pt x="768" y="1553"/>
                      </a:moveTo>
                      <a:lnTo>
                        <a:pt x="768" y="1553"/>
                      </a:lnTo>
                      <a:cubicBezTo>
                        <a:pt x="768" y="1121"/>
                        <a:pt x="416" y="785"/>
                        <a:pt x="0" y="785"/>
                      </a:cubicBezTo>
                      <a:lnTo>
                        <a:pt x="0" y="785"/>
                      </a:lnTo>
                      <a:cubicBezTo>
                        <a:pt x="416" y="785"/>
                        <a:pt x="768" y="432"/>
                        <a:pt x="768" y="0"/>
                      </a:cubicBezTo>
                      <a:lnTo>
                        <a:pt x="768" y="0"/>
                      </a:lnTo>
                      <a:cubicBezTo>
                        <a:pt x="768" y="432"/>
                        <a:pt x="1120" y="785"/>
                        <a:pt x="1552" y="785"/>
                      </a:cubicBezTo>
                      <a:lnTo>
                        <a:pt x="1552" y="785"/>
                      </a:lnTo>
                      <a:cubicBezTo>
                        <a:pt x="1120" y="785"/>
                        <a:pt x="768" y="1121"/>
                        <a:pt x="768" y="155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9" name="Google Shape;14149;p31"/>
                <p:cNvSpPr/>
                <p:nvPr/>
              </p:nvSpPr>
              <p:spPr>
                <a:xfrm>
                  <a:off x="2653421" y="1348504"/>
                  <a:ext cx="69953" cy="69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537" extrusionOk="0">
                      <a:moveTo>
                        <a:pt x="785" y="1537"/>
                      </a:moveTo>
                      <a:lnTo>
                        <a:pt x="785" y="1537"/>
                      </a:lnTo>
                      <a:cubicBezTo>
                        <a:pt x="785" y="1121"/>
                        <a:pt x="433" y="769"/>
                        <a:pt x="1" y="769"/>
                      </a:cubicBezTo>
                      <a:lnTo>
                        <a:pt x="1" y="769"/>
                      </a:lnTo>
                      <a:cubicBezTo>
                        <a:pt x="433" y="769"/>
                        <a:pt x="785" y="417"/>
                        <a:pt x="785" y="1"/>
                      </a:cubicBezTo>
                      <a:lnTo>
                        <a:pt x="785" y="1"/>
                      </a:lnTo>
                      <a:cubicBezTo>
                        <a:pt x="785" y="417"/>
                        <a:pt x="1121" y="769"/>
                        <a:pt x="1553" y="769"/>
                      </a:cubicBezTo>
                      <a:lnTo>
                        <a:pt x="1553" y="769"/>
                      </a:lnTo>
                      <a:cubicBezTo>
                        <a:pt x="1137" y="769"/>
                        <a:pt x="785" y="1121"/>
                        <a:pt x="785" y="153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150" name="Google Shape;14150;p31"/>
              <p:cNvGrpSpPr/>
              <p:nvPr/>
            </p:nvGrpSpPr>
            <p:grpSpPr>
              <a:xfrm rot="-5400000">
                <a:off x="7773235" y="184387"/>
                <a:ext cx="775450" cy="710225"/>
                <a:chOff x="2092310" y="847750"/>
                <a:chExt cx="775450" cy="710225"/>
              </a:xfrm>
            </p:grpSpPr>
            <p:sp>
              <p:nvSpPr>
                <p:cNvPr id="14151" name="Google Shape;14151;p31"/>
                <p:cNvSpPr/>
                <p:nvPr/>
              </p:nvSpPr>
              <p:spPr>
                <a:xfrm>
                  <a:off x="2340838" y="1450978"/>
                  <a:ext cx="41819" cy="410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3" extrusionOk="0">
                      <a:moveTo>
                        <a:pt x="913" y="384"/>
                      </a:moveTo>
                      <a:cubicBezTo>
                        <a:pt x="929" y="720"/>
                        <a:pt x="497" y="912"/>
                        <a:pt x="257" y="656"/>
                      </a:cubicBezTo>
                      <a:cubicBezTo>
                        <a:pt x="1" y="416"/>
                        <a:pt x="177" y="0"/>
                        <a:pt x="529" y="0"/>
                      </a:cubicBezTo>
                      <a:cubicBezTo>
                        <a:pt x="737" y="0"/>
                        <a:pt x="913" y="160"/>
                        <a:pt x="913" y="38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2" name="Google Shape;14152;p31"/>
                <p:cNvSpPr/>
                <p:nvPr/>
              </p:nvSpPr>
              <p:spPr>
                <a:xfrm>
                  <a:off x="2092310" y="1309455"/>
                  <a:ext cx="42539" cy="42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945" extrusionOk="0">
                      <a:moveTo>
                        <a:pt x="945" y="416"/>
                      </a:moveTo>
                      <a:cubicBezTo>
                        <a:pt x="945" y="768"/>
                        <a:pt x="513" y="944"/>
                        <a:pt x="257" y="688"/>
                      </a:cubicBezTo>
                      <a:cubicBezTo>
                        <a:pt x="1" y="448"/>
                        <a:pt x="193" y="16"/>
                        <a:pt x="545" y="16"/>
                      </a:cubicBezTo>
                      <a:cubicBezTo>
                        <a:pt x="769" y="0"/>
                        <a:pt x="945" y="192"/>
                        <a:pt x="945" y="41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3" name="Google Shape;14153;p31"/>
                <p:cNvSpPr/>
                <p:nvPr/>
              </p:nvSpPr>
              <p:spPr>
                <a:xfrm>
                  <a:off x="2828822" y="1112070"/>
                  <a:ext cx="9408" cy="8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193" extrusionOk="0">
                      <a:moveTo>
                        <a:pt x="208" y="81"/>
                      </a:moveTo>
                      <a:cubicBezTo>
                        <a:pt x="208" y="193"/>
                        <a:pt x="0" y="1"/>
                        <a:pt x="128" y="1"/>
                      </a:cubicBezTo>
                      <a:cubicBezTo>
                        <a:pt x="160" y="1"/>
                        <a:pt x="208" y="33"/>
                        <a:pt x="208" y="8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4" name="Google Shape;14154;p31"/>
                <p:cNvSpPr/>
                <p:nvPr/>
              </p:nvSpPr>
              <p:spPr>
                <a:xfrm>
                  <a:off x="2858352" y="1249632"/>
                  <a:ext cx="9408" cy="10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41" extrusionOk="0">
                      <a:moveTo>
                        <a:pt x="192" y="145"/>
                      </a:moveTo>
                      <a:cubicBezTo>
                        <a:pt x="160" y="241"/>
                        <a:pt x="0" y="209"/>
                        <a:pt x="32" y="97"/>
                      </a:cubicBezTo>
                      <a:cubicBezTo>
                        <a:pt x="48" y="1"/>
                        <a:pt x="208" y="33"/>
                        <a:pt x="192" y="145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5" name="Google Shape;14155;p31"/>
                <p:cNvSpPr/>
                <p:nvPr/>
              </p:nvSpPr>
              <p:spPr>
                <a:xfrm>
                  <a:off x="2211149" y="947140"/>
                  <a:ext cx="7968" cy="7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112"/>
                      </a:moveTo>
                      <a:cubicBezTo>
                        <a:pt x="161" y="144"/>
                        <a:pt x="113" y="176"/>
                        <a:pt x="81" y="160"/>
                      </a:cubicBezTo>
                      <a:cubicBezTo>
                        <a:pt x="33" y="160"/>
                        <a:pt x="1" y="112"/>
                        <a:pt x="17" y="64"/>
                      </a:cubicBezTo>
                      <a:cubicBezTo>
                        <a:pt x="33" y="32"/>
                        <a:pt x="65" y="0"/>
                        <a:pt x="113" y="16"/>
                      </a:cubicBezTo>
                      <a:cubicBezTo>
                        <a:pt x="161" y="16"/>
                        <a:pt x="177" y="64"/>
                        <a:pt x="177" y="11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6" name="Google Shape;14156;p31"/>
                <p:cNvSpPr/>
                <p:nvPr/>
              </p:nvSpPr>
              <p:spPr>
                <a:xfrm>
                  <a:off x="2453015" y="1299709"/>
                  <a:ext cx="9408" cy="8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193" extrusionOk="0">
                      <a:moveTo>
                        <a:pt x="193" y="112"/>
                      </a:moveTo>
                      <a:cubicBezTo>
                        <a:pt x="193" y="160"/>
                        <a:pt x="145" y="192"/>
                        <a:pt x="97" y="176"/>
                      </a:cubicBezTo>
                      <a:cubicBezTo>
                        <a:pt x="0" y="160"/>
                        <a:pt x="32" y="0"/>
                        <a:pt x="129" y="16"/>
                      </a:cubicBezTo>
                      <a:cubicBezTo>
                        <a:pt x="177" y="32"/>
                        <a:pt x="209" y="80"/>
                        <a:pt x="193" y="11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7" name="Google Shape;14157;p31"/>
                <p:cNvSpPr/>
                <p:nvPr/>
              </p:nvSpPr>
              <p:spPr>
                <a:xfrm>
                  <a:off x="2435526" y="995395"/>
                  <a:ext cx="9408" cy="9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09" extrusionOk="0">
                      <a:moveTo>
                        <a:pt x="209" y="80"/>
                      </a:moveTo>
                      <a:cubicBezTo>
                        <a:pt x="209" y="208"/>
                        <a:pt x="1" y="0"/>
                        <a:pt x="129" y="0"/>
                      </a:cubicBezTo>
                      <a:cubicBezTo>
                        <a:pt x="177" y="0"/>
                        <a:pt x="209" y="48"/>
                        <a:pt x="209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8" name="Google Shape;14158;p31"/>
                <p:cNvSpPr/>
                <p:nvPr/>
              </p:nvSpPr>
              <p:spPr>
                <a:xfrm>
                  <a:off x="2164334" y="1538484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2"/>
                      </a:moveTo>
                      <a:cubicBezTo>
                        <a:pt x="433" y="352"/>
                        <a:pt x="241" y="432"/>
                        <a:pt x="113" y="320"/>
                      </a:cubicBezTo>
                      <a:cubicBezTo>
                        <a:pt x="1" y="208"/>
                        <a:pt x="81" y="0"/>
                        <a:pt x="257" y="0"/>
                      </a:cubicBezTo>
                      <a:cubicBezTo>
                        <a:pt x="353" y="0"/>
                        <a:pt x="433" y="80"/>
                        <a:pt x="433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9" name="Google Shape;14159;p31"/>
                <p:cNvSpPr/>
                <p:nvPr/>
              </p:nvSpPr>
              <p:spPr>
                <a:xfrm>
                  <a:off x="2680453" y="1103427"/>
                  <a:ext cx="18771" cy="21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81" extrusionOk="0">
                      <a:moveTo>
                        <a:pt x="400" y="273"/>
                      </a:moveTo>
                      <a:cubicBezTo>
                        <a:pt x="368" y="481"/>
                        <a:pt x="48" y="481"/>
                        <a:pt x="32" y="273"/>
                      </a:cubicBezTo>
                      <a:cubicBezTo>
                        <a:pt x="0" y="1"/>
                        <a:pt x="416" y="1"/>
                        <a:pt x="400" y="27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60" name="Google Shape;14160;p31"/>
                <p:cNvSpPr/>
                <p:nvPr/>
              </p:nvSpPr>
              <p:spPr>
                <a:xfrm>
                  <a:off x="2533479" y="847750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2"/>
                      </a:moveTo>
                      <a:cubicBezTo>
                        <a:pt x="433" y="352"/>
                        <a:pt x="241" y="432"/>
                        <a:pt x="129" y="320"/>
                      </a:cubicBezTo>
                      <a:cubicBezTo>
                        <a:pt x="1" y="192"/>
                        <a:pt x="97" y="0"/>
                        <a:pt x="257" y="0"/>
                      </a:cubicBezTo>
                      <a:cubicBezTo>
                        <a:pt x="353" y="0"/>
                        <a:pt x="433" y="80"/>
                        <a:pt x="433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61" name="Google Shape;14161;p31"/>
                <p:cNvSpPr/>
                <p:nvPr/>
              </p:nvSpPr>
              <p:spPr>
                <a:xfrm>
                  <a:off x="2831703" y="979550"/>
                  <a:ext cx="18771" cy="1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17" extrusionOk="0">
                      <a:moveTo>
                        <a:pt x="416" y="176"/>
                      </a:moveTo>
                      <a:cubicBezTo>
                        <a:pt x="416" y="336"/>
                        <a:pt x="224" y="416"/>
                        <a:pt x="112" y="304"/>
                      </a:cubicBezTo>
                      <a:cubicBezTo>
                        <a:pt x="0" y="192"/>
                        <a:pt x="80" y="0"/>
                        <a:pt x="240" y="0"/>
                      </a:cubicBezTo>
                      <a:cubicBezTo>
                        <a:pt x="336" y="0"/>
                        <a:pt x="416" y="80"/>
                        <a:pt x="416" y="17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62" name="Google Shape;14162;p31"/>
                <p:cNvSpPr/>
                <p:nvPr/>
              </p:nvSpPr>
              <p:spPr>
                <a:xfrm>
                  <a:off x="2327873" y="1193455"/>
                  <a:ext cx="19491" cy="1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17" extrusionOk="0">
                      <a:moveTo>
                        <a:pt x="432" y="177"/>
                      </a:moveTo>
                      <a:cubicBezTo>
                        <a:pt x="432" y="337"/>
                        <a:pt x="240" y="417"/>
                        <a:pt x="128" y="305"/>
                      </a:cubicBezTo>
                      <a:cubicBezTo>
                        <a:pt x="0" y="193"/>
                        <a:pt x="80" y="1"/>
                        <a:pt x="256" y="1"/>
                      </a:cubicBezTo>
                      <a:cubicBezTo>
                        <a:pt x="352" y="1"/>
                        <a:pt x="432" y="81"/>
                        <a:pt x="432" y="17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63" name="Google Shape;14163;p31"/>
                <p:cNvSpPr/>
                <p:nvPr/>
              </p:nvSpPr>
              <p:spPr>
                <a:xfrm>
                  <a:off x="2479078" y="1482667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3"/>
                      </a:moveTo>
                      <a:cubicBezTo>
                        <a:pt x="433" y="353"/>
                        <a:pt x="225" y="433"/>
                        <a:pt x="112" y="321"/>
                      </a:cubicBezTo>
                      <a:cubicBezTo>
                        <a:pt x="0" y="209"/>
                        <a:pt x="80" y="1"/>
                        <a:pt x="241" y="17"/>
                      </a:cubicBezTo>
                      <a:cubicBezTo>
                        <a:pt x="337" y="1"/>
                        <a:pt x="433" y="97"/>
                        <a:pt x="433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64" name="Google Shape;14164;p31"/>
                <p:cNvSpPr/>
                <p:nvPr/>
              </p:nvSpPr>
              <p:spPr>
                <a:xfrm>
                  <a:off x="2269534" y="962265"/>
                  <a:ext cx="69908" cy="69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3" h="1553" extrusionOk="0">
                      <a:moveTo>
                        <a:pt x="768" y="1553"/>
                      </a:moveTo>
                      <a:lnTo>
                        <a:pt x="768" y="1553"/>
                      </a:lnTo>
                      <a:cubicBezTo>
                        <a:pt x="768" y="1121"/>
                        <a:pt x="416" y="785"/>
                        <a:pt x="0" y="785"/>
                      </a:cubicBezTo>
                      <a:lnTo>
                        <a:pt x="0" y="785"/>
                      </a:lnTo>
                      <a:cubicBezTo>
                        <a:pt x="416" y="785"/>
                        <a:pt x="768" y="432"/>
                        <a:pt x="768" y="0"/>
                      </a:cubicBezTo>
                      <a:lnTo>
                        <a:pt x="768" y="0"/>
                      </a:lnTo>
                      <a:cubicBezTo>
                        <a:pt x="768" y="432"/>
                        <a:pt x="1120" y="785"/>
                        <a:pt x="1552" y="785"/>
                      </a:cubicBezTo>
                      <a:lnTo>
                        <a:pt x="1552" y="785"/>
                      </a:lnTo>
                      <a:cubicBezTo>
                        <a:pt x="1120" y="785"/>
                        <a:pt x="768" y="1121"/>
                        <a:pt x="768" y="155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65" name="Google Shape;14165;p31"/>
                <p:cNvSpPr/>
                <p:nvPr/>
              </p:nvSpPr>
              <p:spPr>
                <a:xfrm>
                  <a:off x="2653421" y="1348504"/>
                  <a:ext cx="69953" cy="69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537" extrusionOk="0">
                      <a:moveTo>
                        <a:pt x="785" y="1537"/>
                      </a:moveTo>
                      <a:lnTo>
                        <a:pt x="785" y="1537"/>
                      </a:lnTo>
                      <a:cubicBezTo>
                        <a:pt x="785" y="1121"/>
                        <a:pt x="433" y="769"/>
                        <a:pt x="1" y="769"/>
                      </a:cubicBezTo>
                      <a:lnTo>
                        <a:pt x="1" y="769"/>
                      </a:lnTo>
                      <a:cubicBezTo>
                        <a:pt x="433" y="769"/>
                        <a:pt x="785" y="417"/>
                        <a:pt x="785" y="1"/>
                      </a:cubicBezTo>
                      <a:lnTo>
                        <a:pt x="785" y="1"/>
                      </a:lnTo>
                      <a:cubicBezTo>
                        <a:pt x="785" y="417"/>
                        <a:pt x="1121" y="769"/>
                        <a:pt x="1553" y="769"/>
                      </a:cubicBezTo>
                      <a:lnTo>
                        <a:pt x="1553" y="769"/>
                      </a:lnTo>
                      <a:cubicBezTo>
                        <a:pt x="1137" y="769"/>
                        <a:pt x="785" y="1121"/>
                        <a:pt x="785" y="153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166" name="Google Shape;14166;p31"/>
              <p:cNvGrpSpPr/>
              <p:nvPr/>
            </p:nvGrpSpPr>
            <p:grpSpPr>
              <a:xfrm rot="10800000" flipH="1">
                <a:off x="8257960" y="710237"/>
                <a:ext cx="775450" cy="710225"/>
                <a:chOff x="2092310" y="847750"/>
                <a:chExt cx="775450" cy="710225"/>
              </a:xfrm>
            </p:grpSpPr>
            <p:sp>
              <p:nvSpPr>
                <p:cNvPr id="14167" name="Google Shape;14167;p31"/>
                <p:cNvSpPr/>
                <p:nvPr/>
              </p:nvSpPr>
              <p:spPr>
                <a:xfrm>
                  <a:off x="2340838" y="1450978"/>
                  <a:ext cx="41819" cy="410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3" extrusionOk="0">
                      <a:moveTo>
                        <a:pt x="913" y="384"/>
                      </a:moveTo>
                      <a:cubicBezTo>
                        <a:pt x="929" y="720"/>
                        <a:pt x="497" y="912"/>
                        <a:pt x="257" y="656"/>
                      </a:cubicBezTo>
                      <a:cubicBezTo>
                        <a:pt x="1" y="416"/>
                        <a:pt x="177" y="0"/>
                        <a:pt x="529" y="0"/>
                      </a:cubicBezTo>
                      <a:cubicBezTo>
                        <a:pt x="737" y="0"/>
                        <a:pt x="913" y="160"/>
                        <a:pt x="913" y="38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68" name="Google Shape;14168;p31"/>
                <p:cNvSpPr/>
                <p:nvPr/>
              </p:nvSpPr>
              <p:spPr>
                <a:xfrm>
                  <a:off x="2092310" y="1309455"/>
                  <a:ext cx="42539" cy="42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945" extrusionOk="0">
                      <a:moveTo>
                        <a:pt x="945" y="416"/>
                      </a:moveTo>
                      <a:cubicBezTo>
                        <a:pt x="945" y="768"/>
                        <a:pt x="513" y="944"/>
                        <a:pt x="257" y="688"/>
                      </a:cubicBezTo>
                      <a:cubicBezTo>
                        <a:pt x="1" y="448"/>
                        <a:pt x="193" y="16"/>
                        <a:pt x="545" y="16"/>
                      </a:cubicBezTo>
                      <a:cubicBezTo>
                        <a:pt x="769" y="0"/>
                        <a:pt x="945" y="192"/>
                        <a:pt x="945" y="41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69" name="Google Shape;14169;p31"/>
                <p:cNvSpPr/>
                <p:nvPr/>
              </p:nvSpPr>
              <p:spPr>
                <a:xfrm>
                  <a:off x="2828822" y="1112070"/>
                  <a:ext cx="9408" cy="8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193" extrusionOk="0">
                      <a:moveTo>
                        <a:pt x="208" y="81"/>
                      </a:moveTo>
                      <a:cubicBezTo>
                        <a:pt x="208" y="193"/>
                        <a:pt x="0" y="1"/>
                        <a:pt x="128" y="1"/>
                      </a:cubicBezTo>
                      <a:cubicBezTo>
                        <a:pt x="160" y="1"/>
                        <a:pt x="208" y="33"/>
                        <a:pt x="208" y="8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70" name="Google Shape;14170;p31"/>
                <p:cNvSpPr/>
                <p:nvPr/>
              </p:nvSpPr>
              <p:spPr>
                <a:xfrm>
                  <a:off x="2858352" y="1249632"/>
                  <a:ext cx="9408" cy="10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41" extrusionOk="0">
                      <a:moveTo>
                        <a:pt x="192" y="145"/>
                      </a:moveTo>
                      <a:cubicBezTo>
                        <a:pt x="160" y="241"/>
                        <a:pt x="0" y="209"/>
                        <a:pt x="32" y="97"/>
                      </a:cubicBezTo>
                      <a:cubicBezTo>
                        <a:pt x="48" y="1"/>
                        <a:pt x="208" y="33"/>
                        <a:pt x="192" y="145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71" name="Google Shape;14171;p31"/>
                <p:cNvSpPr/>
                <p:nvPr/>
              </p:nvSpPr>
              <p:spPr>
                <a:xfrm>
                  <a:off x="2211149" y="947140"/>
                  <a:ext cx="7968" cy="7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112"/>
                      </a:moveTo>
                      <a:cubicBezTo>
                        <a:pt x="161" y="144"/>
                        <a:pt x="113" y="176"/>
                        <a:pt x="81" y="160"/>
                      </a:cubicBezTo>
                      <a:cubicBezTo>
                        <a:pt x="33" y="160"/>
                        <a:pt x="1" y="112"/>
                        <a:pt x="17" y="64"/>
                      </a:cubicBezTo>
                      <a:cubicBezTo>
                        <a:pt x="33" y="32"/>
                        <a:pt x="65" y="0"/>
                        <a:pt x="113" y="16"/>
                      </a:cubicBezTo>
                      <a:cubicBezTo>
                        <a:pt x="161" y="16"/>
                        <a:pt x="177" y="64"/>
                        <a:pt x="177" y="11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72" name="Google Shape;14172;p31"/>
                <p:cNvSpPr/>
                <p:nvPr/>
              </p:nvSpPr>
              <p:spPr>
                <a:xfrm>
                  <a:off x="2453015" y="1299709"/>
                  <a:ext cx="9408" cy="8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193" extrusionOk="0">
                      <a:moveTo>
                        <a:pt x="193" y="112"/>
                      </a:moveTo>
                      <a:cubicBezTo>
                        <a:pt x="193" y="160"/>
                        <a:pt x="145" y="192"/>
                        <a:pt x="97" y="176"/>
                      </a:cubicBezTo>
                      <a:cubicBezTo>
                        <a:pt x="0" y="160"/>
                        <a:pt x="32" y="0"/>
                        <a:pt x="129" y="16"/>
                      </a:cubicBezTo>
                      <a:cubicBezTo>
                        <a:pt x="177" y="32"/>
                        <a:pt x="209" y="80"/>
                        <a:pt x="193" y="11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73" name="Google Shape;14173;p31"/>
                <p:cNvSpPr/>
                <p:nvPr/>
              </p:nvSpPr>
              <p:spPr>
                <a:xfrm>
                  <a:off x="2435526" y="995395"/>
                  <a:ext cx="9408" cy="9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09" extrusionOk="0">
                      <a:moveTo>
                        <a:pt x="209" y="80"/>
                      </a:moveTo>
                      <a:cubicBezTo>
                        <a:pt x="209" y="208"/>
                        <a:pt x="1" y="0"/>
                        <a:pt x="129" y="0"/>
                      </a:cubicBezTo>
                      <a:cubicBezTo>
                        <a:pt x="177" y="0"/>
                        <a:pt x="209" y="48"/>
                        <a:pt x="209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74" name="Google Shape;14174;p31"/>
                <p:cNvSpPr/>
                <p:nvPr/>
              </p:nvSpPr>
              <p:spPr>
                <a:xfrm>
                  <a:off x="2164334" y="1538484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2"/>
                      </a:moveTo>
                      <a:cubicBezTo>
                        <a:pt x="433" y="352"/>
                        <a:pt x="241" y="432"/>
                        <a:pt x="113" y="320"/>
                      </a:cubicBezTo>
                      <a:cubicBezTo>
                        <a:pt x="1" y="208"/>
                        <a:pt x="81" y="0"/>
                        <a:pt x="257" y="0"/>
                      </a:cubicBezTo>
                      <a:cubicBezTo>
                        <a:pt x="353" y="0"/>
                        <a:pt x="433" y="80"/>
                        <a:pt x="433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75" name="Google Shape;14175;p31"/>
                <p:cNvSpPr/>
                <p:nvPr/>
              </p:nvSpPr>
              <p:spPr>
                <a:xfrm>
                  <a:off x="2680453" y="1103427"/>
                  <a:ext cx="18771" cy="21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81" extrusionOk="0">
                      <a:moveTo>
                        <a:pt x="400" y="273"/>
                      </a:moveTo>
                      <a:cubicBezTo>
                        <a:pt x="368" y="481"/>
                        <a:pt x="48" y="481"/>
                        <a:pt x="32" y="273"/>
                      </a:cubicBezTo>
                      <a:cubicBezTo>
                        <a:pt x="0" y="1"/>
                        <a:pt x="416" y="1"/>
                        <a:pt x="400" y="27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76" name="Google Shape;14176;p31"/>
                <p:cNvSpPr/>
                <p:nvPr/>
              </p:nvSpPr>
              <p:spPr>
                <a:xfrm>
                  <a:off x="2533479" y="847750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2"/>
                      </a:moveTo>
                      <a:cubicBezTo>
                        <a:pt x="433" y="352"/>
                        <a:pt x="241" y="432"/>
                        <a:pt x="129" y="320"/>
                      </a:cubicBezTo>
                      <a:cubicBezTo>
                        <a:pt x="1" y="192"/>
                        <a:pt x="97" y="0"/>
                        <a:pt x="257" y="0"/>
                      </a:cubicBezTo>
                      <a:cubicBezTo>
                        <a:pt x="353" y="0"/>
                        <a:pt x="433" y="80"/>
                        <a:pt x="433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77" name="Google Shape;14177;p31"/>
                <p:cNvSpPr/>
                <p:nvPr/>
              </p:nvSpPr>
              <p:spPr>
                <a:xfrm>
                  <a:off x="2831703" y="979550"/>
                  <a:ext cx="18771" cy="1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17" extrusionOk="0">
                      <a:moveTo>
                        <a:pt x="416" y="176"/>
                      </a:moveTo>
                      <a:cubicBezTo>
                        <a:pt x="416" y="336"/>
                        <a:pt x="224" y="416"/>
                        <a:pt x="112" y="304"/>
                      </a:cubicBezTo>
                      <a:cubicBezTo>
                        <a:pt x="0" y="192"/>
                        <a:pt x="80" y="0"/>
                        <a:pt x="240" y="0"/>
                      </a:cubicBezTo>
                      <a:cubicBezTo>
                        <a:pt x="336" y="0"/>
                        <a:pt x="416" y="80"/>
                        <a:pt x="416" y="17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78" name="Google Shape;14178;p31"/>
                <p:cNvSpPr/>
                <p:nvPr/>
              </p:nvSpPr>
              <p:spPr>
                <a:xfrm>
                  <a:off x="2327873" y="1193455"/>
                  <a:ext cx="19491" cy="1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17" extrusionOk="0">
                      <a:moveTo>
                        <a:pt x="432" y="177"/>
                      </a:moveTo>
                      <a:cubicBezTo>
                        <a:pt x="432" y="337"/>
                        <a:pt x="240" y="417"/>
                        <a:pt x="128" y="305"/>
                      </a:cubicBezTo>
                      <a:cubicBezTo>
                        <a:pt x="0" y="193"/>
                        <a:pt x="80" y="1"/>
                        <a:pt x="256" y="1"/>
                      </a:cubicBezTo>
                      <a:cubicBezTo>
                        <a:pt x="352" y="1"/>
                        <a:pt x="432" y="81"/>
                        <a:pt x="432" y="17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79" name="Google Shape;14179;p31"/>
                <p:cNvSpPr/>
                <p:nvPr/>
              </p:nvSpPr>
              <p:spPr>
                <a:xfrm>
                  <a:off x="2479078" y="1482667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3"/>
                      </a:moveTo>
                      <a:cubicBezTo>
                        <a:pt x="433" y="353"/>
                        <a:pt x="225" y="433"/>
                        <a:pt x="112" y="321"/>
                      </a:cubicBezTo>
                      <a:cubicBezTo>
                        <a:pt x="0" y="209"/>
                        <a:pt x="80" y="1"/>
                        <a:pt x="241" y="17"/>
                      </a:cubicBezTo>
                      <a:cubicBezTo>
                        <a:pt x="337" y="1"/>
                        <a:pt x="433" y="97"/>
                        <a:pt x="433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80" name="Google Shape;14180;p31"/>
                <p:cNvSpPr/>
                <p:nvPr/>
              </p:nvSpPr>
              <p:spPr>
                <a:xfrm>
                  <a:off x="2269534" y="962265"/>
                  <a:ext cx="69908" cy="69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3" h="1553" extrusionOk="0">
                      <a:moveTo>
                        <a:pt x="768" y="1553"/>
                      </a:moveTo>
                      <a:lnTo>
                        <a:pt x="768" y="1553"/>
                      </a:lnTo>
                      <a:cubicBezTo>
                        <a:pt x="768" y="1121"/>
                        <a:pt x="416" y="785"/>
                        <a:pt x="0" y="785"/>
                      </a:cubicBezTo>
                      <a:lnTo>
                        <a:pt x="0" y="785"/>
                      </a:lnTo>
                      <a:cubicBezTo>
                        <a:pt x="416" y="785"/>
                        <a:pt x="768" y="432"/>
                        <a:pt x="768" y="0"/>
                      </a:cubicBezTo>
                      <a:lnTo>
                        <a:pt x="768" y="0"/>
                      </a:lnTo>
                      <a:cubicBezTo>
                        <a:pt x="768" y="432"/>
                        <a:pt x="1120" y="785"/>
                        <a:pt x="1552" y="785"/>
                      </a:cubicBezTo>
                      <a:lnTo>
                        <a:pt x="1552" y="785"/>
                      </a:lnTo>
                      <a:cubicBezTo>
                        <a:pt x="1120" y="785"/>
                        <a:pt x="768" y="1121"/>
                        <a:pt x="768" y="155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81" name="Google Shape;14181;p31"/>
                <p:cNvSpPr/>
                <p:nvPr/>
              </p:nvSpPr>
              <p:spPr>
                <a:xfrm>
                  <a:off x="2653421" y="1348504"/>
                  <a:ext cx="69953" cy="69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537" extrusionOk="0">
                      <a:moveTo>
                        <a:pt x="785" y="1537"/>
                      </a:moveTo>
                      <a:lnTo>
                        <a:pt x="785" y="1537"/>
                      </a:lnTo>
                      <a:cubicBezTo>
                        <a:pt x="785" y="1121"/>
                        <a:pt x="433" y="769"/>
                        <a:pt x="1" y="769"/>
                      </a:cubicBezTo>
                      <a:lnTo>
                        <a:pt x="1" y="769"/>
                      </a:lnTo>
                      <a:cubicBezTo>
                        <a:pt x="433" y="769"/>
                        <a:pt x="785" y="417"/>
                        <a:pt x="785" y="1"/>
                      </a:cubicBezTo>
                      <a:lnTo>
                        <a:pt x="785" y="1"/>
                      </a:lnTo>
                      <a:cubicBezTo>
                        <a:pt x="785" y="417"/>
                        <a:pt x="1121" y="769"/>
                        <a:pt x="1553" y="769"/>
                      </a:cubicBezTo>
                      <a:lnTo>
                        <a:pt x="1553" y="769"/>
                      </a:lnTo>
                      <a:cubicBezTo>
                        <a:pt x="1137" y="769"/>
                        <a:pt x="785" y="1121"/>
                        <a:pt x="785" y="153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182" name="Google Shape;14182;p31"/>
            <p:cNvGrpSpPr/>
            <p:nvPr/>
          </p:nvGrpSpPr>
          <p:grpSpPr>
            <a:xfrm rot="1481150" flipH="1">
              <a:off x="536833" y="2361194"/>
              <a:ext cx="1511047" cy="1603979"/>
              <a:chOff x="7805848" y="0"/>
              <a:chExt cx="1338162" cy="1420462"/>
            </a:xfrm>
          </p:grpSpPr>
          <p:grpSp>
            <p:nvGrpSpPr>
              <p:cNvPr id="14183" name="Google Shape;14183;p31"/>
              <p:cNvGrpSpPr/>
              <p:nvPr/>
            </p:nvGrpSpPr>
            <p:grpSpPr>
              <a:xfrm>
                <a:off x="8368560" y="0"/>
                <a:ext cx="775450" cy="710225"/>
                <a:chOff x="2092310" y="847750"/>
                <a:chExt cx="775450" cy="710225"/>
              </a:xfrm>
            </p:grpSpPr>
            <p:sp>
              <p:nvSpPr>
                <p:cNvPr id="14184" name="Google Shape;14184;p31"/>
                <p:cNvSpPr/>
                <p:nvPr/>
              </p:nvSpPr>
              <p:spPr>
                <a:xfrm>
                  <a:off x="2340838" y="1450978"/>
                  <a:ext cx="41819" cy="410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3" extrusionOk="0">
                      <a:moveTo>
                        <a:pt x="913" y="384"/>
                      </a:moveTo>
                      <a:cubicBezTo>
                        <a:pt x="929" y="720"/>
                        <a:pt x="497" y="912"/>
                        <a:pt x="257" y="656"/>
                      </a:cubicBezTo>
                      <a:cubicBezTo>
                        <a:pt x="1" y="416"/>
                        <a:pt x="177" y="0"/>
                        <a:pt x="529" y="0"/>
                      </a:cubicBezTo>
                      <a:cubicBezTo>
                        <a:pt x="737" y="0"/>
                        <a:pt x="913" y="160"/>
                        <a:pt x="913" y="38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85" name="Google Shape;14185;p31"/>
                <p:cNvSpPr/>
                <p:nvPr/>
              </p:nvSpPr>
              <p:spPr>
                <a:xfrm>
                  <a:off x="2092310" y="1309455"/>
                  <a:ext cx="42539" cy="42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945" extrusionOk="0">
                      <a:moveTo>
                        <a:pt x="945" y="416"/>
                      </a:moveTo>
                      <a:cubicBezTo>
                        <a:pt x="945" y="768"/>
                        <a:pt x="513" y="944"/>
                        <a:pt x="257" y="688"/>
                      </a:cubicBezTo>
                      <a:cubicBezTo>
                        <a:pt x="1" y="448"/>
                        <a:pt x="193" y="16"/>
                        <a:pt x="545" y="16"/>
                      </a:cubicBezTo>
                      <a:cubicBezTo>
                        <a:pt x="769" y="0"/>
                        <a:pt x="945" y="192"/>
                        <a:pt x="945" y="41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86" name="Google Shape;14186;p31"/>
                <p:cNvSpPr/>
                <p:nvPr/>
              </p:nvSpPr>
              <p:spPr>
                <a:xfrm>
                  <a:off x="2828822" y="1112070"/>
                  <a:ext cx="9408" cy="8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193" extrusionOk="0">
                      <a:moveTo>
                        <a:pt x="208" y="81"/>
                      </a:moveTo>
                      <a:cubicBezTo>
                        <a:pt x="208" y="193"/>
                        <a:pt x="0" y="1"/>
                        <a:pt x="128" y="1"/>
                      </a:cubicBezTo>
                      <a:cubicBezTo>
                        <a:pt x="160" y="1"/>
                        <a:pt x="208" y="33"/>
                        <a:pt x="208" y="8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87" name="Google Shape;14187;p31"/>
                <p:cNvSpPr/>
                <p:nvPr/>
              </p:nvSpPr>
              <p:spPr>
                <a:xfrm>
                  <a:off x="2858352" y="1249632"/>
                  <a:ext cx="9408" cy="10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41" extrusionOk="0">
                      <a:moveTo>
                        <a:pt x="192" y="145"/>
                      </a:moveTo>
                      <a:cubicBezTo>
                        <a:pt x="160" y="241"/>
                        <a:pt x="0" y="209"/>
                        <a:pt x="32" y="97"/>
                      </a:cubicBezTo>
                      <a:cubicBezTo>
                        <a:pt x="48" y="1"/>
                        <a:pt x="208" y="33"/>
                        <a:pt x="192" y="145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88" name="Google Shape;14188;p31"/>
                <p:cNvSpPr/>
                <p:nvPr/>
              </p:nvSpPr>
              <p:spPr>
                <a:xfrm>
                  <a:off x="2211149" y="947140"/>
                  <a:ext cx="7968" cy="7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112"/>
                      </a:moveTo>
                      <a:cubicBezTo>
                        <a:pt x="161" y="144"/>
                        <a:pt x="113" y="176"/>
                        <a:pt x="81" y="160"/>
                      </a:cubicBezTo>
                      <a:cubicBezTo>
                        <a:pt x="33" y="160"/>
                        <a:pt x="1" y="112"/>
                        <a:pt x="17" y="64"/>
                      </a:cubicBezTo>
                      <a:cubicBezTo>
                        <a:pt x="33" y="32"/>
                        <a:pt x="65" y="0"/>
                        <a:pt x="113" y="16"/>
                      </a:cubicBezTo>
                      <a:cubicBezTo>
                        <a:pt x="161" y="16"/>
                        <a:pt x="177" y="64"/>
                        <a:pt x="177" y="11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89" name="Google Shape;14189;p31"/>
                <p:cNvSpPr/>
                <p:nvPr/>
              </p:nvSpPr>
              <p:spPr>
                <a:xfrm>
                  <a:off x="2453015" y="1299709"/>
                  <a:ext cx="9408" cy="8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193" extrusionOk="0">
                      <a:moveTo>
                        <a:pt x="193" y="112"/>
                      </a:moveTo>
                      <a:cubicBezTo>
                        <a:pt x="193" y="160"/>
                        <a:pt x="145" y="192"/>
                        <a:pt x="97" y="176"/>
                      </a:cubicBezTo>
                      <a:cubicBezTo>
                        <a:pt x="0" y="160"/>
                        <a:pt x="32" y="0"/>
                        <a:pt x="129" y="16"/>
                      </a:cubicBezTo>
                      <a:cubicBezTo>
                        <a:pt x="177" y="32"/>
                        <a:pt x="209" y="80"/>
                        <a:pt x="193" y="11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90" name="Google Shape;14190;p31"/>
                <p:cNvSpPr/>
                <p:nvPr/>
              </p:nvSpPr>
              <p:spPr>
                <a:xfrm>
                  <a:off x="2435526" y="995395"/>
                  <a:ext cx="9408" cy="9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09" extrusionOk="0">
                      <a:moveTo>
                        <a:pt x="209" y="80"/>
                      </a:moveTo>
                      <a:cubicBezTo>
                        <a:pt x="209" y="208"/>
                        <a:pt x="1" y="0"/>
                        <a:pt x="129" y="0"/>
                      </a:cubicBezTo>
                      <a:cubicBezTo>
                        <a:pt x="177" y="0"/>
                        <a:pt x="209" y="48"/>
                        <a:pt x="209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91" name="Google Shape;14191;p31"/>
                <p:cNvSpPr/>
                <p:nvPr/>
              </p:nvSpPr>
              <p:spPr>
                <a:xfrm>
                  <a:off x="2164334" y="1538484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2"/>
                      </a:moveTo>
                      <a:cubicBezTo>
                        <a:pt x="433" y="352"/>
                        <a:pt x="241" y="432"/>
                        <a:pt x="113" y="320"/>
                      </a:cubicBezTo>
                      <a:cubicBezTo>
                        <a:pt x="1" y="208"/>
                        <a:pt x="81" y="0"/>
                        <a:pt x="257" y="0"/>
                      </a:cubicBezTo>
                      <a:cubicBezTo>
                        <a:pt x="353" y="0"/>
                        <a:pt x="433" y="80"/>
                        <a:pt x="433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92" name="Google Shape;14192;p31"/>
                <p:cNvSpPr/>
                <p:nvPr/>
              </p:nvSpPr>
              <p:spPr>
                <a:xfrm>
                  <a:off x="2680453" y="1103427"/>
                  <a:ext cx="18771" cy="21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81" extrusionOk="0">
                      <a:moveTo>
                        <a:pt x="400" y="273"/>
                      </a:moveTo>
                      <a:cubicBezTo>
                        <a:pt x="368" y="481"/>
                        <a:pt x="48" y="481"/>
                        <a:pt x="32" y="273"/>
                      </a:cubicBezTo>
                      <a:cubicBezTo>
                        <a:pt x="0" y="1"/>
                        <a:pt x="416" y="1"/>
                        <a:pt x="400" y="27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93" name="Google Shape;14193;p31"/>
                <p:cNvSpPr/>
                <p:nvPr/>
              </p:nvSpPr>
              <p:spPr>
                <a:xfrm>
                  <a:off x="2533479" y="847750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2"/>
                      </a:moveTo>
                      <a:cubicBezTo>
                        <a:pt x="433" y="352"/>
                        <a:pt x="241" y="432"/>
                        <a:pt x="129" y="320"/>
                      </a:cubicBezTo>
                      <a:cubicBezTo>
                        <a:pt x="1" y="192"/>
                        <a:pt x="97" y="0"/>
                        <a:pt x="257" y="0"/>
                      </a:cubicBezTo>
                      <a:cubicBezTo>
                        <a:pt x="353" y="0"/>
                        <a:pt x="433" y="80"/>
                        <a:pt x="433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94" name="Google Shape;14194;p31"/>
                <p:cNvSpPr/>
                <p:nvPr/>
              </p:nvSpPr>
              <p:spPr>
                <a:xfrm>
                  <a:off x="2831703" y="979550"/>
                  <a:ext cx="18771" cy="1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17" extrusionOk="0">
                      <a:moveTo>
                        <a:pt x="416" y="176"/>
                      </a:moveTo>
                      <a:cubicBezTo>
                        <a:pt x="416" y="336"/>
                        <a:pt x="224" y="416"/>
                        <a:pt x="112" y="304"/>
                      </a:cubicBezTo>
                      <a:cubicBezTo>
                        <a:pt x="0" y="192"/>
                        <a:pt x="80" y="0"/>
                        <a:pt x="240" y="0"/>
                      </a:cubicBezTo>
                      <a:cubicBezTo>
                        <a:pt x="336" y="0"/>
                        <a:pt x="416" y="80"/>
                        <a:pt x="416" y="17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95" name="Google Shape;14195;p31"/>
                <p:cNvSpPr/>
                <p:nvPr/>
              </p:nvSpPr>
              <p:spPr>
                <a:xfrm>
                  <a:off x="2327873" y="1193455"/>
                  <a:ext cx="19491" cy="1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17" extrusionOk="0">
                      <a:moveTo>
                        <a:pt x="432" y="177"/>
                      </a:moveTo>
                      <a:cubicBezTo>
                        <a:pt x="432" y="337"/>
                        <a:pt x="240" y="417"/>
                        <a:pt x="128" y="305"/>
                      </a:cubicBezTo>
                      <a:cubicBezTo>
                        <a:pt x="0" y="193"/>
                        <a:pt x="80" y="1"/>
                        <a:pt x="256" y="1"/>
                      </a:cubicBezTo>
                      <a:cubicBezTo>
                        <a:pt x="352" y="1"/>
                        <a:pt x="432" y="81"/>
                        <a:pt x="432" y="17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96" name="Google Shape;14196;p31"/>
                <p:cNvSpPr/>
                <p:nvPr/>
              </p:nvSpPr>
              <p:spPr>
                <a:xfrm>
                  <a:off x="2479078" y="1482667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3"/>
                      </a:moveTo>
                      <a:cubicBezTo>
                        <a:pt x="433" y="353"/>
                        <a:pt x="225" y="433"/>
                        <a:pt x="112" y="321"/>
                      </a:cubicBezTo>
                      <a:cubicBezTo>
                        <a:pt x="0" y="209"/>
                        <a:pt x="80" y="1"/>
                        <a:pt x="241" y="17"/>
                      </a:cubicBezTo>
                      <a:cubicBezTo>
                        <a:pt x="337" y="1"/>
                        <a:pt x="433" y="97"/>
                        <a:pt x="433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97" name="Google Shape;14197;p31"/>
                <p:cNvSpPr/>
                <p:nvPr/>
              </p:nvSpPr>
              <p:spPr>
                <a:xfrm>
                  <a:off x="2269534" y="962265"/>
                  <a:ext cx="69908" cy="69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3" h="1553" extrusionOk="0">
                      <a:moveTo>
                        <a:pt x="768" y="1553"/>
                      </a:moveTo>
                      <a:lnTo>
                        <a:pt x="768" y="1553"/>
                      </a:lnTo>
                      <a:cubicBezTo>
                        <a:pt x="768" y="1121"/>
                        <a:pt x="416" y="785"/>
                        <a:pt x="0" y="785"/>
                      </a:cubicBezTo>
                      <a:lnTo>
                        <a:pt x="0" y="785"/>
                      </a:lnTo>
                      <a:cubicBezTo>
                        <a:pt x="416" y="785"/>
                        <a:pt x="768" y="432"/>
                        <a:pt x="768" y="0"/>
                      </a:cubicBezTo>
                      <a:lnTo>
                        <a:pt x="768" y="0"/>
                      </a:lnTo>
                      <a:cubicBezTo>
                        <a:pt x="768" y="432"/>
                        <a:pt x="1120" y="785"/>
                        <a:pt x="1552" y="785"/>
                      </a:cubicBezTo>
                      <a:lnTo>
                        <a:pt x="1552" y="785"/>
                      </a:lnTo>
                      <a:cubicBezTo>
                        <a:pt x="1120" y="785"/>
                        <a:pt x="768" y="1121"/>
                        <a:pt x="768" y="155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98" name="Google Shape;14198;p31"/>
                <p:cNvSpPr/>
                <p:nvPr/>
              </p:nvSpPr>
              <p:spPr>
                <a:xfrm>
                  <a:off x="2653421" y="1348504"/>
                  <a:ext cx="69953" cy="69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537" extrusionOk="0">
                      <a:moveTo>
                        <a:pt x="785" y="1537"/>
                      </a:moveTo>
                      <a:lnTo>
                        <a:pt x="785" y="1537"/>
                      </a:lnTo>
                      <a:cubicBezTo>
                        <a:pt x="785" y="1121"/>
                        <a:pt x="433" y="769"/>
                        <a:pt x="1" y="769"/>
                      </a:cubicBezTo>
                      <a:lnTo>
                        <a:pt x="1" y="769"/>
                      </a:lnTo>
                      <a:cubicBezTo>
                        <a:pt x="433" y="769"/>
                        <a:pt x="785" y="417"/>
                        <a:pt x="785" y="1"/>
                      </a:cubicBezTo>
                      <a:lnTo>
                        <a:pt x="785" y="1"/>
                      </a:lnTo>
                      <a:cubicBezTo>
                        <a:pt x="785" y="417"/>
                        <a:pt x="1121" y="769"/>
                        <a:pt x="1553" y="769"/>
                      </a:cubicBezTo>
                      <a:lnTo>
                        <a:pt x="1553" y="769"/>
                      </a:lnTo>
                      <a:cubicBezTo>
                        <a:pt x="1137" y="769"/>
                        <a:pt x="785" y="1121"/>
                        <a:pt x="785" y="153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199" name="Google Shape;14199;p31"/>
              <p:cNvGrpSpPr/>
              <p:nvPr/>
            </p:nvGrpSpPr>
            <p:grpSpPr>
              <a:xfrm rot="-5400000">
                <a:off x="7773235" y="184387"/>
                <a:ext cx="775450" cy="710225"/>
                <a:chOff x="2092310" y="847750"/>
                <a:chExt cx="775450" cy="710225"/>
              </a:xfrm>
            </p:grpSpPr>
            <p:sp>
              <p:nvSpPr>
                <p:cNvPr id="14200" name="Google Shape;14200;p31"/>
                <p:cNvSpPr/>
                <p:nvPr/>
              </p:nvSpPr>
              <p:spPr>
                <a:xfrm>
                  <a:off x="2340838" y="1450978"/>
                  <a:ext cx="41819" cy="410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3" extrusionOk="0">
                      <a:moveTo>
                        <a:pt x="913" y="384"/>
                      </a:moveTo>
                      <a:cubicBezTo>
                        <a:pt x="929" y="720"/>
                        <a:pt x="497" y="912"/>
                        <a:pt x="257" y="656"/>
                      </a:cubicBezTo>
                      <a:cubicBezTo>
                        <a:pt x="1" y="416"/>
                        <a:pt x="177" y="0"/>
                        <a:pt x="529" y="0"/>
                      </a:cubicBezTo>
                      <a:cubicBezTo>
                        <a:pt x="737" y="0"/>
                        <a:pt x="913" y="160"/>
                        <a:pt x="913" y="38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01" name="Google Shape;14201;p31"/>
                <p:cNvSpPr/>
                <p:nvPr/>
              </p:nvSpPr>
              <p:spPr>
                <a:xfrm>
                  <a:off x="2092310" y="1107011"/>
                  <a:ext cx="42539" cy="42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945" extrusionOk="0">
                      <a:moveTo>
                        <a:pt x="945" y="416"/>
                      </a:moveTo>
                      <a:cubicBezTo>
                        <a:pt x="945" y="768"/>
                        <a:pt x="513" y="944"/>
                        <a:pt x="257" y="688"/>
                      </a:cubicBezTo>
                      <a:cubicBezTo>
                        <a:pt x="1" y="448"/>
                        <a:pt x="193" y="16"/>
                        <a:pt x="545" y="16"/>
                      </a:cubicBezTo>
                      <a:cubicBezTo>
                        <a:pt x="769" y="0"/>
                        <a:pt x="945" y="192"/>
                        <a:pt x="945" y="41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02" name="Google Shape;14202;p31"/>
                <p:cNvSpPr/>
                <p:nvPr/>
              </p:nvSpPr>
              <p:spPr>
                <a:xfrm>
                  <a:off x="2828822" y="1112070"/>
                  <a:ext cx="9408" cy="8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193" extrusionOk="0">
                      <a:moveTo>
                        <a:pt x="208" y="81"/>
                      </a:moveTo>
                      <a:cubicBezTo>
                        <a:pt x="208" y="193"/>
                        <a:pt x="0" y="1"/>
                        <a:pt x="128" y="1"/>
                      </a:cubicBezTo>
                      <a:cubicBezTo>
                        <a:pt x="160" y="1"/>
                        <a:pt x="208" y="33"/>
                        <a:pt x="208" y="8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03" name="Google Shape;14203;p31"/>
                <p:cNvSpPr/>
                <p:nvPr/>
              </p:nvSpPr>
              <p:spPr>
                <a:xfrm>
                  <a:off x="2858352" y="1249632"/>
                  <a:ext cx="9408" cy="10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41" extrusionOk="0">
                      <a:moveTo>
                        <a:pt x="192" y="145"/>
                      </a:moveTo>
                      <a:cubicBezTo>
                        <a:pt x="160" y="241"/>
                        <a:pt x="0" y="209"/>
                        <a:pt x="32" y="97"/>
                      </a:cubicBezTo>
                      <a:cubicBezTo>
                        <a:pt x="48" y="1"/>
                        <a:pt x="208" y="33"/>
                        <a:pt x="192" y="145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04" name="Google Shape;14204;p31"/>
                <p:cNvSpPr/>
                <p:nvPr/>
              </p:nvSpPr>
              <p:spPr>
                <a:xfrm>
                  <a:off x="2211149" y="947140"/>
                  <a:ext cx="7968" cy="7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112"/>
                      </a:moveTo>
                      <a:cubicBezTo>
                        <a:pt x="161" y="144"/>
                        <a:pt x="113" y="176"/>
                        <a:pt x="81" y="160"/>
                      </a:cubicBezTo>
                      <a:cubicBezTo>
                        <a:pt x="33" y="160"/>
                        <a:pt x="1" y="112"/>
                        <a:pt x="17" y="64"/>
                      </a:cubicBezTo>
                      <a:cubicBezTo>
                        <a:pt x="33" y="32"/>
                        <a:pt x="65" y="0"/>
                        <a:pt x="113" y="16"/>
                      </a:cubicBezTo>
                      <a:cubicBezTo>
                        <a:pt x="161" y="16"/>
                        <a:pt x="177" y="64"/>
                        <a:pt x="177" y="11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05" name="Google Shape;14205;p31"/>
                <p:cNvSpPr/>
                <p:nvPr/>
              </p:nvSpPr>
              <p:spPr>
                <a:xfrm>
                  <a:off x="2453015" y="1299709"/>
                  <a:ext cx="9408" cy="8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193" extrusionOk="0">
                      <a:moveTo>
                        <a:pt x="193" y="112"/>
                      </a:moveTo>
                      <a:cubicBezTo>
                        <a:pt x="193" y="160"/>
                        <a:pt x="145" y="192"/>
                        <a:pt x="97" y="176"/>
                      </a:cubicBezTo>
                      <a:cubicBezTo>
                        <a:pt x="0" y="160"/>
                        <a:pt x="32" y="0"/>
                        <a:pt x="129" y="16"/>
                      </a:cubicBezTo>
                      <a:cubicBezTo>
                        <a:pt x="177" y="32"/>
                        <a:pt x="209" y="80"/>
                        <a:pt x="193" y="11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06" name="Google Shape;14206;p31"/>
                <p:cNvSpPr/>
                <p:nvPr/>
              </p:nvSpPr>
              <p:spPr>
                <a:xfrm>
                  <a:off x="2435526" y="995395"/>
                  <a:ext cx="9408" cy="9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09" extrusionOk="0">
                      <a:moveTo>
                        <a:pt x="209" y="80"/>
                      </a:moveTo>
                      <a:cubicBezTo>
                        <a:pt x="209" y="208"/>
                        <a:pt x="1" y="0"/>
                        <a:pt x="129" y="0"/>
                      </a:cubicBezTo>
                      <a:cubicBezTo>
                        <a:pt x="177" y="0"/>
                        <a:pt x="209" y="48"/>
                        <a:pt x="209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07" name="Google Shape;14207;p31"/>
                <p:cNvSpPr/>
                <p:nvPr/>
              </p:nvSpPr>
              <p:spPr>
                <a:xfrm>
                  <a:off x="2164334" y="1538484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2"/>
                      </a:moveTo>
                      <a:cubicBezTo>
                        <a:pt x="433" y="352"/>
                        <a:pt x="241" y="432"/>
                        <a:pt x="113" y="320"/>
                      </a:cubicBezTo>
                      <a:cubicBezTo>
                        <a:pt x="1" y="208"/>
                        <a:pt x="81" y="0"/>
                        <a:pt x="257" y="0"/>
                      </a:cubicBezTo>
                      <a:cubicBezTo>
                        <a:pt x="353" y="0"/>
                        <a:pt x="433" y="80"/>
                        <a:pt x="433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08" name="Google Shape;14208;p31"/>
                <p:cNvSpPr/>
                <p:nvPr/>
              </p:nvSpPr>
              <p:spPr>
                <a:xfrm>
                  <a:off x="2680453" y="1103427"/>
                  <a:ext cx="18771" cy="21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81" extrusionOk="0">
                      <a:moveTo>
                        <a:pt x="400" y="273"/>
                      </a:moveTo>
                      <a:cubicBezTo>
                        <a:pt x="368" y="481"/>
                        <a:pt x="48" y="481"/>
                        <a:pt x="32" y="273"/>
                      </a:cubicBezTo>
                      <a:cubicBezTo>
                        <a:pt x="0" y="1"/>
                        <a:pt x="416" y="1"/>
                        <a:pt x="400" y="27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09" name="Google Shape;14209;p31"/>
                <p:cNvSpPr/>
                <p:nvPr/>
              </p:nvSpPr>
              <p:spPr>
                <a:xfrm>
                  <a:off x="2533479" y="847750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2"/>
                      </a:moveTo>
                      <a:cubicBezTo>
                        <a:pt x="433" y="352"/>
                        <a:pt x="241" y="432"/>
                        <a:pt x="129" y="320"/>
                      </a:cubicBezTo>
                      <a:cubicBezTo>
                        <a:pt x="1" y="192"/>
                        <a:pt x="97" y="0"/>
                        <a:pt x="257" y="0"/>
                      </a:cubicBezTo>
                      <a:cubicBezTo>
                        <a:pt x="353" y="0"/>
                        <a:pt x="433" y="80"/>
                        <a:pt x="433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10" name="Google Shape;14210;p31"/>
                <p:cNvSpPr/>
                <p:nvPr/>
              </p:nvSpPr>
              <p:spPr>
                <a:xfrm>
                  <a:off x="2831703" y="979550"/>
                  <a:ext cx="18771" cy="1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17" extrusionOk="0">
                      <a:moveTo>
                        <a:pt x="416" y="176"/>
                      </a:moveTo>
                      <a:cubicBezTo>
                        <a:pt x="416" y="336"/>
                        <a:pt x="224" y="416"/>
                        <a:pt x="112" y="304"/>
                      </a:cubicBezTo>
                      <a:cubicBezTo>
                        <a:pt x="0" y="192"/>
                        <a:pt x="80" y="0"/>
                        <a:pt x="240" y="0"/>
                      </a:cubicBezTo>
                      <a:cubicBezTo>
                        <a:pt x="336" y="0"/>
                        <a:pt x="416" y="80"/>
                        <a:pt x="416" y="17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11" name="Google Shape;14211;p31"/>
                <p:cNvSpPr/>
                <p:nvPr/>
              </p:nvSpPr>
              <p:spPr>
                <a:xfrm>
                  <a:off x="2327873" y="1193455"/>
                  <a:ext cx="19491" cy="1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17" extrusionOk="0">
                      <a:moveTo>
                        <a:pt x="432" y="177"/>
                      </a:moveTo>
                      <a:cubicBezTo>
                        <a:pt x="432" y="337"/>
                        <a:pt x="240" y="417"/>
                        <a:pt x="128" y="305"/>
                      </a:cubicBezTo>
                      <a:cubicBezTo>
                        <a:pt x="0" y="193"/>
                        <a:pt x="80" y="1"/>
                        <a:pt x="256" y="1"/>
                      </a:cubicBezTo>
                      <a:cubicBezTo>
                        <a:pt x="352" y="1"/>
                        <a:pt x="432" y="81"/>
                        <a:pt x="432" y="17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12" name="Google Shape;14212;p31"/>
                <p:cNvSpPr/>
                <p:nvPr/>
              </p:nvSpPr>
              <p:spPr>
                <a:xfrm>
                  <a:off x="2479078" y="1482667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3"/>
                      </a:moveTo>
                      <a:cubicBezTo>
                        <a:pt x="433" y="353"/>
                        <a:pt x="225" y="433"/>
                        <a:pt x="112" y="321"/>
                      </a:cubicBezTo>
                      <a:cubicBezTo>
                        <a:pt x="0" y="209"/>
                        <a:pt x="80" y="1"/>
                        <a:pt x="241" y="17"/>
                      </a:cubicBezTo>
                      <a:cubicBezTo>
                        <a:pt x="337" y="1"/>
                        <a:pt x="433" y="97"/>
                        <a:pt x="433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13" name="Google Shape;14213;p31"/>
                <p:cNvSpPr/>
                <p:nvPr/>
              </p:nvSpPr>
              <p:spPr>
                <a:xfrm>
                  <a:off x="2269534" y="962265"/>
                  <a:ext cx="69908" cy="69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3" h="1553" extrusionOk="0">
                      <a:moveTo>
                        <a:pt x="768" y="1553"/>
                      </a:moveTo>
                      <a:lnTo>
                        <a:pt x="768" y="1553"/>
                      </a:lnTo>
                      <a:cubicBezTo>
                        <a:pt x="768" y="1121"/>
                        <a:pt x="416" y="785"/>
                        <a:pt x="0" y="785"/>
                      </a:cubicBezTo>
                      <a:lnTo>
                        <a:pt x="0" y="785"/>
                      </a:lnTo>
                      <a:cubicBezTo>
                        <a:pt x="416" y="785"/>
                        <a:pt x="768" y="432"/>
                        <a:pt x="768" y="0"/>
                      </a:cubicBezTo>
                      <a:lnTo>
                        <a:pt x="768" y="0"/>
                      </a:lnTo>
                      <a:cubicBezTo>
                        <a:pt x="768" y="432"/>
                        <a:pt x="1120" y="785"/>
                        <a:pt x="1552" y="785"/>
                      </a:cubicBezTo>
                      <a:lnTo>
                        <a:pt x="1552" y="785"/>
                      </a:lnTo>
                      <a:cubicBezTo>
                        <a:pt x="1120" y="785"/>
                        <a:pt x="768" y="1121"/>
                        <a:pt x="768" y="155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14" name="Google Shape;14214;p31"/>
                <p:cNvSpPr/>
                <p:nvPr/>
              </p:nvSpPr>
              <p:spPr>
                <a:xfrm>
                  <a:off x="2653421" y="1348504"/>
                  <a:ext cx="69953" cy="69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537" extrusionOk="0">
                      <a:moveTo>
                        <a:pt x="785" y="1537"/>
                      </a:moveTo>
                      <a:lnTo>
                        <a:pt x="785" y="1537"/>
                      </a:lnTo>
                      <a:cubicBezTo>
                        <a:pt x="785" y="1121"/>
                        <a:pt x="433" y="769"/>
                        <a:pt x="1" y="769"/>
                      </a:cubicBezTo>
                      <a:lnTo>
                        <a:pt x="1" y="769"/>
                      </a:lnTo>
                      <a:cubicBezTo>
                        <a:pt x="433" y="769"/>
                        <a:pt x="785" y="417"/>
                        <a:pt x="785" y="1"/>
                      </a:cubicBezTo>
                      <a:lnTo>
                        <a:pt x="785" y="1"/>
                      </a:lnTo>
                      <a:cubicBezTo>
                        <a:pt x="785" y="417"/>
                        <a:pt x="1121" y="769"/>
                        <a:pt x="1553" y="769"/>
                      </a:cubicBezTo>
                      <a:lnTo>
                        <a:pt x="1553" y="769"/>
                      </a:lnTo>
                      <a:cubicBezTo>
                        <a:pt x="1137" y="769"/>
                        <a:pt x="785" y="1121"/>
                        <a:pt x="785" y="153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215" name="Google Shape;14215;p31"/>
              <p:cNvGrpSpPr/>
              <p:nvPr/>
            </p:nvGrpSpPr>
            <p:grpSpPr>
              <a:xfrm rot="10800000" flipH="1">
                <a:off x="8257960" y="38962"/>
                <a:ext cx="775450" cy="1381500"/>
                <a:chOff x="2092310" y="847750"/>
                <a:chExt cx="775450" cy="1381500"/>
              </a:xfrm>
            </p:grpSpPr>
            <p:sp>
              <p:nvSpPr>
                <p:cNvPr id="14216" name="Google Shape;14216;p31"/>
                <p:cNvSpPr/>
                <p:nvPr/>
              </p:nvSpPr>
              <p:spPr>
                <a:xfrm>
                  <a:off x="2340838" y="1450978"/>
                  <a:ext cx="41819" cy="410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3" extrusionOk="0">
                      <a:moveTo>
                        <a:pt x="913" y="384"/>
                      </a:moveTo>
                      <a:cubicBezTo>
                        <a:pt x="929" y="720"/>
                        <a:pt x="497" y="912"/>
                        <a:pt x="257" y="656"/>
                      </a:cubicBezTo>
                      <a:cubicBezTo>
                        <a:pt x="1" y="416"/>
                        <a:pt x="177" y="0"/>
                        <a:pt x="529" y="0"/>
                      </a:cubicBezTo>
                      <a:cubicBezTo>
                        <a:pt x="737" y="0"/>
                        <a:pt x="913" y="160"/>
                        <a:pt x="913" y="38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17" name="Google Shape;14217;p31"/>
                <p:cNvSpPr/>
                <p:nvPr/>
              </p:nvSpPr>
              <p:spPr>
                <a:xfrm>
                  <a:off x="2092310" y="2186713"/>
                  <a:ext cx="42539" cy="42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945" extrusionOk="0">
                      <a:moveTo>
                        <a:pt x="945" y="416"/>
                      </a:moveTo>
                      <a:cubicBezTo>
                        <a:pt x="945" y="768"/>
                        <a:pt x="513" y="944"/>
                        <a:pt x="257" y="688"/>
                      </a:cubicBezTo>
                      <a:cubicBezTo>
                        <a:pt x="1" y="448"/>
                        <a:pt x="193" y="16"/>
                        <a:pt x="545" y="16"/>
                      </a:cubicBezTo>
                      <a:cubicBezTo>
                        <a:pt x="769" y="0"/>
                        <a:pt x="945" y="192"/>
                        <a:pt x="945" y="41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18" name="Google Shape;14218;p31"/>
                <p:cNvSpPr/>
                <p:nvPr/>
              </p:nvSpPr>
              <p:spPr>
                <a:xfrm>
                  <a:off x="2828822" y="1112070"/>
                  <a:ext cx="9408" cy="8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193" extrusionOk="0">
                      <a:moveTo>
                        <a:pt x="208" y="81"/>
                      </a:moveTo>
                      <a:cubicBezTo>
                        <a:pt x="208" y="193"/>
                        <a:pt x="0" y="1"/>
                        <a:pt x="128" y="1"/>
                      </a:cubicBezTo>
                      <a:cubicBezTo>
                        <a:pt x="160" y="1"/>
                        <a:pt x="208" y="33"/>
                        <a:pt x="208" y="8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19" name="Google Shape;14219;p31"/>
                <p:cNvSpPr/>
                <p:nvPr/>
              </p:nvSpPr>
              <p:spPr>
                <a:xfrm>
                  <a:off x="2858352" y="1249632"/>
                  <a:ext cx="9408" cy="10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41" extrusionOk="0">
                      <a:moveTo>
                        <a:pt x="192" y="145"/>
                      </a:moveTo>
                      <a:cubicBezTo>
                        <a:pt x="160" y="241"/>
                        <a:pt x="0" y="209"/>
                        <a:pt x="32" y="97"/>
                      </a:cubicBezTo>
                      <a:cubicBezTo>
                        <a:pt x="48" y="1"/>
                        <a:pt x="208" y="33"/>
                        <a:pt x="192" y="145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20" name="Google Shape;14220;p31"/>
                <p:cNvSpPr/>
                <p:nvPr/>
              </p:nvSpPr>
              <p:spPr>
                <a:xfrm>
                  <a:off x="2211149" y="947140"/>
                  <a:ext cx="7968" cy="7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112"/>
                      </a:moveTo>
                      <a:cubicBezTo>
                        <a:pt x="161" y="144"/>
                        <a:pt x="113" y="176"/>
                        <a:pt x="81" y="160"/>
                      </a:cubicBezTo>
                      <a:cubicBezTo>
                        <a:pt x="33" y="160"/>
                        <a:pt x="1" y="112"/>
                        <a:pt x="17" y="64"/>
                      </a:cubicBezTo>
                      <a:cubicBezTo>
                        <a:pt x="33" y="32"/>
                        <a:pt x="65" y="0"/>
                        <a:pt x="113" y="16"/>
                      </a:cubicBezTo>
                      <a:cubicBezTo>
                        <a:pt x="161" y="16"/>
                        <a:pt x="177" y="64"/>
                        <a:pt x="177" y="11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21" name="Google Shape;14221;p31"/>
                <p:cNvSpPr/>
                <p:nvPr/>
              </p:nvSpPr>
              <p:spPr>
                <a:xfrm>
                  <a:off x="2453015" y="1299709"/>
                  <a:ext cx="9408" cy="8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193" extrusionOk="0">
                      <a:moveTo>
                        <a:pt x="193" y="112"/>
                      </a:moveTo>
                      <a:cubicBezTo>
                        <a:pt x="193" y="160"/>
                        <a:pt x="145" y="192"/>
                        <a:pt x="97" y="176"/>
                      </a:cubicBezTo>
                      <a:cubicBezTo>
                        <a:pt x="0" y="160"/>
                        <a:pt x="32" y="0"/>
                        <a:pt x="129" y="16"/>
                      </a:cubicBezTo>
                      <a:cubicBezTo>
                        <a:pt x="177" y="32"/>
                        <a:pt x="209" y="80"/>
                        <a:pt x="193" y="11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22" name="Google Shape;14222;p31"/>
                <p:cNvSpPr/>
                <p:nvPr/>
              </p:nvSpPr>
              <p:spPr>
                <a:xfrm>
                  <a:off x="2435526" y="995395"/>
                  <a:ext cx="9408" cy="9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09" extrusionOk="0">
                      <a:moveTo>
                        <a:pt x="209" y="80"/>
                      </a:moveTo>
                      <a:cubicBezTo>
                        <a:pt x="209" y="208"/>
                        <a:pt x="1" y="0"/>
                        <a:pt x="129" y="0"/>
                      </a:cubicBezTo>
                      <a:cubicBezTo>
                        <a:pt x="177" y="0"/>
                        <a:pt x="209" y="48"/>
                        <a:pt x="209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23" name="Google Shape;14223;p31"/>
                <p:cNvSpPr/>
                <p:nvPr/>
              </p:nvSpPr>
              <p:spPr>
                <a:xfrm>
                  <a:off x="2164334" y="1538484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2"/>
                      </a:moveTo>
                      <a:cubicBezTo>
                        <a:pt x="433" y="352"/>
                        <a:pt x="241" y="432"/>
                        <a:pt x="113" y="320"/>
                      </a:cubicBezTo>
                      <a:cubicBezTo>
                        <a:pt x="1" y="208"/>
                        <a:pt x="81" y="0"/>
                        <a:pt x="257" y="0"/>
                      </a:cubicBezTo>
                      <a:cubicBezTo>
                        <a:pt x="353" y="0"/>
                        <a:pt x="433" y="80"/>
                        <a:pt x="433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24" name="Google Shape;14224;p31"/>
                <p:cNvSpPr/>
                <p:nvPr/>
              </p:nvSpPr>
              <p:spPr>
                <a:xfrm>
                  <a:off x="2680453" y="1103427"/>
                  <a:ext cx="18771" cy="21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81" extrusionOk="0">
                      <a:moveTo>
                        <a:pt x="400" y="273"/>
                      </a:moveTo>
                      <a:cubicBezTo>
                        <a:pt x="368" y="481"/>
                        <a:pt x="48" y="481"/>
                        <a:pt x="32" y="273"/>
                      </a:cubicBezTo>
                      <a:cubicBezTo>
                        <a:pt x="0" y="1"/>
                        <a:pt x="416" y="1"/>
                        <a:pt x="400" y="27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25" name="Google Shape;14225;p31"/>
                <p:cNvSpPr/>
                <p:nvPr/>
              </p:nvSpPr>
              <p:spPr>
                <a:xfrm>
                  <a:off x="2533479" y="847750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2"/>
                      </a:moveTo>
                      <a:cubicBezTo>
                        <a:pt x="433" y="352"/>
                        <a:pt x="241" y="432"/>
                        <a:pt x="129" y="320"/>
                      </a:cubicBezTo>
                      <a:cubicBezTo>
                        <a:pt x="1" y="192"/>
                        <a:pt x="97" y="0"/>
                        <a:pt x="257" y="0"/>
                      </a:cubicBezTo>
                      <a:cubicBezTo>
                        <a:pt x="353" y="0"/>
                        <a:pt x="433" y="80"/>
                        <a:pt x="433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26" name="Google Shape;14226;p31"/>
                <p:cNvSpPr/>
                <p:nvPr/>
              </p:nvSpPr>
              <p:spPr>
                <a:xfrm>
                  <a:off x="2831703" y="979550"/>
                  <a:ext cx="18771" cy="1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17" extrusionOk="0">
                      <a:moveTo>
                        <a:pt x="416" y="176"/>
                      </a:moveTo>
                      <a:cubicBezTo>
                        <a:pt x="416" y="336"/>
                        <a:pt x="224" y="416"/>
                        <a:pt x="112" y="304"/>
                      </a:cubicBezTo>
                      <a:cubicBezTo>
                        <a:pt x="0" y="192"/>
                        <a:pt x="80" y="0"/>
                        <a:pt x="240" y="0"/>
                      </a:cubicBezTo>
                      <a:cubicBezTo>
                        <a:pt x="336" y="0"/>
                        <a:pt x="416" y="80"/>
                        <a:pt x="416" y="17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27" name="Google Shape;14227;p31"/>
                <p:cNvSpPr/>
                <p:nvPr/>
              </p:nvSpPr>
              <p:spPr>
                <a:xfrm>
                  <a:off x="2327873" y="1193455"/>
                  <a:ext cx="19491" cy="1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17" extrusionOk="0">
                      <a:moveTo>
                        <a:pt x="432" y="177"/>
                      </a:moveTo>
                      <a:cubicBezTo>
                        <a:pt x="432" y="337"/>
                        <a:pt x="240" y="417"/>
                        <a:pt x="128" y="305"/>
                      </a:cubicBezTo>
                      <a:cubicBezTo>
                        <a:pt x="0" y="193"/>
                        <a:pt x="80" y="1"/>
                        <a:pt x="256" y="1"/>
                      </a:cubicBezTo>
                      <a:cubicBezTo>
                        <a:pt x="352" y="1"/>
                        <a:pt x="432" y="81"/>
                        <a:pt x="432" y="17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28" name="Google Shape;14228;p31"/>
                <p:cNvSpPr/>
                <p:nvPr/>
              </p:nvSpPr>
              <p:spPr>
                <a:xfrm>
                  <a:off x="2479078" y="1482667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3"/>
                      </a:moveTo>
                      <a:cubicBezTo>
                        <a:pt x="433" y="353"/>
                        <a:pt x="225" y="433"/>
                        <a:pt x="112" y="321"/>
                      </a:cubicBezTo>
                      <a:cubicBezTo>
                        <a:pt x="0" y="209"/>
                        <a:pt x="80" y="1"/>
                        <a:pt x="241" y="17"/>
                      </a:cubicBezTo>
                      <a:cubicBezTo>
                        <a:pt x="337" y="1"/>
                        <a:pt x="433" y="97"/>
                        <a:pt x="433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29" name="Google Shape;14229;p31"/>
                <p:cNvSpPr/>
                <p:nvPr/>
              </p:nvSpPr>
              <p:spPr>
                <a:xfrm>
                  <a:off x="2269534" y="962265"/>
                  <a:ext cx="69908" cy="69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3" h="1553" extrusionOk="0">
                      <a:moveTo>
                        <a:pt x="768" y="1553"/>
                      </a:moveTo>
                      <a:lnTo>
                        <a:pt x="768" y="1553"/>
                      </a:lnTo>
                      <a:cubicBezTo>
                        <a:pt x="768" y="1121"/>
                        <a:pt x="416" y="785"/>
                        <a:pt x="0" y="785"/>
                      </a:cubicBezTo>
                      <a:lnTo>
                        <a:pt x="0" y="785"/>
                      </a:lnTo>
                      <a:cubicBezTo>
                        <a:pt x="416" y="785"/>
                        <a:pt x="768" y="432"/>
                        <a:pt x="768" y="0"/>
                      </a:cubicBezTo>
                      <a:lnTo>
                        <a:pt x="768" y="0"/>
                      </a:lnTo>
                      <a:cubicBezTo>
                        <a:pt x="768" y="432"/>
                        <a:pt x="1120" y="785"/>
                        <a:pt x="1552" y="785"/>
                      </a:cubicBezTo>
                      <a:lnTo>
                        <a:pt x="1552" y="785"/>
                      </a:lnTo>
                      <a:cubicBezTo>
                        <a:pt x="1120" y="785"/>
                        <a:pt x="768" y="1121"/>
                        <a:pt x="768" y="155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30" name="Google Shape;14230;p31"/>
                <p:cNvSpPr/>
                <p:nvPr/>
              </p:nvSpPr>
              <p:spPr>
                <a:xfrm>
                  <a:off x="2653421" y="1348504"/>
                  <a:ext cx="69953" cy="69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537" extrusionOk="0">
                      <a:moveTo>
                        <a:pt x="785" y="1537"/>
                      </a:moveTo>
                      <a:lnTo>
                        <a:pt x="785" y="1537"/>
                      </a:lnTo>
                      <a:cubicBezTo>
                        <a:pt x="785" y="1121"/>
                        <a:pt x="433" y="769"/>
                        <a:pt x="1" y="769"/>
                      </a:cubicBezTo>
                      <a:lnTo>
                        <a:pt x="1" y="769"/>
                      </a:lnTo>
                      <a:cubicBezTo>
                        <a:pt x="433" y="769"/>
                        <a:pt x="785" y="417"/>
                        <a:pt x="785" y="1"/>
                      </a:cubicBezTo>
                      <a:lnTo>
                        <a:pt x="785" y="1"/>
                      </a:lnTo>
                      <a:cubicBezTo>
                        <a:pt x="785" y="417"/>
                        <a:pt x="1121" y="769"/>
                        <a:pt x="1553" y="769"/>
                      </a:cubicBezTo>
                      <a:lnTo>
                        <a:pt x="1553" y="769"/>
                      </a:lnTo>
                      <a:cubicBezTo>
                        <a:pt x="1137" y="769"/>
                        <a:pt x="785" y="1121"/>
                        <a:pt x="785" y="153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231" name="Google Shape;14231;p31"/>
            <p:cNvGrpSpPr/>
            <p:nvPr/>
          </p:nvGrpSpPr>
          <p:grpSpPr>
            <a:xfrm rot="-9318850" flipH="1">
              <a:off x="-592961" y="334645"/>
              <a:ext cx="1511047" cy="1603979"/>
              <a:chOff x="7805848" y="0"/>
              <a:chExt cx="1338162" cy="1420462"/>
            </a:xfrm>
          </p:grpSpPr>
          <p:grpSp>
            <p:nvGrpSpPr>
              <p:cNvPr id="14232" name="Google Shape;14232;p31"/>
              <p:cNvGrpSpPr/>
              <p:nvPr/>
            </p:nvGrpSpPr>
            <p:grpSpPr>
              <a:xfrm>
                <a:off x="8368560" y="0"/>
                <a:ext cx="775450" cy="710225"/>
                <a:chOff x="2092310" y="847750"/>
                <a:chExt cx="775450" cy="710225"/>
              </a:xfrm>
            </p:grpSpPr>
            <p:sp>
              <p:nvSpPr>
                <p:cNvPr id="14233" name="Google Shape;14233;p31"/>
                <p:cNvSpPr/>
                <p:nvPr/>
              </p:nvSpPr>
              <p:spPr>
                <a:xfrm>
                  <a:off x="2340838" y="1450978"/>
                  <a:ext cx="41819" cy="410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3" extrusionOk="0">
                      <a:moveTo>
                        <a:pt x="913" y="384"/>
                      </a:moveTo>
                      <a:cubicBezTo>
                        <a:pt x="929" y="720"/>
                        <a:pt x="497" y="912"/>
                        <a:pt x="257" y="656"/>
                      </a:cubicBezTo>
                      <a:cubicBezTo>
                        <a:pt x="1" y="416"/>
                        <a:pt x="177" y="0"/>
                        <a:pt x="529" y="0"/>
                      </a:cubicBezTo>
                      <a:cubicBezTo>
                        <a:pt x="737" y="0"/>
                        <a:pt x="913" y="160"/>
                        <a:pt x="913" y="38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34" name="Google Shape;14234;p31"/>
                <p:cNvSpPr/>
                <p:nvPr/>
              </p:nvSpPr>
              <p:spPr>
                <a:xfrm>
                  <a:off x="2092310" y="1309455"/>
                  <a:ext cx="42539" cy="42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945" extrusionOk="0">
                      <a:moveTo>
                        <a:pt x="945" y="416"/>
                      </a:moveTo>
                      <a:cubicBezTo>
                        <a:pt x="945" y="768"/>
                        <a:pt x="513" y="944"/>
                        <a:pt x="257" y="688"/>
                      </a:cubicBezTo>
                      <a:cubicBezTo>
                        <a:pt x="1" y="448"/>
                        <a:pt x="193" y="16"/>
                        <a:pt x="545" y="16"/>
                      </a:cubicBezTo>
                      <a:cubicBezTo>
                        <a:pt x="769" y="0"/>
                        <a:pt x="945" y="192"/>
                        <a:pt x="945" y="41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35" name="Google Shape;14235;p31"/>
                <p:cNvSpPr/>
                <p:nvPr/>
              </p:nvSpPr>
              <p:spPr>
                <a:xfrm>
                  <a:off x="2828822" y="1112070"/>
                  <a:ext cx="9408" cy="8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193" extrusionOk="0">
                      <a:moveTo>
                        <a:pt x="208" y="81"/>
                      </a:moveTo>
                      <a:cubicBezTo>
                        <a:pt x="208" y="193"/>
                        <a:pt x="0" y="1"/>
                        <a:pt x="128" y="1"/>
                      </a:cubicBezTo>
                      <a:cubicBezTo>
                        <a:pt x="160" y="1"/>
                        <a:pt x="208" y="33"/>
                        <a:pt x="208" y="8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36" name="Google Shape;14236;p31"/>
                <p:cNvSpPr/>
                <p:nvPr/>
              </p:nvSpPr>
              <p:spPr>
                <a:xfrm>
                  <a:off x="2858352" y="1249632"/>
                  <a:ext cx="9408" cy="10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41" extrusionOk="0">
                      <a:moveTo>
                        <a:pt x="192" y="145"/>
                      </a:moveTo>
                      <a:cubicBezTo>
                        <a:pt x="160" y="241"/>
                        <a:pt x="0" y="209"/>
                        <a:pt x="32" y="97"/>
                      </a:cubicBezTo>
                      <a:cubicBezTo>
                        <a:pt x="48" y="1"/>
                        <a:pt x="208" y="33"/>
                        <a:pt x="192" y="145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37" name="Google Shape;14237;p31"/>
                <p:cNvSpPr/>
                <p:nvPr/>
              </p:nvSpPr>
              <p:spPr>
                <a:xfrm>
                  <a:off x="2211149" y="947140"/>
                  <a:ext cx="7968" cy="7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112"/>
                      </a:moveTo>
                      <a:cubicBezTo>
                        <a:pt x="161" y="144"/>
                        <a:pt x="113" y="176"/>
                        <a:pt x="81" y="160"/>
                      </a:cubicBezTo>
                      <a:cubicBezTo>
                        <a:pt x="33" y="160"/>
                        <a:pt x="1" y="112"/>
                        <a:pt x="17" y="64"/>
                      </a:cubicBezTo>
                      <a:cubicBezTo>
                        <a:pt x="33" y="32"/>
                        <a:pt x="65" y="0"/>
                        <a:pt x="113" y="16"/>
                      </a:cubicBezTo>
                      <a:cubicBezTo>
                        <a:pt x="161" y="16"/>
                        <a:pt x="177" y="64"/>
                        <a:pt x="177" y="11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38" name="Google Shape;14238;p31"/>
                <p:cNvSpPr/>
                <p:nvPr/>
              </p:nvSpPr>
              <p:spPr>
                <a:xfrm>
                  <a:off x="2453015" y="1299709"/>
                  <a:ext cx="9408" cy="8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193" extrusionOk="0">
                      <a:moveTo>
                        <a:pt x="193" y="112"/>
                      </a:moveTo>
                      <a:cubicBezTo>
                        <a:pt x="193" y="160"/>
                        <a:pt x="145" y="192"/>
                        <a:pt x="97" y="176"/>
                      </a:cubicBezTo>
                      <a:cubicBezTo>
                        <a:pt x="0" y="160"/>
                        <a:pt x="32" y="0"/>
                        <a:pt x="129" y="16"/>
                      </a:cubicBezTo>
                      <a:cubicBezTo>
                        <a:pt x="177" y="32"/>
                        <a:pt x="209" y="80"/>
                        <a:pt x="193" y="11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39" name="Google Shape;14239;p31"/>
                <p:cNvSpPr/>
                <p:nvPr/>
              </p:nvSpPr>
              <p:spPr>
                <a:xfrm>
                  <a:off x="2435526" y="995395"/>
                  <a:ext cx="9408" cy="9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09" extrusionOk="0">
                      <a:moveTo>
                        <a:pt x="209" y="80"/>
                      </a:moveTo>
                      <a:cubicBezTo>
                        <a:pt x="209" y="208"/>
                        <a:pt x="1" y="0"/>
                        <a:pt x="129" y="0"/>
                      </a:cubicBezTo>
                      <a:cubicBezTo>
                        <a:pt x="177" y="0"/>
                        <a:pt x="209" y="48"/>
                        <a:pt x="209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40" name="Google Shape;14240;p31"/>
                <p:cNvSpPr/>
                <p:nvPr/>
              </p:nvSpPr>
              <p:spPr>
                <a:xfrm>
                  <a:off x="2164334" y="1538484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2"/>
                      </a:moveTo>
                      <a:cubicBezTo>
                        <a:pt x="433" y="352"/>
                        <a:pt x="241" y="432"/>
                        <a:pt x="113" y="320"/>
                      </a:cubicBezTo>
                      <a:cubicBezTo>
                        <a:pt x="1" y="208"/>
                        <a:pt x="81" y="0"/>
                        <a:pt x="257" y="0"/>
                      </a:cubicBezTo>
                      <a:cubicBezTo>
                        <a:pt x="353" y="0"/>
                        <a:pt x="433" y="80"/>
                        <a:pt x="433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41" name="Google Shape;14241;p31"/>
                <p:cNvSpPr/>
                <p:nvPr/>
              </p:nvSpPr>
              <p:spPr>
                <a:xfrm>
                  <a:off x="2680453" y="1103427"/>
                  <a:ext cx="18771" cy="21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81" extrusionOk="0">
                      <a:moveTo>
                        <a:pt x="400" y="273"/>
                      </a:moveTo>
                      <a:cubicBezTo>
                        <a:pt x="368" y="481"/>
                        <a:pt x="48" y="481"/>
                        <a:pt x="32" y="273"/>
                      </a:cubicBezTo>
                      <a:cubicBezTo>
                        <a:pt x="0" y="1"/>
                        <a:pt x="416" y="1"/>
                        <a:pt x="400" y="27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42" name="Google Shape;14242;p31"/>
                <p:cNvSpPr/>
                <p:nvPr/>
              </p:nvSpPr>
              <p:spPr>
                <a:xfrm>
                  <a:off x="2533479" y="847750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2"/>
                      </a:moveTo>
                      <a:cubicBezTo>
                        <a:pt x="433" y="352"/>
                        <a:pt x="241" y="432"/>
                        <a:pt x="129" y="320"/>
                      </a:cubicBezTo>
                      <a:cubicBezTo>
                        <a:pt x="1" y="192"/>
                        <a:pt x="97" y="0"/>
                        <a:pt x="257" y="0"/>
                      </a:cubicBezTo>
                      <a:cubicBezTo>
                        <a:pt x="353" y="0"/>
                        <a:pt x="433" y="80"/>
                        <a:pt x="433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43" name="Google Shape;14243;p31"/>
                <p:cNvSpPr/>
                <p:nvPr/>
              </p:nvSpPr>
              <p:spPr>
                <a:xfrm>
                  <a:off x="2831703" y="979550"/>
                  <a:ext cx="18771" cy="1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17" extrusionOk="0">
                      <a:moveTo>
                        <a:pt x="416" y="176"/>
                      </a:moveTo>
                      <a:cubicBezTo>
                        <a:pt x="416" y="336"/>
                        <a:pt x="224" y="416"/>
                        <a:pt x="112" y="304"/>
                      </a:cubicBezTo>
                      <a:cubicBezTo>
                        <a:pt x="0" y="192"/>
                        <a:pt x="80" y="0"/>
                        <a:pt x="240" y="0"/>
                      </a:cubicBezTo>
                      <a:cubicBezTo>
                        <a:pt x="336" y="0"/>
                        <a:pt x="416" y="80"/>
                        <a:pt x="416" y="17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44" name="Google Shape;14244;p31"/>
                <p:cNvSpPr/>
                <p:nvPr/>
              </p:nvSpPr>
              <p:spPr>
                <a:xfrm>
                  <a:off x="2327873" y="1193455"/>
                  <a:ext cx="19491" cy="1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17" extrusionOk="0">
                      <a:moveTo>
                        <a:pt x="432" y="177"/>
                      </a:moveTo>
                      <a:cubicBezTo>
                        <a:pt x="432" y="337"/>
                        <a:pt x="240" y="417"/>
                        <a:pt x="128" y="305"/>
                      </a:cubicBezTo>
                      <a:cubicBezTo>
                        <a:pt x="0" y="193"/>
                        <a:pt x="80" y="1"/>
                        <a:pt x="256" y="1"/>
                      </a:cubicBezTo>
                      <a:cubicBezTo>
                        <a:pt x="352" y="1"/>
                        <a:pt x="432" y="81"/>
                        <a:pt x="432" y="17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45" name="Google Shape;14245;p31"/>
                <p:cNvSpPr/>
                <p:nvPr/>
              </p:nvSpPr>
              <p:spPr>
                <a:xfrm>
                  <a:off x="2479078" y="1482667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3"/>
                      </a:moveTo>
                      <a:cubicBezTo>
                        <a:pt x="433" y="353"/>
                        <a:pt x="225" y="433"/>
                        <a:pt x="112" y="321"/>
                      </a:cubicBezTo>
                      <a:cubicBezTo>
                        <a:pt x="0" y="209"/>
                        <a:pt x="80" y="1"/>
                        <a:pt x="241" y="17"/>
                      </a:cubicBezTo>
                      <a:cubicBezTo>
                        <a:pt x="337" y="1"/>
                        <a:pt x="433" y="97"/>
                        <a:pt x="433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46" name="Google Shape;14246;p31"/>
                <p:cNvSpPr/>
                <p:nvPr/>
              </p:nvSpPr>
              <p:spPr>
                <a:xfrm>
                  <a:off x="2269534" y="962265"/>
                  <a:ext cx="69908" cy="69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3" h="1553" extrusionOk="0">
                      <a:moveTo>
                        <a:pt x="768" y="1553"/>
                      </a:moveTo>
                      <a:lnTo>
                        <a:pt x="768" y="1553"/>
                      </a:lnTo>
                      <a:cubicBezTo>
                        <a:pt x="768" y="1121"/>
                        <a:pt x="416" y="785"/>
                        <a:pt x="0" y="785"/>
                      </a:cubicBezTo>
                      <a:lnTo>
                        <a:pt x="0" y="785"/>
                      </a:lnTo>
                      <a:cubicBezTo>
                        <a:pt x="416" y="785"/>
                        <a:pt x="768" y="432"/>
                        <a:pt x="768" y="0"/>
                      </a:cubicBezTo>
                      <a:lnTo>
                        <a:pt x="768" y="0"/>
                      </a:lnTo>
                      <a:cubicBezTo>
                        <a:pt x="768" y="432"/>
                        <a:pt x="1120" y="785"/>
                        <a:pt x="1552" y="785"/>
                      </a:cubicBezTo>
                      <a:lnTo>
                        <a:pt x="1552" y="785"/>
                      </a:lnTo>
                      <a:cubicBezTo>
                        <a:pt x="1120" y="785"/>
                        <a:pt x="768" y="1121"/>
                        <a:pt x="768" y="155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47" name="Google Shape;14247;p31"/>
                <p:cNvSpPr/>
                <p:nvPr/>
              </p:nvSpPr>
              <p:spPr>
                <a:xfrm>
                  <a:off x="2653421" y="1348504"/>
                  <a:ext cx="69953" cy="69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537" extrusionOk="0">
                      <a:moveTo>
                        <a:pt x="785" y="1537"/>
                      </a:moveTo>
                      <a:lnTo>
                        <a:pt x="785" y="1537"/>
                      </a:lnTo>
                      <a:cubicBezTo>
                        <a:pt x="785" y="1121"/>
                        <a:pt x="433" y="769"/>
                        <a:pt x="1" y="769"/>
                      </a:cubicBezTo>
                      <a:lnTo>
                        <a:pt x="1" y="769"/>
                      </a:lnTo>
                      <a:cubicBezTo>
                        <a:pt x="433" y="769"/>
                        <a:pt x="785" y="417"/>
                        <a:pt x="785" y="1"/>
                      </a:cubicBezTo>
                      <a:lnTo>
                        <a:pt x="785" y="1"/>
                      </a:lnTo>
                      <a:cubicBezTo>
                        <a:pt x="785" y="417"/>
                        <a:pt x="1121" y="769"/>
                        <a:pt x="1553" y="769"/>
                      </a:cubicBezTo>
                      <a:lnTo>
                        <a:pt x="1553" y="769"/>
                      </a:lnTo>
                      <a:cubicBezTo>
                        <a:pt x="1137" y="769"/>
                        <a:pt x="785" y="1121"/>
                        <a:pt x="785" y="153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248" name="Google Shape;14248;p31"/>
              <p:cNvGrpSpPr/>
              <p:nvPr/>
            </p:nvGrpSpPr>
            <p:grpSpPr>
              <a:xfrm rot="-5400000">
                <a:off x="7604532" y="353091"/>
                <a:ext cx="1112857" cy="710225"/>
                <a:chOff x="1754903" y="847750"/>
                <a:chExt cx="1112857" cy="710225"/>
              </a:xfrm>
            </p:grpSpPr>
            <p:sp>
              <p:nvSpPr>
                <p:cNvPr id="14249" name="Google Shape;14249;p31"/>
                <p:cNvSpPr/>
                <p:nvPr/>
              </p:nvSpPr>
              <p:spPr>
                <a:xfrm>
                  <a:off x="2340838" y="1450978"/>
                  <a:ext cx="41819" cy="410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3" extrusionOk="0">
                      <a:moveTo>
                        <a:pt x="913" y="384"/>
                      </a:moveTo>
                      <a:cubicBezTo>
                        <a:pt x="929" y="720"/>
                        <a:pt x="497" y="912"/>
                        <a:pt x="257" y="656"/>
                      </a:cubicBezTo>
                      <a:cubicBezTo>
                        <a:pt x="1" y="416"/>
                        <a:pt x="177" y="0"/>
                        <a:pt x="529" y="0"/>
                      </a:cubicBezTo>
                      <a:cubicBezTo>
                        <a:pt x="737" y="0"/>
                        <a:pt x="913" y="160"/>
                        <a:pt x="913" y="38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50" name="Google Shape;14250;p31"/>
                <p:cNvSpPr/>
                <p:nvPr/>
              </p:nvSpPr>
              <p:spPr>
                <a:xfrm>
                  <a:off x="1754903" y="1174492"/>
                  <a:ext cx="42539" cy="42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945" extrusionOk="0">
                      <a:moveTo>
                        <a:pt x="945" y="416"/>
                      </a:moveTo>
                      <a:cubicBezTo>
                        <a:pt x="945" y="768"/>
                        <a:pt x="513" y="944"/>
                        <a:pt x="257" y="688"/>
                      </a:cubicBezTo>
                      <a:cubicBezTo>
                        <a:pt x="1" y="448"/>
                        <a:pt x="193" y="16"/>
                        <a:pt x="545" y="16"/>
                      </a:cubicBezTo>
                      <a:cubicBezTo>
                        <a:pt x="769" y="0"/>
                        <a:pt x="945" y="192"/>
                        <a:pt x="945" y="41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51" name="Google Shape;14251;p31"/>
                <p:cNvSpPr/>
                <p:nvPr/>
              </p:nvSpPr>
              <p:spPr>
                <a:xfrm>
                  <a:off x="2828822" y="1112070"/>
                  <a:ext cx="9408" cy="8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193" extrusionOk="0">
                      <a:moveTo>
                        <a:pt x="208" y="81"/>
                      </a:moveTo>
                      <a:cubicBezTo>
                        <a:pt x="208" y="193"/>
                        <a:pt x="0" y="1"/>
                        <a:pt x="128" y="1"/>
                      </a:cubicBezTo>
                      <a:cubicBezTo>
                        <a:pt x="160" y="1"/>
                        <a:pt x="208" y="33"/>
                        <a:pt x="208" y="8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52" name="Google Shape;14252;p31"/>
                <p:cNvSpPr/>
                <p:nvPr/>
              </p:nvSpPr>
              <p:spPr>
                <a:xfrm>
                  <a:off x="2858352" y="1249632"/>
                  <a:ext cx="9408" cy="10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41" extrusionOk="0">
                      <a:moveTo>
                        <a:pt x="192" y="145"/>
                      </a:moveTo>
                      <a:cubicBezTo>
                        <a:pt x="160" y="241"/>
                        <a:pt x="0" y="209"/>
                        <a:pt x="32" y="97"/>
                      </a:cubicBezTo>
                      <a:cubicBezTo>
                        <a:pt x="48" y="1"/>
                        <a:pt x="208" y="33"/>
                        <a:pt x="192" y="145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53" name="Google Shape;14253;p31"/>
                <p:cNvSpPr/>
                <p:nvPr/>
              </p:nvSpPr>
              <p:spPr>
                <a:xfrm>
                  <a:off x="2211149" y="947140"/>
                  <a:ext cx="7968" cy="7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112"/>
                      </a:moveTo>
                      <a:cubicBezTo>
                        <a:pt x="161" y="144"/>
                        <a:pt x="113" y="176"/>
                        <a:pt x="81" y="160"/>
                      </a:cubicBezTo>
                      <a:cubicBezTo>
                        <a:pt x="33" y="160"/>
                        <a:pt x="1" y="112"/>
                        <a:pt x="17" y="64"/>
                      </a:cubicBezTo>
                      <a:cubicBezTo>
                        <a:pt x="33" y="32"/>
                        <a:pt x="65" y="0"/>
                        <a:pt x="113" y="16"/>
                      </a:cubicBezTo>
                      <a:cubicBezTo>
                        <a:pt x="161" y="16"/>
                        <a:pt x="177" y="64"/>
                        <a:pt x="177" y="11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54" name="Google Shape;14254;p31"/>
                <p:cNvSpPr/>
                <p:nvPr/>
              </p:nvSpPr>
              <p:spPr>
                <a:xfrm>
                  <a:off x="2453015" y="1299709"/>
                  <a:ext cx="9408" cy="8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193" extrusionOk="0">
                      <a:moveTo>
                        <a:pt x="193" y="112"/>
                      </a:moveTo>
                      <a:cubicBezTo>
                        <a:pt x="193" y="160"/>
                        <a:pt x="145" y="192"/>
                        <a:pt x="97" y="176"/>
                      </a:cubicBezTo>
                      <a:cubicBezTo>
                        <a:pt x="0" y="160"/>
                        <a:pt x="32" y="0"/>
                        <a:pt x="129" y="16"/>
                      </a:cubicBezTo>
                      <a:cubicBezTo>
                        <a:pt x="177" y="32"/>
                        <a:pt x="209" y="80"/>
                        <a:pt x="193" y="11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55" name="Google Shape;14255;p31"/>
                <p:cNvSpPr/>
                <p:nvPr/>
              </p:nvSpPr>
              <p:spPr>
                <a:xfrm>
                  <a:off x="2435526" y="995395"/>
                  <a:ext cx="9408" cy="9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09" extrusionOk="0">
                      <a:moveTo>
                        <a:pt x="209" y="80"/>
                      </a:moveTo>
                      <a:cubicBezTo>
                        <a:pt x="209" y="208"/>
                        <a:pt x="1" y="0"/>
                        <a:pt x="129" y="0"/>
                      </a:cubicBezTo>
                      <a:cubicBezTo>
                        <a:pt x="177" y="0"/>
                        <a:pt x="209" y="48"/>
                        <a:pt x="209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56" name="Google Shape;14256;p31"/>
                <p:cNvSpPr/>
                <p:nvPr/>
              </p:nvSpPr>
              <p:spPr>
                <a:xfrm>
                  <a:off x="2164334" y="1538484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2"/>
                      </a:moveTo>
                      <a:cubicBezTo>
                        <a:pt x="433" y="352"/>
                        <a:pt x="241" y="432"/>
                        <a:pt x="113" y="320"/>
                      </a:cubicBezTo>
                      <a:cubicBezTo>
                        <a:pt x="1" y="208"/>
                        <a:pt x="81" y="0"/>
                        <a:pt x="257" y="0"/>
                      </a:cubicBezTo>
                      <a:cubicBezTo>
                        <a:pt x="353" y="0"/>
                        <a:pt x="433" y="80"/>
                        <a:pt x="433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57" name="Google Shape;14257;p31"/>
                <p:cNvSpPr/>
                <p:nvPr/>
              </p:nvSpPr>
              <p:spPr>
                <a:xfrm>
                  <a:off x="2680453" y="1103427"/>
                  <a:ext cx="18771" cy="21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81" extrusionOk="0">
                      <a:moveTo>
                        <a:pt x="400" y="273"/>
                      </a:moveTo>
                      <a:cubicBezTo>
                        <a:pt x="368" y="481"/>
                        <a:pt x="48" y="481"/>
                        <a:pt x="32" y="273"/>
                      </a:cubicBezTo>
                      <a:cubicBezTo>
                        <a:pt x="0" y="1"/>
                        <a:pt x="416" y="1"/>
                        <a:pt x="400" y="27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58" name="Google Shape;14258;p31"/>
                <p:cNvSpPr/>
                <p:nvPr/>
              </p:nvSpPr>
              <p:spPr>
                <a:xfrm>
                  <a:off x="2533479" y="847750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2"/>
                      </a:moveTo>
                      <a:cubicBezTo>
                        <a:pt x="433" y="352"/>
                        <a:pt x="241" y="432"/>
                        <a:pt x="129" y="320"/>
                      </a:cubicBezTo>
                      <a:cubicBezTo>
                        <a:pt x="1" y="192"/>
                        <a:pt x="97" y="0"/>
                        <a:pt x="257" y="0"/>
                      </a:cubicBezTo>
                      <a:cubicBezTo>
                        <a:pt x="353" y="0"/>
                        <a:pt x="433" y="80"/>
                        <a:pt x="433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59" name="Google Shape;14259;p31"/>
                <p:cNvSpPr/>
                <p:nvPr/>
              </p:nvSpPr>
              <p:spPr>
                <a:xfrm>
                  <a:off x="2831703" y="979550"/>
                  <a:ext cx="18771" cy="1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17" extrusionOk="0">
                      <a:moveTo>
                        <a:pt x="416" y="176"/>
                      </a:moveTo>
                      <a:cubicBezTo>
                        <a:pt x="416" y="336"/>
                        <a:pt x="224" y="416"/>
                        <a:pt x="112" y="304"/>
                      </a:cubicBezTo>
                      <a:cubicBezTo>
                        <a:pt x="0" y="192"/>
                        <a:pt x="80" y="0"/>
                        <a:pt x="240" y="0"/>
                      </a:cubicBezTo>
                      <a:cubicBezTo>
                        <a:pt x="336" y="0"/>
                        <a:pt x="416" y="80"/>
                        <a:pt x="416" y="17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60" name="Google Shape;14260;p31"/>
                <p:cNvSpPr/>
                <p:nvPr/>
              </p:nvSpPr>
              <p:spPr>
                <a:xfrm>
                  <a:off x="2327873" y="1193455"/>
                  <a:ext cx="19491" cy="1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17" extrusionOk="0">
                      <a:moveTo>
                        <a:pt x="432" y="177"/>
                      </a:moveTo>
                      <a:cubicBezTo>
                        <a:pt x="432" y="337"/>
                        <a:pt x="240" y="417"/>
                        <a:pt x="128" y="305"/>
                      </a:cubicBezTo>
                      <a:cubicBezTo>
                        <a:pt x="0" y="193"/>
                        <a:pt x="80" y="1"/>
                        <a:pt x="256" y="1"/>
                      </a:cubicBezTo>
                      <a:cubicBezTo>
                        <a:pt x="352" y="1"/>
                        <a:pt x="432" y="81"/>
                        <a:pt x="432" y="17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61" name="Google Shape;14261;p31"/>
                <p:cNvSpPr/>
                <p:nvPr/>
              </p:nvSpPr>
              <p:spPr>
                <a:xfrm>
                  <a:off x="2479078" y="1482667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3"/>
                      </a:moveTo>
                      <a:cubicBezTo>
                        <a:pt x="433" y="353"/>
                        <a:pt x="225" y="433"/>
                        <a:pt x="112" y="321"/>
                      </a:cubicBezTo>
                      <a:cubicBezTo>
                        <a:pt x="0" y="209"/>
                        <a:pt x="80" y="1"/>
                        <a:pt x="241" y="17"/>
                      </a:cubicBezTo>
                      <a:cubicBezTo>
                        <a:pt x="337" y="1"/>
                        <a:pt x="433" y="97"/>
                        <a:pt x="433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62" name="Google Shape;14262;p31"/>
                <p:cNvSpPr/>
                <p:nvPr/>
              </p:nvSpPr>
              <p:spPr>
                <a:xfrm>
                  <a:off x="2202052" y="1097227"/>
                  <a:ext cx="69908" cy="69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3" h="1553" extrusionOk="0">
                      <a:moveTo>
                        <a:pt x="768" y="1553"/>
                      </a:moveTo>
                      <a:lnTo>
                        <a:pt x="768" y="1553"/>
                      </a:lnTo>
                      <a:cubicBezTo>
                        <a:pt x="768" y="1121"/>
                        <a:pt x="416" y="785"/>
                        <a:pt x="0" y="785"/>
                      </a:cubicBezTo>
                      <a:lnTo>
                        <a:pt x="0" y="785"/>
                      </a:lnTo>
                      <a:cubicBezTo>
                        <a:pt x="416" y="785"/>
                        <a:pt x="768" y="432"/>
                        <a:pt x="768" y="0"/>
                      </a:cubicBezTo>
                      <a:lnTo>
                        <a:pt x="768" y="0"/>
                      </a:lnTo>
                      <a:cubicBezTo>
                        <a:pt x="768" y="432"/>
                        <a:pt x="1120" y="785"/>
                        <a:pt x="1552" y="785"/>
                      </a:cubicBezTo>
                      <a:lnTo>
                        <a:pt x="1552" y="785"/>
                      </a:lnTo>
                      <a:cubicBezTo>
                        <a:pt x="1120" y="785"/>
                        <a:pt x="768" y="1121"/>
                        <a:pt x="768" y="155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63" name="Google Shape;14263;p31"/>
                <p:cNvSpPr/>
                <p:nvPr/>
              </p:nvSpPr>
              <p:spPr>
                <a:xfrm>
                  <a:off x="2653421" y="1348504"/>
                  <a:ext cx="69953" cy="69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537" extrusionOk="0">
                      <a:moveTo>
                        <a:pt x="785" y="1537"/>
                      </a:moveTo>
                      <a:lnTo>
                        <a:pt x="785" y="1537"/>
                      </a:lnTo>
                      <a:cubicBezTo>
                        <a:pt x="785" y="1121"/>
                        <a:pt x="433" y="769"/>
                        <a:pt x="1" y="769"/>
                      </a:cubicBezTo>
                      <a:lnTo>
                        <a:pt x="1" y="769"/>
                      </a:lnTo>
                      <a:cubicBezTo>
                        <a:pt x="433" y="769"/>
                        <a:pt x="785" y="417"/>
                        <a:pt x="785" y="1"/>
                      </a:cubicBezTo>
                      <a:lnTo>
                        <a:pt x="785" y="1"/>
                      </a:lnTo>
                      <a:cubicBezTo>
                        <a:pt x="785" y="417"/>
                        <a:pt x="1121" y="769"/>
                        <a:pt x="1553" y="769"/>
                      </a:cubicBezTo>
                      <a:lnTo>
                        <a:pt x="1553" y="769"/>
                      </a:lnTo>
                      <a:cubicBezTo>
                        <a:pt x="1137" y="769"/>
                        <a:pt x="785" y="1121"/>
                        <a:pt x="785" y="153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264" name="Google Shape;14264;p31"/>
              <p:cNvGrpSpPr/>
              <p:nvPr/>
            </p:nvGrpSpPr>
            <p:grpSpPr>
              <a:xfrm rot="10800000" flipH="1">
                <a:off x="8122997" y="710237"/>
                <a:ext cx="910413" cy="710225"/>
                <a:chOff x="1957347" y="847750"/>
                <a:chExt cx="910413" cy="710225"/>
              </a:xfrm>
            </p:grpSpPr>
            <p:sp>
              <p:nvSpPr>
                <p:cNvPr id="14265" name="Google Shape;14265;p31"/>
                <p:cNvSpPr/>
                <p:nvPr/>
              </p:nvSpPr>
              <p:spPr>
                <a:xfrm>
                  <a:off x="2340838" y="1450978"/>
                  <a:ext cx="41819" cy="410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3" extrusionOk="0">
                      <a:moveTo>
                        <a:pt x="913" y="384"/>
                      </a:moveTo>
                      <a:cubicBezTo>
                        <a:pt x="929" y="720"/>
                        <a:pt x="497" y="912"/>
                        <a:pt x="257" y="656"/>
                      </a:cubicBezTo>
                      <a:cubicBezTo>
                        <a:pt x="1" y="416"/>
                        <a:pt x="177" y="0"/>
                        <a:pt x="529" y="0"/>
                      </a:cubicBezTo>
                      <a:cubicBezTo>
                        <a:pt x="737" y="0"/>
                        <a:pt x="913" y="160"/>
                        <a:pt x="913" y="38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66" name="Google Shape;14266;p31"/>
                <p:cNvSpPr/>
                <p:nvPr/>
              </p:nvSpPr>
              <p:spPr>
                <a:xfrm>
                  <a:off x="1957347" y="1309455"/>
                  <a:ext cx="42539" cy="42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945" extrusionOk="0">
                      <a:moveTo>
                        <a:pt x="945" y="416"/>
                      </a:moveTo>
                      <a:cubicBezTo>
                        <a:pt x="945" y="768"/>
                        <a:pt x="513" y="944"/>
                        <a:pt x="257" y="688"/>
                      </a:cubicBezTo>
                      <a:cubicBezTo>
                        <a:pt x="1" y="448"/>
                        <a:pt x="193" y="16"/>
                        <a:pt x="545" y="16"/>
                      </a:cubicBezTo>
                      <a:cubicBezTo>
                        <a:pt x="769" y="0"/>
                        <a:pt x="945" y="192"/>
                        <a:pt x="945" y="41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67" name="Google Shape;14267;p31"/>
                <p:cNvSpPr/>
                <p:nvPr/>
              </p:nvSpPr>
              <p:spPr>
                <a:xfrm>
                  <a:off x="2828822" y="1112070"/>
                  <a:ext cx="9408" cy="8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193" extrusionOk="0">
                      <a:moveTo>
                        <a:pt x="208" y="81"/>
                      </a:moveTo>
                      <a:cubicBezTo>
                        <a:pt x="208" y="193"/>
                        <a:pt x="0" y="1"/>
                        <a:pt x="128" y="1"/>
                      </a:cubicBezTo>
                      <a:cubicBezTo>
                        <a:pt x="160" y="1"/>
                        <a:pt x="208" y="33"/>
                        <a:pt x="208" y="8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68" name="Google Shape;14268;p31"/>
                <p:cNvSpPr/>
                <p:nvPr/>
              </p:nvSpPr>
              <p:spPr>
                <a:xfrm>
                  <a:off x="2858352" y="1249632"/>
                  <a:ext cx="9408" cy="10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41" extrusionOk="0">
                      <a:moveTo>
                        <a:pt x="192" y="145"/>
                      </a:moveTo>
                      <a:cubicBezTo>
                        <a:pt x="160" y="241"/>
                        <a:pt x="0" y="209"/>
                        <a:pt x="32" y="97"/>
                      </a:cubicBezTo>
                      <a:cubicBezTo>
                        <a:pt x="48" y="1"/>
                        <a:pt x="208" y="33"/>
                        <a:pt x="192" y="145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69" name="Google Shape;14269;p31"/>
                <p:cNvSpPr/>
                <p:nvPr/>
              </p:nvSpPr>
              <p:spPr>
                <a:xfrm>
                  <a:off x="2211149" y="947140"/>
                  <a:ext cx="7968" cy="7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112"/>
                      </a:moveTo>
                      <a:cubicBezTo>
                        <a:pt x="161" y="144"/>
                        <a:pt x="113" y="176"/>
                        <a:pt x="81" y="160"/>
                      </a:cubicBezTo>
                      <a:cubicBezTo>
                        <a:pt x="33" y="160"/>
                        <a:pt x="1" y="112"/>
                        <a:pt x="17" y="64"/>
                      </a:cubicBezTo>
                      <a:cubicBezTo>
                        <a:pt x="33" y="32"/>
                        <a:pt x="65" y="0"/>
                        <a:pt x="113" y="16"/>
                      </a:cubicBezTo>
                      <a:cubicBezTo>
                        <a:pt x="161" y="16"/>
                        <a:pt x="177" y="64"/>
                        <a:pt x="177" y="11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70" name="Google Shape;14270;p31"/>
                <p:cNvSpPr/>
                <p:nvPr/>
              </p:nvSpPr>
              <p:spPr>
                <a:xfrm>
                  <a:off x="2453015" y="1299709"/>
                  <a:ext cx="9408" cy="8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193" extrusionOk="0">
                      <a:moveTo>
                        <a:pt x="193" y="112"/>
                      </a:moveTo>
                      <a:cubicBezTo>
                        <a:pt x="193" y="160"/>
                        <a:pt x="145" y="192"/>
                        <a:pt x="97" y="176"/>
                      </a:cubicBezTo>
                      <a:cubicBezTo>
                        <a:pt x="0" y="160"/>
                        <a:pt x="32" y="0"/>
                        <a:pt x="129" y="16"/>
                      </a:cubicBezTo>
                      <a:cubicBezTo>
                        <a:pt x="177" y="32"/>
                        <a:pt x="209" y="80"/>
                        <a:pt x="193" y="11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71" name="Google Shape;14271;p31"/>
                <p:cNvSpPr/>
                <p:nvPr/>
              </p:nvSpPr>
              <p:spPr>
                <a:xfrm>
                  <a:off x="2435526" y="995395"/>
                  <a:ext cx="9408" cy="9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09" extrusionOk="0">
                      <a:moveTo>
                        <a:pt x="209" y="80"/>
                      </a:moveTo>
                      <a:cubicBezTo>
                        <a:pt x="209" y="208"/>
                        <a:pt x="1" y="0"/>
                        <a:pt x="129" y="0"/>
                      </a:cubicBezTo>
                      <a:cubicBezTo>
                        <a:pt x="177" y="0"/>
                        <a:pt x="209" y="48"/>
                        <a:pt x="209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72" name="Google Shape;14272;p31"/>
                <p:cNvSpPr/>
                <p:nvPr/>
              </p:nvSpPr>
              <p:spPr>
                <a:xfrm>
                  <a:off x="2164334" y="1538484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2"/>
                      </a:moveTo>
                      <a:cubicBezTo>
                        <a:pt x="433" y="352"/>
                        <a:pt x="241" y="432"/>
                        <a:pt x="113" y="320"/>
                      </a:cubicBezTo>
                      <a:cubicBezTo>
                        <a:pt x="1" y="208"/>
                        <a:pt x="81" y="0"/>
                        <a:pt x="257" y="0"/>
                      </a:cubicBezTo>
                      <a:cubicBezTo>
                        <a:pt x="353" y="0"/>
                        <a:pt x="433" y="80"/>
                        <a:pt x="433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73" name="Google Shape;14273;p31"/>
                <p:cNvSpPr/>
                <p:nvPr/>
              </p:nvSpPr>
              <p:spPr>
                <a:xfrm>
                  <a:off x="2680453" y="1103427"/>
                  <a:ext cx="18771" cy="21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81" extrusionOk="0">
                      <a:moveTo>
                        <a:pt x="400" y="273"/>
                      </a:moveTo>
                      <a:cubicBezTo>
                        <a:pt x="368" y="481"/>
                        <a:pt x="48" y="481"/>
                        <a:pt x="32" y="273"/>
                      </a:cubicBezTo>
                      <a:cubicBezTo>
                        <a:pt x="0" y="1"/>
                        <a:pt x="416" y="1"/>
                        <a:pt x="400" y="27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74" name="Google Shape;14274;p31"/>
                <p:cNvSpPr/>
                <p:nvPr/>
              </p:nvSpPr>
              <p:spPr>
                <a:xfrm>
                  <a:off x="2533479" y="847750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2"/>
                      </a:moveTo>
                      <a:cubicBezTo>
                        <a:pt x="433" y="352"/>
                        <a:pt x="241" y="432"/>
                        <a:pt x="129" y="320"/>
                      </a:cubicBezTo>
                      <a:cubicBezTo>
                        <a:pt x="1" y="192"/>
                        <a:pt x="97" y="0"/>
                        <a:pt x="257" y="0"/>
                      </a:cubicBezTo>
                      <a:cubicBezTo>
                        <a:pt x="353" y="0"/>
                        <a:pt x="433" y="80"/>
                        <a:pt x="433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75" name="Google Shape;14275;p31"/>
                <p:cNvSpPr/>
                <p:nvPr/>
              </p:nvSpPr>
              <p:spPr>
                <a:xfrm>
                  <a:off x="2831703" y="979550"/>
                  <a:ext cx="18771" cy="1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17" extrusionOk="0">
                      <a:moveTo>
                        <a:pt x="416" y="176"/>
                      </a:moveTo>
                      <a:cubicBezTo>
                        <a:pt x="416" y="336"/>
                        <a:pt x="224" y="416"/>
                        <a:pt x="112" y="304"/>
                      </a:cubicBezTo>
                      <a:cubicBezTo>
                        <a:pt x="0" y="192"/>
                        <a:pt x="80" y="0"/>
                        <a:pt x="240" y="0"/>
                      </a:cubicBezTo>
                      <a:cubicBezTo>
                        <a:pt x="336" y="0"/>
                        <a:pt x="416" y="80"/>
                        <a:pt x="416" y="17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76" name="Google Shape;14276;p31"/>
                <p:cNvSpPr/>
                <p:nvPr/>
              </p:nvSpPr>
              <p:spPr>
                <a:xfrm>
                  <a:off x="2327873" y="1193455"/>
                  <a:ext cx="19491" cy="1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17" extrusionOk="0">
                      <a:moveTo>
                        <a:pt x="432" y="177"/>
                      </a:moveTo>
                      <a:cubicBezTo>
                        <a:pt x="432" y="337"/>
                        <a:pt x="240" y="417"/>
                        <a:pt x="128" y="305"/>
                      </a:cubicBezTo>
                      <a:cubicBezTo>
                        <a:pt x="0" y="193"/>
                        <a:pt x="80" y="1"/>
                        <a:pt x="256" y="1"/>
                      </a:cubicBezTo>
                      <a:cubicBezTo>
                        <a:pt x="352" y="1"/>
                        <a:pt x="432" y="81"/>
                        <a:pt x="432" y="17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77" name="Google Shape;14277;p31"/>
                <p:cNvSpPr/>
                <p:nvPr/>
              </p:nvSpPr>
              <p:spPr>
                <a:xfrm>
                  <a:off x="2479078" y="1482667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3"/>
                      </a:moveTo>
                      <a:cubicBezTo>
                        <a:pt x="433" y="353"/>
                        <a:pt x="225" y="433"/>
                        <a:pt x="112" y="321"/>
                      </a:cubicBezTo>
                      <a:cubicBezTo>
                        <a:pt x="0" y="209"/>
                        <a:pt x="80" y="1"/>
                        <a:pt x="241" y="17"/>
                      </a:cubicBezTo>
                      <a:cubicBezTo>
                        <a:pt x="337" y="1"/>
                        <a:pt x="433" y="97"/>
                        <a:pt x="433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78" name="Google Shape;14278;p31"/>
                <p:cNvSpPr/>
                <p:nvPr/>
              </p:nvSpPr>
              <p:spPr>
                <a:xfrm>
                  <a:off x="2269534" y="962265"/>
                  <a:ext cx="69908" cy="69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3" h="1553" extrusionOk="0">
                      <a:moveTo>
                        <a:pt x="768" y="1553"/>
                      </a:moveTo>
                      <a:lnTo>
                        <a:pt x="768" y="1553"/>
                      </a:lnTo>
                      <a:cubicBezTo>
                        <a:pt x="768" y="1121"/>
                        <a:pt x="416" y="785"/>
                        <a:pt x="0" y="785"/>
                      </a:cubicBezTo>
                      <a:lnTo>
                        <a:pt x="0" y="785"/>
                      </a:lnTo>
                      <a:cubicBezTo>
                        <a:pt x="416" y="785"/>
                        <a:pt x="768" y="432"/>
                        <a:pt x="768" y="0"/>
                      </a:cubicBezTo>
                      <a:lnTo>
                        <a:pt x="768" y="0"/>
                      </a:lnTo>
                      <a:cubicBezTo>
                        <a:pt x="768" y="432"/>
                        <a:pt x="1120" y="785"/>
                        <a:pt x="1552" y="785"/>
                      </a:cubicBezTo>
                      <a:lnTo>
                        <a:pt x="1552" y="785"/>
                      </a:lnTo>
                      <a:cubicBezTo>
                        <a:pt x="1120" y="785"/>
                        <a:pt x="768" y="1121"/>
                        <a:pt x="768" y="155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79" name="Google Shape;14279;p31"/>
                <p:cNvSpPr/>
                <p:nvPr/>
              </p:nvSpPr>
              <p:spPr>
                <a:xfrm>
                  <a:off x="2653421" y="1348504"/>
                  <a:ext cx="69953" cy="69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537" extrusionOk="0">
                      <a:moveTo>
                        <a:pt x="785" y="1537"/>
                      </a:moveTo>
                      <a:lnTo>
                        <a:pt x="785" y="1537"/>
                      </a:lnTo>
                      <a:cubicBezTo>
                        <a:pt x="785" y="1121"/>
                        <a:pt x="433" y="769"/>
                        <a:pt x="1" y="769"/>
                      </a:cubicBezTo>
                      <a:lnTo>
                        <a:pt x="1" y="769"/>
                      </a:lnTo>
                      <a:cubicBezTo>
                        <a:pt x="433" y="769"/>
                        <a:pt x="785" y="417"/>
                        <a:pt x="785" y="1"/>
                      </a:cubicBezTo>
                      <a:lnTo>
                        <a:pt x="785" y="1"/>
                      </a:lnTo>
                      <a:cubicBezTo>
                        <a:pt x="785" y="417"/>
                        <a:pt x="1121" y="769"/>
                        <a:pt x="1553" y="769"/>
                      </a:cubicBezTo>
                      <a:lnTo>
                        <a:pt x="1553" y="769"/>
                      </a:lnTo>
                      <a:cubicBezTo>
                        <a:pt x="1137" y="769"/>
                        <a:pt x="785" y="1121"/>
                        <a:pt x="785" y="153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280" name="Google Shape;14280;p31"/>
            <p:cNvGrpSpPr/>
            <p:nvPr/>
          </p:nvGrpSpPr>
          <p:grpSpPr>
            <a:xfrm rot="-9318850" flipH="1">
              <a:off x="-592954" y="2031659"/>
              <a:ext cx="1511047" cy="1603979"/>
              <a:chOff x="7805848" y="0"/>
              <a:chExt cx="1338162" cy="1420462"/>
            </a:xfrm>
          </p:grpSpPr>
          <p:grpSp>
            <p:nvGrpSpPr>
              <p:cNvPr id="14281" name="Google Shape;14281;p31"/>
              <p:cNvGrpSpPr/>
              <p:nvPr/>
            </p:nvGrpSpPr>
            <p:grpSpPr>
              <a:xfrm>
                <a:off x="8368560" y="0"/>
                <a:ext cx="775450" cy="710225"/>
                <a:chOff x="2092310" y="847750"/>
                <a:chExt cx="775450" cy="710225"/>
              </a:xfrm>
            </p:grpSpPr>
            <p:sp>
              <p:nvSpPr>
                <p:cNvPr id="14282" name="Google Shape;14282;p31"/>
                <p:cNvSpPr/>
                <p:nvPr/>
              </p:nvSpPr>
              <p:spPr>
                <a:xfrm>
                  <a:off x="2340838" y="1450978"/>
                  <a:ext cx="41819" cy="410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3" extrusionOk="0">
                      <a:moveTo>
                        <a:pt x="913" y="384"/>
                      </a:moveTo>
                      <a:cubicBezTo>
                        <a:pt x="929" y="720"/>
                        <a:pt x="497" y="912"/>
                        <a:pt x="257" y="656"/>
                      </a:cubicBezTo>
                      <a:cubicBezTo>
                        <a:pt x="1" y="416"/>
                        <a:pt x="177" y="0"/>
                        <a:pt x="529" y="0"/>
                      </a:cubicBezTo>
                      <a:cubicBezTo>
                        <a:pt x="737" y="0"/>
                        <a:pt x="913" y="160"/>
                        <a:pt x="913" y="38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83" name="Google Shape;14283;p31"/>
                <p:cNvSpPr/>
                <p:nvPr/>
              </p:nvSpPr>
              <p:spPr>
                <a:xfrm>
                  <a:off x="2092310" y="1309455"/>
                  <a:ext cx="42539" cy="42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945" extrusionOk="0">
                      <a:moveTo>
                        <a:pt x="945" y="416"/>
                      </a:moveTo>
                      <a:cubicBezTo>
                        <a:pt x="945" y="768"/>
                        <a:pt x="513" y="944"/>
                        <a:pt x="257" y="688"/>
                      </a:cubicBezTo>
                      <a:cubicBezTo>
                        <a:pt x="1" y="448"/>
                        <a:pt x="193" y="16"/>
                        <a:pt x="545" y="16"/>
                      </a:cubicBezTo>
                      <a:cubicBezTo>
                        <a:pt x="769" y="0"/>
                        <a:pt x="945" y="192"/>
                        <a:pt x="945" y="41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84" name="Google Shape;14284;p31"/>
                <p:cNvSpPr/>
                <p:nvPr/>
              </p:nvSpPr>
              <p:spPr>
                <a:xfrm>
                  <a:off x="2828822" y="1112070"/>
                  <a:ext cx="9408" cy="8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193" extrusionOk="0">
                      <a:moveTo>
                        <a:pt x="208" y="81"/>
                      </a:moveTo>
                      <a:cubicBezTo>
                        <a:pt x="208" y="193"/>
                        <a:pt x="0" y="1"/>
                        <a:pt x="128" y="1"/>
                      </a:cubicBezTo>
                      <a:cubicBezTo>
                        <a:pt x="160" y="1"/>
                        <a:pt x="208" y="33"/>
                        <a:pt x="208" y="8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85" name="Google Shape;14285;p31"/>
                <p:cNvSpPr/>
                <p:nvPr/>
              </p:nvSpPr>
              <p:spPr>
                <a:xfrm>
                  <a:off x="2858352" y="1249632"/>
                  <a:ext cx="9408" cy="10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41" extrusionOk="0">
                      <a:moveTo>
                        <a:pt x="192" y="145"/>
                      </a:moveTo>
                      <a:cubicBezTo>
                        <a:pt x="160" y="241"/>
                        <a:pt x="0" y="209"/>
                        <a:pt x="32" y="97"/>
                      </a:cubicBezTo>
                      <a:cubicBezTo>
                        <a:pt x="48" y="1"/>
                        <a:pt x="208" y="33"/>
                        <a:pt x="192" y="145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86" name="Google Shape;14286;p31"/>
                <p:cNvSpPr/>
                <p:nvPr/>
              </p:nvSpPr>
              <p:spPr>
                <a:xfrm>
                  <a:off x="2211149" y="947140"/>
                  <a:ext cx="7968" cy="7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112"/>
                      </a:moveTo>
                      <a:cubicBezTo>
                        <a:pt x="161" y="144"/>
                        <a:pt x="113" y="176"/>
                        <a:pt x="81" y="160"/>
                      </a:cubicBezTo>
                      <a:cubicBezTo>
                        <a:pt x="33" y="160"/>
                        <a:pt x="1" y="112"/>
                        <a:pt x="17" y="64"/>
                      </a:cubicBezTo>
                      <a:cubicBezTo>
                        <a:pt x="33" y="32"/>
                        <a:pt x="65" y="0"/>
                        <a:pt x="113" y="16"/>
                      </a:cubicBezTo>
                      <a:cubicBezTo>
                        <a:pt x="161" y="16"/>
                        <a:pt x="177" y="64"/>
                        <a:pt x="177" y="11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87" name="Google Shape;14287;p31"/>
                <p:cNvSpPr/>
                <p:nvPr/>
              </p:nvSpPr>
              <p:spPr>
                <a:xfrm>
                  <a:off x="2453015" y="1299709"/>
                  <a:ext cx="9408" cy="8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193" extrusionOk="0">
                      <a:moveTo>
                        <a:pt x="193" y="112"/>
                      </a:moveTo>
                      <a:cubicBezTo>
                        <a:pt x="193" y="160"/>
                        <a:pt x="145" y="192"/>
                        <a:pt x="97" y="176"/>
                      </a:cubicBezTo>
                      <a:cubicBezTo>
                        <a:pt x="0" y="160"/>
                        <a:pt x="32" y="0"/>
                        <a:pt x="129" y="16"/>
                      </a:cubicBezTo>
                      <a:cubicBezTo>
                        <a:pt x="177" y="32"/>
                        <a:pt x="209" y="80"/>
                        <a:pt x="193" y="11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88" name="Google Shape;14288;p31"/>
                <p:cNvSpPr/>
                <p:nvPr/>
              </p:nvSpPr>
              <p:spPr>
                <a:xfrm>
                  <a:off x="2435526" y="995395"/>
                  <a:ext cx="9408" cy="9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09" extrusionOk="0">
                      <a:moveTo>
                        <a:pt x="209" y="80"/>
                      </a:moveTo>
                      <a:cubicBezTo>
                        <a:pt x="209" y="208"/>
                        <a:pt x="1" y="0"/>
                        <a:pt x="129" y="0"/>
                      </a:cubicBezTo>
                      <a:cubicBezTo>
                        <a:pt x="177" y="0"/>
                        <a:pt x="209" y="48"/>
                        <a:pt x="209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89" name="Google Shape;14289;p31"/>
                <p:cNvSpPr/>
                <p:nvPr/>
              </p:nvSpPr>
              <p:spPr>
                <a:xfrm>
                  <a:off x="2164334" y="1538484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2"/>
                      </a:moveTo>
                      <a:cubicBezTo>
                        <a:pt x="433" y="352"/>
                        <a:pt x="241" y="432"/>
                        <a:pt x="113" y="320"/>
                      </a:cubicBezTo>
                      <a:cubicBezTo>
                        <a:pt x="1" y="208"/>
                        <a:pt x="81" y="0"/>
                        <a:pt x="257" y="0"/>
                      </a:cubicBezTo>
                      <a:cubicBezTo>
                        <a:pt x="353" y="0"/>
                        <a:pt x="433" y="80"/>
                        <a:pt x="433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90" name="Google Shape;14290;p31"/>
                <p:cNvSpPr/>
                <p:nvPr/>
              </p:nvSpPr>
              <p:spPr>
                <a:xfrm>
                  <a:off x="2680453" y="1103427"/>
                  <a:ext cx="18771" cy="21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81" extrusionOk="0">
                      <a:moveTo>
                        <a:pt x="400" y="273"/>
                      </a:moveTo>
                      <a:cubicBezTo>
                        <a:pt x="368" y="481"/>
                        <a:pt x="48" y="481"/>
                        <a:pt x="32" y="273"/>
                      </a:cubicBezTo>
                      <a:cubicBezTo>
                        <a:pt x="0" y="1"/>
                        <a:pt x="416" y="1"/>
                        <a:pt x="400" y="27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91" name="Google Shape;14291;p31"/>
                <p:cNvSpPr/>
                <p:nvPr/>
              </p:nvSpPr>
              <p:spPr>
                <a:xfrm>
                  <a:off x="2533479" y="847750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2"/>
                      </a:moveTo>
                      <a:cubicBezTo>
                        <a:pt x="433" y="352"/>
                        <a:pt x="241" y="432"/>
                        <a:pt x="129" y="320"/>
                      </a:cubicBezTo>
                      <a:cubicBezTo>
                        <a:pt x="1" y="192"/>
                        <a:pt x="97" y="0"/>
                        <a:pt x="257" y="0"/>
                      </a:cubicBezTo>
                      <a:cubicBezTo>
                        <a:pt x="353" y="0"/>
                        <a:pt x="433" y="80"/>
                        <a:pt x="433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92" name="Google Shape;14292;p31"/>
                <p:cNvSpPr/>
                <p:nvPr/>
              </p:nvSpPr>
              <p:spPr>
                <a:xfrm>
                  <a:off x="2831703" y="979550"/>
                  <a:ext cx="18771" cy="1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17" extrusionOk="0">
                      <a:moveTo>
                        <a:pt x="416" y="176"/>
                      </a:moveTo>
                      <a:cubicBezTo>
                        <a:pt x="416" y="336"/>
                        <a:pt x="224" y="416"/>
                        <a:pt x="112" y="304"/>
                      </a:cubicBezTo>
                      <a:cubicBezTo>
                        <a:pt x="0" y="192"/>
                        <a:pt x="80" y="0"/>
                        <a:pt x="240" y="0"/>
                      </a:cubicBezTo>
                      <a:cubicBezTo>
                        <a:pt x="336" y="0"/>
                        <a:pt x="416" y="80"/>
                        <a:pt x="416" y="17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93" name="Google Shape;14293;p31"/>
                <p:cNvSpPr/>
                <p:nvPr/>
              </p:nvSpPr>
              <p:spPr>
                <a:xfrm>
                  <a:off x="2327873" y="1193455"/>
                  <a:ext cx="19491" cy="1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17" extrusionOk="0">
                      <a:moveTo>
                        <a:pt x="432" y="177"/>
                      </a:moveTo>
                      <a:cubicBezTo>
                        <a:pt x="432" y="337"/>
                        <a:pt x="240" y="417"/>
                        <a:pt x="128" y="305"/>
                      </a:cubicBezTo>
                      <a:cubicBezTo>
                        <a:pt x="0" y="193"/>
                        <a:pt x="80" y="1"/>
                        <a:pt x="256" y="1"/>
                      </a:cubicBezTo>
                      <a:cubicBezTo>
                        <a:pt x="352" y="1"/>
                        <a:pt x="432" y="81"/>
                        <a:pt x="432" y="17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94" name="Google Shape;14294;p31"/>
                <p:cNvSpPr/>
                <p:nvPr/>
              </p:nvSpPr>
              <p:spPr>
                <a:xfrm>
                  <a:off x="2479078" y="1482667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3"/>
                      </a:moveTo>
                      <a:cubicBezTo>
                        <a:pt x="433" y="353"/>
                        <a:pt x="225" y="433"/>
                        <a:pt x="112" y="321"/>
                      </a:cubicBezTo>
                      <a:cubicBezTo>
                        <a:pt x="0" y="209"/>
                        <a:pt x="80" y="1"/>
                        <a:pt x="241" y="17"/>
                      </a:cubicBezTo>
                      <a:cubicBezTo>
                        <a:pt x="337" y="1"/>
                        <a:pt x="433" y="97"/>
                        <a:pt x="433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95" name="Google Shape;14295;p31"/>
                <p:cNvSpPr/>
                <p:nvPr/>
              </p:nvSpPr>
              <p:spPr>
                <a:xfrm>
                  <a:off x="2269534" y="962265"/>
                  <a:ext cx="69908" cy="69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3" h="1553" extrusionOk="0">
                      <a:moveTo>
                        <a:pt x="768" y="1553"/>
                      </a:moveTo>
                      <a:lnTo>
                        <a:pt x="768" y="1553"/>
                      </a:lnTo>
                      <a:cubicBezTo>
                        <a:pt x="768" y="1121"/>
                        <a:pt x="416" y="785"/>
                        <a:pt x="0" y="785"/>
                      </a:cubicBezTo>
                      <a:lnTo>
                        <a:pt x="0" y="785"/>
                      </a:lnTo>
                      <a:cubicBezTo>
                        <a:pt x="416" y="785"/>
                        <a:pt x="768" y="432"/>
                        <a:pt x="768" y="0"/>
                      </a:cubicBezTo>
                      <a:lnTo>
                        <a:pt x="768" y="0"/>
                      </a:lnTo>
                      <a:cubicBezTo>
                        <a:pt x="768" y="432"/>
                        <a:pt x="1120" y="785"/>
                        <a:pt x="1552" y="785"/>
                      </a:cubicBezTo>
                      <a:lnTo>
                        <a:pt x="1552" y="785"/>
                      </a:lnTo>
                      <a:cubicBezTo>
                        <a:pt x="1120" y="785"/>
                        <a:pt x="768" y="1121"/>
                        <a:pt x="768" y="155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96" name="Google Shape;14296;p31"/>
                <p:cNvSpPr/>
                <p:nvPr/>
              </p:nvSpPr>
              <p:spPr>
                <a:xfrm>
                  <a:off x="2653421" y="1348504"/>
                  <a:ext cx="69953" cy="69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537" extrusionOk="0">
                      <a:moveTo>
                        <a:pt x="785" y="1537"/>
                      </a:moveTo>
                      <a:lnTo>
                        <a:pt x="785" y="1537"/>
                      </a:lnTo>
                      <a:cubicBezTo>
                        <a:pt x="785" y="1121"/>
                        <a:pt x="433" y="769"/>
                        <a:pt x="1" y="769"/>
                      </a:cubicBezTo>
                      <a:lnTo>
                        <a:pt x="1" y="769"/>
                      </a:lnTo>
                      <a:cubicBezTo>
                        <a:pt x="433" y="769"/>
                        <a:pt x="785" y="417"/>
                        <a:pt x="785" y="1"/>
                      </a:cubicBezTo>
                      <a:lnTo>
                        <a:pt x="785" y="1"/>
                      </a:lnTo>
                      <a:cubicBezTo>
                        <a:pt x="785" y="417"/>
                        <a:pt x="1121" y="769"/>
                        <a:pt x="1553" y="769"/>
                      </a:cubicBezTo>
                      <a:lnTo>
                        <a:pt x="1553" y="769"/>
                      </a:lnTo>
                      <a:cubicBezTo>
                        <a:pt x="1137" y="769"/>
                        <a:pt x="785" y="1121"/>
                        <a:pt x="785" y="153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297" name="Google Shape;14297;p31"/>
              <p:cNvGrpSpPr/>
              <p:nvPr/>
            </p:nvGrpSpPr>
            <p:grpSpPr>
              <a:xfrm rot="-5400000">
                <a:off x="7773235" y="184387"/>
                <a:ext cx="775450" cy="710225"/>
                <a:chOff x="2092310" y="847750"/>
                <a:chExt cx="775450" cy="710225"/>
              </a:xfrm>
            </p:grpSpPr>
            <p:sp>
              <p:nvSpPr>
                <p:cNvPr id="14298" name="Google Shape;14298;p31"/>
                <p:cNvSpPr/>
                <p:nvPr/>
              </p:nvSpPr>
              <p:spPr>
                <a:xfrm>
                  <a:off x="2340838" y="1450978"/>
                  <a:ext cx="41819" cy="410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3" extrusionOk="0">
                      <a:moveTo>
                        <a:pt x="913" y="384"/>
                      </a:moveTo>
                      <a:cubicBezTo>
                        <a:pt x="929" y="720"/>
                        <a:pt x="497" y="912"/>
                        <a:pt x="257" y="656"/>
                      </a:cubicBezTo>
                      <a:cubicBezTo>
                        <a:pt x="1" y="416"/>
                        <a:pt x="177" y="0"/>
                        <a:pt x="529" y="0"/>
                      </a:cubicBezTo>
                      <a:cubicBezTo>
                        <a:pt x="737" y="0"/>
                        <a:pt x="913" y="160"/>
                        <a:pt x="913" y="38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99" name="Google Shape;14299;p31"/>
                <p:cNvSpPr/>
                <p:nvPr/>
              </p:nvSpPr>
              <p:spPr>
                <a:xfrm>
                  <a:off x="2092310" y="1309455"/>
                  <a:ext cx="42539" cy="42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945" extrusionOk="0">
                      <a:moveTo>
                        <a:pt x="945" y="416"/>
                      </a:moveTo>
                      <a:cubicBezTo>
                        <a:pt x="945" y="768"/>
                        <a:pt x="513" y="944"/>
                        <a:pt x="257" y="688"/>
                      </a:cubicBezTo>
                      <a:cubicBezTo>
                        <a:pt x="1" y="448"/>
                        <a:pt x="193" y="16"/>
                        <a:pt x="545" y="16"/>
                      </a:cubicBezTo>
                      <a:cubicBezTo>
                        <a:pt x="769" y="0"/>
                        <a:pt x="945" y="192"/>
                        <a:pt x="945" y="41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00" name="Google Shape;14300;p31"/>
                <p:cNvSpPr/>
                <p:nvPr/>
              </p:nvSpPr>
              <p:spPr>
                <a:xfrm>
                  <a:off x="2828822" y="1112070"/>
                  <a:ext cx="9408" cy="8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193" extrusionOk="0">
                      <a:moveTo>
                        <a:pt x="208" y="81"/>
                      </a:moveTo>
                      <a:cubicBezTo>
                        <a:pt x="208" y="193"/>
                        <a:pt x="0" y="1"/>
                        <a:pt x="128" y="1"/>
                      </a:cubicBezTo>
                      <a:cubicBezTo>
                        <a:pt x="160" y="1"/>
                        <a:pt x="208" y="33"/>
                        <a:pt x="208" y="8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01" name="Google Shape;14301;p31"/>
                <p:cNvSpPr/>
                <p:nvPr/>
              </p:nvSpPr>
              <p:spPr>
                <a:xfrm>
                  <a:off x="2858352" y="1249632"/>
                  <a:ext cx="9408" cy="10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41" extrusionOk="0">
                      <a:moveTo>
                        <a:pt x="192" y="145"/>
                      </a:moveTo>
                      <a:cubicBezTo>
                        <a:pt x="160" y="241"/>
                        <a:pt x="0" y="209"/>
                        <a:pt x="32" y="97"/>
                      </a:cubicBezTo>
                      <a:cubicBezTo>
                        <a:pt x="48" y="1"/>
                        <a:pt x="208" y="33"/>
                        <a:pt x="192" y="145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02" name="Google Shape;14302;p31"/>
                <p:cNvSpPr/>
                <p:nvPr/>
              </p:nvSpPr>
              <p:spPr>
                <a:xfrm>
                  <a:off x="2211149" y="947140"/>
                  <a:ext cx="7968" cy="7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112"/>
                      </a:moveTo>
                      <a:cubicBezTo>
                        <a:pt x="161" y="144"/>
                        <a:pt x="113" y="176"/>
                        <a:pt x="81" y="160"/>
                      </a:cubicBezTo>
                      <a:cubicBezTo>
                        <a:pt x="33" y="160"/>
                        <a:pt x="1" y="112"/>
                        <a:pt x="17" y="64"/>
                      </a:cubicBezTo>
                      <a:cubicBezTo>
                        <a:pt x="33" y="32"/>
                        <a:pt x="65" y="0"/>
                        <a:pt x="113" y="16"/>
                      </a:cubicBezTo>
                      <a:cubicBezTo>
                        <a:pt x="161" y="16"/>
                        <a:pt x="177" y="64"/>
                        <a:pt x="177" y="11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03" name="Google Shape;14303;p31"/>
                <p:cNvSpPr/>
                <p:nvPr/>
              </p:nvSpPr>
              <p:spPr>
                <a:xfrm>
                  <a:off x="2453015" y="1299709"/>
                  <a:ext cx="9408" cy="8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193" extrusionOk="0">
                      <a:moveTo>
                        <a:pt x="193" y="112"/>
                      </a:moveTo>
                      <a:cubicBezTo>
                        <a:pt x="193" y="160"/>
                        <a:pt x="145" y="192"/>
                        <a:pt x="97" y="176"/>
                      </a:cubicBezTo>
                      <a:cubicBezTo>
                        <a:pt x="0" y="160"/>
                        <a:pt x="32" y="0"/>
                        <a:pt x="129" y="16"/>
                      </a:cubicBezTo>
                      <a:cubicBezTo>
                        <a:pt x="177" y="32"/>
                        <a:pt x="209" y="80"/>
                        <a:pt x="193" y="11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04" name="Google Shape;14304;p31"/>
                <p:cNvSpPr/>
                <p:nvPr/>
              </p:nvSpPr>
              <p:spPr>
                <a:xfrm>
                  <a:off x="2435526" y="995395"/>
                  <a:ext cx="9408" cy="9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09" extrusionOk="0">
                      <a:moveTo>
                        <a:pt x="209" y="80"/>
                      </a:moveTo>
                      <a:cubicBezTo>
                        <a:pt x="209" y="208"/>
                        <a:pt x="1" y="0"/>
                        <a:pt x="129" y="0"/>
                      </a:cubicBezTo>
                      <a:cubicBezTo>
                        <a:pt x="177" y="0"/>
                        <a:pt x="209" y="48"/>
                        <a:pt x="209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05" name="Google Shape;14305;p31"/>
                <p:cNvSpPr/>
                <p:nvPr/>
              </p:nvSpPr>
              <p:spPr>
                <a:xfrm>
                  <a:off x="2164334" y="1538484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2"/>
                      </a:moveTo>
                      <a:cubicBezTo>
                        <a:pt x="433" y="352"/>
                        <a:pt x="241" y="432"/>
                        <a:pt x="113" y="320"/>
                      </a:cubicBezTo>
                      <a:cubicBezTo>
                        <a:pt x="1" y="208"/>
                        <a:pt x="81" y="0"/>
                        <a:pt x="257" y="0"/>
                      </a:cubicBezTo>
                      <a:cubicBezTo>
                        <a:pt x="353" y="0"/>
                        <a:pt x="433" y="80"/>
                        <a:pt x="433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06" name="Google Shape;14306;p31"/>
                <p:cNvSpPr/>
                <p:nvPr/>
              </p:nvSpPr>
              <p:spPr>
                <a:xfrm>
                  <a:off x="2680453" y="1103427"/>
                  <a:ext cx="18771" cy="21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81" extrusionOk="0">
                      <a:moveTo>
                        <a:pt x="400" y="273"/>
                      </a:moveTo>
                      <a:cubicBezTo>
                        <a:pt x="368" y="481"/>
                        <a:pt x="48" y="481"/>
                        <a:pt x="32" y="273"/>
                      </a:cubicBezTo>
                      <a:cubicBezTo>
                        <a:pt x="0" y="1"/>
                        <a:pt x="416" y="1"/>
                        <a:pt x="400" y="27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07" name="Google Shape;14307;p31"/>
                <p:cNvSpPr/>
                <p:nvPr/>
              </p:nvSpPr>
              <p:spPr>
                <a:xfrm>
                  <a:off x="2533479" y="847750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2"/>
                      </a:moveTo>
                      <a:cubicBezTo>
                        <a:pt x="433" y="352"/>
                        <a:pt x="241" y="432"/>
                        <a:pt x="129" y="320"/>
                      </a:cubicBezTo>
                      <a:cubicBezTo>
                        <a:pt x="1" y="192"/>
                        <a:pt x="97" y="0"/>
                        <a:pt x="257" y="0"/>
                      </a:cubicBezTo>
                      <a:cubicBezTo>
                        <a:pt x="353" y="0"/>
                        <a:pt x="433" y="80"/>
                        <a:pt x="433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08" name="Google Shape;14308;p31"/>
                <p:cNvSpPr/>
                <p:nvPr/>
              </p:nvSpPr>
              <p:spPr>
                <a:xfrm>
                  <a:off x="2831703" y="979550"/>
                  <a:ext cx="18771" cy="1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17" extrusionOk="0">
                      <a:moveTo>
                        <a:pt x="416" y="176"/>
                      </a:moveTo>
                      <a:cubicBezTo>
                        <a:pt x="416" y="336"/>
                        <a:pt x="224" y="416"/>
                        <a:pt x="112" y="304"/>
                      </a:cubicBezTo>
                      <a:cubicBezTo>
                        <a:pt x="0" y="192"/>
                        <a:pt x="80" y="0"/>
                        <a:pt x="240" y="0"/>
                      </a:cubicBezTo>
                      <a:cubicBezTo>
                        <a:pt x="336" y="0"/>
                        <a:pt x="416" y="80"/>
                        <a:pt x="416" y="17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09" name="Google Shape;14309;p31"/>
                <p:cNvSpPr/>
                <p:nvPr/>
              </p:nvSpPr>
              <p:spPr>
                <a:xfrm>
                  <a:off x="2327873" y="1193455"/>
                  <a:ext cx="19491" cy="1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17" extrusionOk="0">
                      <a:moveTo>
                        <a:pt x="432" y="177"/>
                      </a:moveTo>
                      <a:cubicBezTo>
                        <a:pt x="432" y="337"/>
                        <a:pt x="240" y="417"/>
                        <a:pt x="128" y="305"/>
                      </a:cubicBezTo>
                      <a:cubicBezTo>
                        <a:pt x="0" y="193"/>
                        <a:pt x="80" y="1"/>
                        <a:pt x="256" y="1"/>
                      </a:cubicBezTo>
                      <a:cubicBezTo>
                        <a:pt x="352" y="1"/>
                        <a:pt x="432" y="81"/>
                        <a:pt x="432" y="17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10" name="Google Shape;14310;p31"/>
                <p:cNvSpPr/>
                <p:nvPr/>
              </p:nvSpPr>
              <p:spPr>
                <a:xfrm>
                  <a:off x="2479078" y="1482667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3"/>
                      </a:moveTo>
                      <a:cubicBezTo>
                        <a:pt x="433" y="353"/>
                        <a:pt x="225" y="433"/>
                        <a:pt x="112" y="321"/>
                      </a:cubicBezTo>
                      <a:cubicBezTo>
                        <a:pt x="0" y="209"/>
                        <a:pt x="80" y="1"/>
                        <a:pt x="241" y="17"/>
                      </a:cubicBezTo>
                      <a:cubicBezTo>
                        <a:pt x="337" y="1"/>
                        <a:pt x="433" y="97"/>
                        <a:pt x="433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11" name="Google Shape;14311;p31"/>
                <p:cNvSpPr/>
                <p:nvPr/>
              </p:nvSpPr>
              <p:spPr>
                <a:xfrm>
                  <a:off x="2269534" y="962265"/>
                  <a:ext cx="69908" cy="69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3" h="1553" extrusionOk="0">
                      <a:moveTo>
                        <a:pt x="768" y="1553"/>
                      </a:moveTo>
                      <a:lnTo>
                        <a:pt x="768" y="1553"/>
                      </a:lnTo>
                      <a:cubicBezTo>
                        <a:pt x="768" y="1121"/>
                        <a:pt x="416" y="785"/>
                        <a:pt x="0" y="785"/>
                      </a:cubicBezTo>
                      <a:lnTo>
                        <a:pt x="0" y="785"/>
                      </a:lnTo>
                      <a:cubicBezTo>
                        <a:pt x="416" y="785"/>
                        <a:pt x="768" y="432"/>
                        <a:pt x="768" y="0"/>
                      </a:cubicBezTo>
                      <a:lnTo>
                        <a:pt x="768" y="0"/>
                      </a:lnTo>
                      <a:cubicBezTo>
                        <a:pt x="768" y="432"/>
                        <a:pt x="1120" y="785"/>
                        <a:pt x="1552" y="785"/>
                      </a:cubicBezTo>
                      <a:lnTo>
                        <a:pt x="1552" y="785"/>
                      </a:lnTo>
                      <a:cubicBezTo>
                        <a:pt x="1120" y="785"/>
                        <a:pt x="768" y="1121"/>
                        <a:pt x="768" y="155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12" name="Google Shape;14312;p31"/>
                <p:cNvSpPr/>
                <p:nvPr/>
              </p:nvSpPr>
              <p:spPr>
                <a:xfrm>
                  <a:off x="2653421" y="1348504"/>
                  <a:ext cx="69953" cy="69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537" extrusionOk="0">
                      <a:moveTo>
                        <a:pt x="785" y="1537"/>
                      </a:moveTo>
                      <a:lnTo>
                        <a:pt x="785" y="1537"/>
                      </a:lnTo>
                      <a:cubicBezTo>
                        <a:pt x="785" y="1121"/>
                        <a:pt x="433" y="769"/>
                        <a:pt x="1" y="769"/>
                      </a:cubicBezTo>
                      <a:lnTo>
                        <a:pt x="1" y="769"/>
                      </a:lnTo>
                      <a:cubicBezTo>
                        <a:pt x="433" y="769"/>
                        <a:pt x="785" y="417"/>
                        <a:pt x="785" y="1"/>
                      </a:cubicBezTo>
                      <a:lnTo>
                        <a:pt x="785" y="1"/>
                      </a:lnTo>
                      <a:cubicBezTo>
                        <a:pt x="785" y="417"/>
                        <a:pt x="1121" y="769"/>
                        <a:pt x="1553" y="769"/>
                      </a:cubicBezTo>
                      <a:lnTo>
                        <a:pt x="1553" y="769"/>
                      </a:lnTo>
                      <a:cubicBezTo>
                        <a:pt x="1137" y="769"/>
                        <a:pt x="785" y="1121"/>
                        <a:pt x="785" y="153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313" name="Google Shape;14313;p31"/>
              <p:cNvGrpSpPr/>
              <p:nvPr/>
            </p:nvGrpSpPr>
            <p:grpSpPr>
              <a:xfrm rot="10800000" flipH="1">
                <a:off x="8257960" y="710237"/>
                <a:ext cx="775450" cy="710225"/>
                <a:chOff x="2092310" y="847750"/>
                <a:chExt cx="775450" cy="710225"/>
              </a:xfrm>
            </p:grpSpPr>
            <p:sp>
              <p:nvSpPr>
                <p:cNvPr id="14314" name="Google Shape;14314;p31"/>
                <p:cNvSpPr/>
                <p:nvPr/>
              </p:nvSpPr>
              <p:spPr>
                <a:xfrm>
                  <a:off x="2340838" y="1450978"/>
                  <a:ext cx="41819" cy="410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3" extrusionOk="0">
                      <a:moveTo>
                        <a:pt x="913" y="384"/>
                      </a:moveTo>
                      <a:cubicBezTo>
                        <a:pt x="929" y="720"/>
                        <a:pt x="497" y="912"/>
                        <a:pt x="257" y="656"/>
                      </a:cubicBezTo>
                      <a:cubicBezTo>
                        <a:pt x="1" y="416"/>
                        <a:pt x="177" y="0"/>
                        <a:pt x="529" y="0"/>
                      </a:cubicBezTo>
                      <a:cubicBezTo>
                        <a:pt x="737" y="0"/>
                        <a:pt x="913" y="160"/>
                        <a:pt x="913" y="38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15" name="Google Shape;14315;p31"/>
                <p:cNvSpPr/>
                <p:nvPr/>
              </p:nvSpPr>
              <p:spPr>
                <a:xfrm>
                  <a:off x="2092310" y="1309455"/>
                  <a:ext cx="42539" cy="42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945" extrusionOk="0">
                      <a:moveTo>
                        <a:pt x="945" y="416"/>
                      </a:moveTo>
                      <a:cubicBezTo>
                        <a:pt x="945" y="768"/>
                        <a:pt x="513" y="944"/>
                        <a:pt x="257" y="688"/>
                      </a:cubicBezTo>
                      <a:cubicBezTo>
                        <a:pt x="1" y="448"/>
                        <a:pt x="193" y="16"/>
                        <a:pt x="545" y="16"/>
                      </a:cubicBezTo>
                      <a:cubicBezTo>
                        <a:pt x="769" y="0"/>
                        <a:pt x="945" y="192"/>
                        <a:pt x="945" y="41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16" name="Google Shape;14316;p31"/>
                <p:cNvSpPr/>
                <p:nvPr/>
              </p:nvSpPr>
              <p:spPr>
                <a:xfrm>
                  <a:off x="2828822" y="1112070"/>
                  <a:ext cx="9408" cy="8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193" extrusionOk="0">
                      <a:moveTo>
                        <a:pt x="208" y="81"/>
                      </a:moveTo>
                      <a:cubicBezTo>
                        <a:pt x="208" y="193"/>
                        <a:pt x="0" y="1"/>
                        <a:pt x="128" y="1"/>
                      </a:cubicBezTo>
                      <a:cubicBezTo>
                        <a:pt x="160" y="1"/>
                        <a:pt x="208" y="33"/>
                        <a:pt x="208" y="8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17" name="Google Shape;14317;p31"/>
                <p:cNvSpPr/>
                <p:nvPr/>
              </p:nvSpPr>
              <p:spPr>
                <a:xfrm>
                  <a:off x="2858352" y="1249632"/>
                  <a:ext cx="9408" cy="10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41" extrusionOk="0">
                      <a:moveTo>
                        <a:pt x="192" y="145"/>
                      </a:moveTo>
                      <a:cubicBezTo>
                        <a:pt x="160" y="241"/>
                        <a:pt x="0" y="209"/>
                        <a:pt x="32" y="97"/>
                      </a:cubicBezTo>
                      <a:cubicBezTo>
                        <a:pt x="48" y="1"/>
                        <a:pt x="208" y="33"/>
                        <a:pt x="192" y="145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18" name="Google Shape;14318;p31"/>
                <p:cNvSpPr/>
                <p:nvPr/>
              </p:nvSpPr>
              <p:spPr>
                <a:xfrm>
                  <a:off x="2211149" y="947140"/>
                  <a:ext cx="7968" cy="7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112"/>
                      </a:moveTo>
                      <a:cubicBezTo>
                        <a:pt x="161" y="144"/>
                        <a:pt x="113" y="176"/>
                        <a:pt x="81" y="160"/>
                      </a:cubicBezTo>
                      <a:cubicBezTo>
                        <a:pt x="33" y="160"/>
                        <a:pt x="1" y="112"/>
                        <a:pt x="17" y="64"/>
                      </a:cubicBezTo>
                      <a:cubicBezTo>
                        <a:pt x="33" y="32"/>
                        <a:pt x="65" y="0"/>
                        <a:pt x="113" y="16"/>
                      </a:cubicBezTo>
                      <a:cubicBezTo>
                        <a:pt x="161" y="16"/>
                        <a:pt x="177" y="64"/>
                        <a:pt x="177" y="11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19" name="Google Shape;14319;p31"/>
                <p:cNvSpPr/>
                <p:nvPr/>
              </p:nvSpPr>
              <p:spPr>
                <a:xfrm>
                  <a:off x="2453015" y="1299709"/>
                  <a:ext cx="9408" cy="8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193" extrusionOk="0">
                      <a:moveTo>
                        <a:pt x="193" y="112"/>
                      </a:moveTo>
                      <a:cubicBezTo>
                        <a:pt x="193" y="160"/>
                        <a:pt x="145" y="192"/>
                        <a:pt x="97" y="176"/>
                      </a:cubicBezTo>
                      <a:cubicBezTo>
                        <a:pt x="0" y="160"/>
                        <a:pt x="32" y="0"/>
                        <a:pt x="129" y="16"/>
                      </a:cubicBezTo>
                      <a:cubicBezTo>
                        <a:pt x="177" y="32"/>
                        <a:pt x="209" y="80"/>
                        <a:pt x="193" y="11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20" name="Google Shape;14320;p31"/>
                <p:cNvSpPr/>
                <p:nvPr/>
              </p:nvSpPr>
              <p:spPr>
                <a:xfrm>
                  <a:off x="2435526" y="995395"/>
                  <a:ext cx="9408" cy="9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09" extrusionOk="0">
                      <a:moveTo>
                        <a:pt x="209" y="80"/>
                      </a:moveTo>
                      <a:cubicBezTo>
                        <a:pt x="209" y="208"/>
                        <a:pt x="1" y="0"/>
                        <a:pt x="129" y="0"/>
                      </a:cubicBezTo>
                      <a:cubicBezTo>
                        <a:pt x="177" y="0"/>
                        <a:pt x="209" y="48"/>
                        <a:pt x="209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21" name="Google Shape;14321;p31"/>
                <p:cNvSpPr/>
                <p:nvPr/>
              </p:nvSpPr>
              <p:spPr>
                <a:xfrm>
                  <a:off x="2164334" y="1538484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2"/>
                      </a:moveTo>
                      <a:cubicBezTo>
                        <a:pt x="433" y="352"/>
                        <a:pt x="241" y="432"/>
                        <a:pt x="113" y="320"/>
                      </a:cubicBezTo>
                      <a:cubicBezTo>
                        <a:pt x="1" y="208"/>
                        <a:pt x="81" y="0"/>
                        <a:pt x="257" y="0"/>
                      </a:cubicBezTo>
                      <a:cubicBezTo>
                        <a:pt x="353" y="0"/>
                        <a:pt x="433" y="80"/>
                        <a:pt x="433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22" name="Google Shape;14322;p31"/>
                <p:cNvSpPr/>
                <p:nvPr/>
              </p:nvSpPr>
              <p:spPr>
                <a:xfrm>
                  <a:off x="2680453" y="1103427"/>
                  <a:ext cx="18771" cy="21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81" extrusionOk="0">
                      <a:moveTo>
                        <a:pt x="400" y="273"/>
                      </a:moveTo>
                      <a:cubicBezTo>
                        <a:pt x="368" y="481"/>
                        <a:pt x="48" y="481"/>
                        <a:pt x="32" y="273"/>
                      </a:cubicBezTo>
                      <a:cubicBezTo>
                        <a:pt x="0" y="1"/>
                        <a:pt x="416" y="1"/>
                        <a:pt x="400" y="27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23" name="Google Shape;14323;p31"/>
                <p:cNvSpPr/>
                <p:nvPr/>
              </p:nvSpPr>
              <p:spPr>
                <a:xfrm>
                  <a:off x="2533479" y="847750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2"/>
                      </a:moveTo>
                      <a:cubicBezTo>
                        <a:pt x="433" y="352"/>
                        <a:pt x="241" y="432"/>
                        <a:pt x="129" y="320"/>
                      </a:cubicBezTo>
                      <a:cubicBezTo>
                        <a:pt x="1" y="192"/>
                        <a:pt x="97" y="0"/>
                        <a:pt x="257" y="0"/>
                      </a:cubicBezTo>
                      <a:cubicBezTo>
                        <a:pt x="353" y="0"/>
                        <a:pt x="433" y="80"/>
                        <a:pt x="433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24" name="Google Shape;14324;p31"/>
                <p:cNvSpPr/>
                <p:nvPr/>
              </p:nvSpPr>
              <p:spPr>
                <a:xfrm>
                  <a:off x="2831703" y="979550"/>
                  <a:ext cx="18771" cy="1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17" extrusionOk="0">
                      <a:moveTo>
                        <a:pt x="416" y="176"/>
                      </a:moveTo>
                      <a:cubicBezTo>
                        <a:pt x="416" y="336"/>
                        <a:pt x="224" y="416"/>
                        <a:pt x="112" y="304"/>
                      </a:cubicBezTo>
                      <a:cubicBezTo>
                        <a:pt x="0" y="192"/>
                        <a:pt x="80" y="0"/>
                        <a:pt x="240" y="0"/>
                      </a:cubicBezTo>
                      <a:cubicBezTo>
                        <a:pt x="336" y="0"/>
                        <a:pt x="416" y="80"/>
                        <a:pt x="416" y="17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25" name="Google Shape;14325;p31"/>
                <p:cNvSpPr/>
                <p:nvPr/>
              </p:nvSpPr>
              <p:spPr>
                <a:xfrm>
                  <a:off x="2327873" y="1193455"/>
                  <a:ext cx="19491" cy="1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17" extrusionOk="0">
                      <a:moveTo>
                        <a:pt x="432" y="177"/>
                      </a:moveTo>
                      <a:cubicBezTo>
                        <a:pt x="432" y="337"/>
                        <a:pt x="240" y="417"/>
                        <a:pt x="128" y="305"/>
                      </a:cubicBezTo>
                      <a:cubicBezTo>
                        <a:pt x="0" y="193"/>
                        <a:pt x="80" y="1"/>
                        <a:pt x="256" y="1"/>
                      </a:cubicBezTo>
                      <a:cubicBezTo>
                        <a:pt x="352" y="1"/>
                        <a:pt x="432" y="81"/>
                        <a:pt x="432" y="17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26" name="Google Shape;14326;p31"/>
                <p:cNvSpPr/>
                <p:nvPr/>
              </p:nvSpPr>
              <p:spPr>
                <a:xfrm>
                  <a:off x="2479078" y="1482667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3"/>
                      </a:moveTo>
                      <a:cubicBezTo>
                        <a:pt x="433" y="353"/>
                        <a:pt x="225" y="433"/>
                        <a:pt x="112" y="321"/>
                      </a:cubicBezTo>
                      <a:cubicBezTo>
                        <a:pt x="0" y="209"/>
                        <a:pt x="80" y="1"/>
                        <a:pt x="241" y="17"/>
                      </a:cubicBezTo>
                      <a:cubicBezTo>
                        <a:pt x="337" y="1"/>
                        <a:pt x="433" y="97"/>
                        <a:pt x="433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27" name="Google Shape;14327;p31"/>
                <p:cNvSpPr/>
                <p:nvPr/>
              </p:nvSpPr>
              <p:spPr>
                <a:xfrm>
                  <a:off x="2269534" y="962265"/>
                  <a:ext cx="69908" cy="69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3" h="1553" extrusionOk="0">
                      <a:moveTo>
                        <a:pt x="768" y="1553"/>
                      </a:moveTo>
                      <a:lnTo>
                        <a:pt x="768" y="1553"/>
                      </a:lnTo>
                      <a:cubicBezTo>
                        <a:pt x="768" y="1121"/>
                        <a:pt x="416" y="785"/>
                        <a:pt x="0" y="785"/>
                      </a:cubicBezTo>
                      <a:lnTo>
                        <a:pt x="0" y="785"/>
                      </a:lnTo>
                      <a:cubicBezTo>
                        <a:pt x="416" y="785"/>
                        <a:pt x="768" y="432"/>
                        <a:pt x="768" y="0"/>
                      </a:cubicBezTo>
                      <a:lnTo>
                        <a:pt x="768" y="0"/>
                      </a:lnTo>
                      <a:cubicBezTo>
                        <a:pt x="768" y="432"/>
                        <a:pt x="1120" y="785"/>
                        <a:pt x="1552" y="785"/>
                      </a:cubicBezTo>
                      <a:lnTo>
                        <a:pt x="1552" y="785"/>
                      </a:lnTo>
                      <a:cubicBezTo>
                        <a:pt x="1120" y="785"/>
                        <a:pt x="768" y="1121"/>
                        <a:pt x="768" y="155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28" name="Google Shape;14328;p31"/>
                <p:cNvSpPr/>
                <p:nvPr/>
              </p:nvSpPr>
              <p:spPr>
                <a:xfrm>
                  <a:off x="2653421" y="1348504"/>
                  <a:ext cx="69953" cy="69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537" extrusionOk="0">
                      <a:moveTo>
                        <a:pt x="785" y="1537"/>
                      </a:moveTo>
                      <a:lnTo>
                        <a:pt x="785" y="1537"/>
                      </a:lnTo>
                      <a:cubicBezTo>
                        <a:pt x="785" y="1121"/>
                        <a:pt x="433" y="769"/>
                        <a:pt x="1" y="769"/>
                      </a:cubicBezTo>
                      <a:lnTo>
                        <a:pt x="1" y="769"/>
                      </a:lnTo>
                      <a:cubicBezTo>
                        <a:pt x="433" y="769"/>
                        <a:pt x="785" y="417"/>
                        <a:pt x="785" y="1"/>
                      </a:cubicBezTo>
                      <a:lnTo>
                        <a:pt x="785" y="1"/>
                      </a:lnTo>
                      <a:cubicBezTo>
                        <a:pt x="785" y="417"/>
                        <a:pt x="1121" y="769"/>
                        <a:pt x="1553" y="769"/>
                      </a:cubicBezTo>
                      <a:lnTo>
                        <a:pt x="1553" y="769"/>
                      </a:lnTo>
                      <a:cubicBezTo>
                        <a:pt x="1137" y="769"/>
                        <a:pt x="785" y="1121"/>
                        <a:pt x="785" y="153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329" name="Google Shape;14329;p31"/>
            <p:cNvGrpSpPr/>
            <p:nvPr/>
          </p:nvGrpSpPr>
          <p:grpSpPr>
            <a:xfrm rot="1481150" flipH="1">
              <a:off x="1828249" y="1871040"/>
              <a:ext cx="1511047" cy="1603979"/>
              <a:chOff x="7805848" y="0"/>
              <a:chExt cx="1338162" cy="1420462"/>
            </a:xfrm>
          </p:grpSpPr>
          <p:grpSp>
            <p:nvGrpSpPr>
              <p:cNvPr id="14330" name="Google Shape;14330;p31"/>
              <p:cNvGrpSpPr/>
              <p:nvPr/>
            </p:nvGrpSpPr>
            <p:grpSpPr>
              <a:xfrm>
                <a:off x="8368560" y="0"/>
                <a:ext cx="775450" cy="710225"/>
                <a:chOff x="2092310" y="847750"/>
                <a:chExt cx="775450" cy="710225"/>
              </a:xfrm>
            </p:grpSpPr>
            <p:sp>
              <p:nvSpPr>
                <p:cNvPr id="14331" name="Google Shape;14331;p31"/>
                <p:cNvSpPr/>
                <p:nvPr/>
              </p:nvSpPr>
              <p:spPr>
                <a:xfrm>
                  <a:off x="2340838" y="1450978"/>
                  <a:ext cx="41819" cy="410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3" extrusionOk="0">
                      <a:moveTo>
                        <a:pt x="913" y="384"/>
                      </a:moveTo>
                      <a:cubicBezTo>
                        <a:pt x="929" y="720"/>
                        <a:pt x="497" y="912"/>
                        <a:pt x="257" y="656"/>
                      </a:cubicBezTo>
                      <a:cubicBezTo>
                        <a:pt x="1" y="416"/>
                        <a:pt x="177" y="0"/>
                        <a:pt x="529" y="0"/>
                      </a:cubicBezTo>
                      <a:cubicBezTo>
                        <a:pt x="737" y="0"/>
                        <a:pt x="913" y="160"/>
                        <a:pt x="913" y="38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32" name="Google Shape;14332;p31"/>
                <p:cNvSpPr/>
                <p:nvPr/>
              </p:nvSpPr>
              <p:spPr>
                <a:xfrm>
                  <a:off x="2092310" y="1309455"/>
                  <a:ext cx="42539" cy="42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945" extrusionOk="0">
                      <a:moveTo>
                        <a:pt x="945" y="416"/>
                      </a:moveTo>
                      <a:cubicBezTo>
                        <a:pt x="945" y="768"/>
                        <a:pt x="513" y="944"/>
                        <a:pt x="257" y="688"/>
                      </a:cubicBezTo>
                      <a:cubicBezTo>
                        <a:pt x="1" y="448"/>
                        <a:pt x="193" y="16"/>
                        <a:pt x="545" y="16"/>
                      </a:cubicBezTo>
                      <a:cubicBezTo>
                        <a:pt x="769" y="0"/>
                        <a:pt x="945" y="192"/>
                        <a:pt x="945" y="41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33" name="Google Shape;14333;p31"/>
                <p:cNvSpPr/>
                <p:nvPr/>
              </p:nvSpPr>
              <p:spPr>
                <a:xfrm>
                  <a:off x="2828822" y="1112070"/>
                  <a:ext cx="9408" cy="8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193" extrusionOk="0">
                      <a:moveTo>
                        <a:pt x="208" y="81"/>
                      </a:moveTo>
                      <a:cubicBezTo>
                        <a:pt x="208" y="193"/>
                        <a:pt x="0" y="1"/>
                        <a:pt x="128" y="1"/>
                      </a:cubicBezTo>
                      <a:cubicBezTo>
                        <a:pt x="160" y="1"/>
                        <a:pt x="208" y="33"/>
                        <a:pt x="208" y="8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34" name="Google Shape;14334;p31"/>
                <p:cNvSpPr/>
                <p:nvPr/>
              </p:nvSpPr>
              <p:spPr>
                <a:xfrm>
                  <a:off x="2858352" y="1249632"/>
                  <a:ext cx="9408" cy="10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41" extrusionOk="0">
                      <a:moveTo>
                        <a:pt x="192" y="145"/>
                      </a:moveTo>
                      <a:cubicBezTo>
                        <a:pt x="160" y="241"/>
                        <a:pt x="0" y="209"/>
                        <a:pt x="32" y="97"/>
                      </a:cubicBezTo>
                      <a:cubicBezTo>
                        <a:pt x="48" y="1"/>
                        <a:pt x="208" y="33"/>
                        <a:pt x="192" y="145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35" name="Google Shape;14335;p31"/>
                <p:cNvSpPr/>
                <p:nvPr/>
              </p:nvSpPr>
              <p:spPr>
                <a:xfrm>
                  <a:off x="2211149" y="947140"/>
                  <a:ext cx="7968" cy="7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112"/>
                      </a:moveTo>
                      <a:cubicBezTo>
                        <a:pt x="161" y="144"/>
                        <a:pt x="113" y="176"/>
                        <a:pt x="81" y="160"/>
                      </a:cubicBezTo>
                      <a:cubicBezTo>
                        <a:pt x="33" y="160"/>
                        <a:pt x="1" y="112"/>
                        <a:pt x="17" y="64"/>
                      </a:cubicBezTo>
                      <a:cubicBezTo>
                        <a:pt x="33" y="32"/>
                        <a:pt x="65" y="0"/>
                        <a:pt x="113" y="16"/>
                      </a:cubicBezTo>
                      <a:cubicBezTo>
                        <a:pt x="161" y="16"/>
                        <a:pt x="177" y="64"/>
                        <a:pt x="177" y="11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36" name="Google Shape;14336;p31"/>
                <p:cNvSpPr/>
                <p:nvPr/>
              </p:nvSpPr>
              <p:spPr>
                <a:xfrm>
                  <a:off x="2453015" y="1299709"/>
                  <a:ext cx="9408" cy="8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193" extrusionOk="0">
                      <a:moveTo>
                        <a:pt x="193" y="112"/>
                      </a:moveTo>
                      <a:cubicBezTo>
                        <a:pt x="193" y="160"/>
                        <a:pt x="145" y="192"/>
                        <a:pt x="97" y="176"/>
                      </a:cubicBezTo>
                      <a:cubicBezTo>
                        <a:pt x="0" y="160"/>
                        <a:pt x="32" y="0"/>
                        <a:pt x="129" y="16"/>
                      </a:cubicBezTo>
                      <a:cubicBezTo>
                        <a:pt x="177" y="32"/>
                        <a:pt x="209" y="80"/>
                        <a:pt x="193" y="11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37" name="Google Shape;14337;p31"/>
                <p:cNvSpPr/>
                <p:nvPr/>
              </p:nvSpPr>
              <p:spPr>
                <a:xfrm>
                  <a:off x="2435526" y="995395"/>
                  <a:ext cx="9408" cy="9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09" extrusionOk="0">
                      <a:moveTo>
                        <a:pt x="209" y="80"/>
                      </a:moveTo>
                      <a:cubicBezTo>
                        <a:pt x="209" y="208"/>
                        <a:pt x="1" y="0"/>
                        <a:pt x="129" y="0"/>
                      </a:cubicBezTo>
                      <a:cubicBezTo>
                        <a:pt x="177" y="0"/>
                        <a:pt x="209" y="48"/>
                        <a:pt x="209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38" name="Google Shape;14338;p31"/>
                <p:cNvSpPr/>
                <p:nvPr/>
              </p:nvSpPr>
              <p:spPr>
                <a:xfrm>
                  <a:off x="2164334" y="1538484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2"/>
                      </a:moveTo>
                      <a:cubicBezTo>
                        <a:pt x="433" y="352"/>
                        <a:pt x="241" y="432"/>
                        <a:pt x="113" y="320"/>
                      </a:cubicBezTo>
                      <a:cubicBezTo>
                        <a:pt x="1" y="208"/>
                        <a:pt x="81" y="0"/>
                        <a:pt x="257" y="0"/>
                      </a:cubicBezTo>
                      <a:cubicBezTo>
                        <a:pt x="353" y="0"/>
                        <a:pt x="433" y="80"/>
                        <a:pt x="433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39" name="Google Shape;14339;p31"/>
                <p:cNvSpPr/>
                <p:nvPr/>
              </p:nvSpPr>
              <p:spPr>
                <a:xfrm>
                  <a:off x="2680453" y="1103427"/>
                  <a:ext cx="18771" cy="21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81" extrusionOk="0">
                      <a:moveTo>
                        <a:pt x="400" y="273"/>
                      </a:moveTo>
                      <a:cubicBezTo>
                        <a:pt x="368" y="481"/>
                        <a:pt x="48" y="481"/>
                        <a:pt x="32" y="273"/>
                      </a:cubicBezTo>
                      <a:cubicBezTo>
                        <a:pt x="0" y="1"/>
                        <a:pt x="416" y="1"/>
                        <a:pt x="400" y="27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40" name="Google Shape;14340;p31"/>
                <p:cNvSpPr/>
                <p:nvPr/>
              </p:nvSpPr>
              <p:spPr>
                <a:xfrm>
                  <a:off x="2533479" y="847750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2"/>
                      </a:moveTo>
                      <a:cubicBezTo>
                        <a:pt x="433" y="352"/>
                        <a:pt x="241" y="432"/>
                        <a:pt x="129" y="320"/>
                      </a:cubicBezTo>
                      <a:cubicBezTo>
                        <a:pt x="1" y="192"/>
                        <a:pt x="97" y="0"/>
                        <a:pt x="257" y="0"/>
                      </a:cubicBezTo>
                      <a:cubicBezTo>
                        <a:pt x="353" y="0"/>
                        <a:pt x="433" y="80"/>
                        <a:pt x="433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41" name="Google Shape;14341;p31"/>
                <p:cNvSpPr/>
                <p:nvPr/>
              </p:nvSpPr>
              <p:spPr>
                <a:xfrm>
                  <a:off x="2831703" y="979550"/>
                  <a:ext cx="18771" cy="1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17" extrusionOk="0">
                      <a:moveTo>
                        <a:pt x="416" y="176"/>
                      </a:moveTo>
                      <a:cubicBezTo>
                        <a:pt x="416" y="336"/>
                        <a:pt x="224" y="416"/>
                        <a:pt x="112" y="304"/>
                      </a:cubicBezTo>
                      <a:cubicBezTo>
                        <a:pt x="0" y="192"/>
                        <a:pt x="80" y="0"/>
                        <a:pt x="240" y="0"/>
                      </a:cubicBezTo>
                      <a:cubicBezTo>
                        <a:pt x="336" y="0"/>
                        <a:pt x="416" y="80"/>
                        <a:pt x="416" y="17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42" name="Google Shape;14342;p31"/>
                <p:cNvSpPr/>
                <p:nvPr/>
              </p:nvSpPr>
              <p:spPr>
                <a:xfrm>
                  <a:off x="2327873" y="1193455"/>
                  <a:ext cx="19491" cy="1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17" extrusionOk="0">
                      <a:moveTo>
                        <a:pt x="432" y="177"/>
                      </a:moveTo>
                      <a:cubicBezTo>
                        <a:pt x="432" y="337"/>
                        <a:pt x="240" y="417"/>
                        <a:pt x="128" y="305"/>
                      </a:cubicBezTo>
                      <a:cubicBezTo>
                        <a:pt x="0" y="193"/>
                        <a:pt x="80" y="1"/>
                        <a:pt x="256" y="1"/>
                      </a:cubicBezTo>
                      <a:cubicBezTo>
                        <a:pt x="352" y="1"/>
                        <a:pt x="432" y="81"/>
                        <a:pt x="432" y="17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43" name="Google Shape;14343;p31"/>
                <p:cNvSpPr/>
                <p:nvPr/>
              </p:nvSpPr>
              <p:spPr>
                <a:xfrm>
                  <a:off x="2479078" y="1482667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3"/>
                      </a:moveTo>
                      <a:cubicBezTo>
                        <a:pt x="433" y="353"/>
                        <a:pt x="225" y="433"/>
                        <a:pt x="112" y="321"/>
                      </a:cubicBezTo>
                      <a:cubicBezTo>
                        <a:pt x="0" y="209"/>
                        <a:pt x="80" y="1"/>
                        <a:pt x="241" y="17"/>
                      </a:cubicBezTo>
                      <a:cubicBezTo>
                        <a:pt x="337" y="1"/>
                        <a:pt x="433" y="97"/>
                        <a:pt x="433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44" name="Google Shape;14344;p31"/>
                <p:cNvSpPr/>
                <p:nvPr/>
              </p:nvSpPr>
              <p:spPr>
                <a:xfrm>
                  <a:off x="2269534" y="962265"/>
                  <a:ext cx="69908" cy="69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3" h="1553" extrusionOk="0">
                      <a:moveTo>
                        <a:pt x="768" y="1553"/>
                      </a:moveTo>
                      <a:lnTo>
                        <a:pt x="768" y="1553"/>
                      </a:lnTo>
                      <a:cubicBezTo>
                        <a:pt x="768" y="1121"/>
                        <a:pt x="416" y="785"/>
                        <a:pt x="0" y="785"/>
                      </a:cubicBezTo>
                      <a:lnTo>
                        <a:pt x="0" y="785"/>
                      </a:lnTo>
                      <a:cubicBezTo>
                        <a:pt x="416" y="785"/>
                        <a:pt x="768" y="432"/>
                        <a:pt x="768" y="0"/>
                      </a:cubicBezTo>
                      <a:lnTo>
                        <a:pt x="768" y="0"/>
                      </a:lnTo>
                      <a:cubicBezTo>
                        <a:pt x="768" y="432"/>
                        <a:pt x="1120" y="785"/>
                        <a:pt x="1552" y="785"/>
                      </a:cubicBezTo>
                      <a:lnTo>
                        <a:pt x="1552" y="785"/>
                      </a:lnTo>
                      <a:cubicBezTo>
                        <a:pt x="1120" y="785"/>
                        <a:pt x="768" y="1121"/>
                        <a:pt x="768" y="155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45" name="Google Shape;14345;p31"/>
                <p:cNvSpPr/>
                <p:nvPr/>
              </p:nvSpPr>
              <p:spPr>
                <a:xfrm>
                  <a:off x="2653421" y="1348504"/>
                  <a:ext cx="69953" cy="69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537" extrusionOk="0">
                      <a:moveTo>
                        <a:pt x="785" y="1537"/>
                      </a:moveTo>
                      <a:lnTo>
                        <a:pt x="785" y="1537"/>
                      </a:lnTo>
                      <a:cubicBezTo>
                        <a:pt x="785" y="1121"/>
                        <a:pt x="433" y="769"/>
                        <a:pt x="1" y="769"/>
                      </a:cubicBezTo>
                      <a:lnTo>
                        <a:pt x="1" y="769"/>
                      </a:lnTo>
                      <a:cubicBezTo>
                        <a:pt x="433" y="769"/>
                        <a:pt x="785" y="417"/>
                        <a:pt x="785" y="1"/>
                      </a:cubicBezTo>
                      <a:lnTo>
                        <a:pt x="785" y="1"/>
                      </a:lnTo>
                      <a:cubicBezTo>
                        <a:pt x="785" y="417"/>
                        <a:pt x="1121" y="769"/>
                        <a:pt x="1553" y="769"/>
                      </a:cubicBezTo>
                      <a:lnTo>
                        <a:pt x="1553" y="769"/>
                      </a:lnTo>
                      <a:cubicBezTo>
                        <a:pt x="1137" y="769"/>
                        <a:pt x="785" y="1121"/>
                        <a:pt x="785" y="153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346" name="Google Shape;14346;p31"/>
              <p:cNvGrpSpPr/>
              <p:nvPr/>
            </p:nvGrpSpPr>
            <p:grpSpPr>
              <a:xfrm rot="-5400000">
                <a:off x="7570791" y="386832"/>
                <a:ext cx="1180338" cy="710225"/>
                <a:chOff x="1687422" y="847750"/>
                <a:chExt cx="1180338" cy="710225"/>
              </a:xfrm>
            </p:grpSpPr>
            <p:sp>
              <p:nvSpPr>
                <p:cNvPr id="14347" name="Google Shape;14347;p31"/>
                <p:cNvSpPr/>
                <p:nvPr/>
              </p:nvSpPr>
              <p:spPr>
                <a:xfrm>
                  <a:off x="2340838" y="1450978"/>
                  <a:ext cx="41819" cy="410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3" extrusionOk="0">
                      <a:moveTo>
                        <a:pt x="913" y="384"/>
                      </a:moveTo>
                      <a:cubicBezTo>
                        <a:pt x="929" y="720"/>
                        <a:pt x="497" y="912"/>
                        <a:pt x="257" y="656"/>
                      </a:cubicBezTo>
                      <a:cubicBezTo>
                        <a:pt x="1" y="416"/>
                        <a:pt x="177" y="0"/>
                        <a:pt x="529" y="0"/>
                      </a:cubicBezTo>
                      <a:cubicBezTo>
                        <a:pt x="737" y="0"/>
                        <a:pt x="913" y="160"/>
                        <a:pt x="913" y="38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48" name="Google Shape;14348;p31"/>
                <p:cNvSpPr/>
                <p:nvPr/>
              </p:nvSpPr>
              <p:spPr>
                <a:xfrm>
                  <a:off x="1687422" y="1174492"/>
                  <a:ext cx="42539" cy="42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945" extrusionOk="0">
                      <a:moveTo>
                        <a:pt x="945" y="416"/>
                      </a:moveTo>
                      <a:cubicBezTo>
                        <a:pt x="945" y="768"/>
                        <a:pt x="513" y="944"/>
                        <a:pt x="257" y="688"/>
                      </a:cubicBezTo>
                      <a:cubicBezTo>
                        <a:pt x="1" y="448"/>
                        <a:pt x="193" y="16"/>
                        <a:pt x="545" y="16"/>
                      </a:cubicBezTo>
                      <a:cubicBezTo>
                        <a:pt x="769" y="0"/>
                        <a:pt x="945" y="192"/>
                        <a:pt x="945" y="41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49" name="Google Shape;14349;p31"/>
                <p:cNvSpPr/>
                <p:nvPr/>
              </p:nvSpPr>
              <p:spPr>
                <a:xfrm>
                  <a:off x="2828822" y="1112070"/>
                  <a:ext cx="9408" cy="8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193" extrusionOk="0">
                      <a:moveTo>
                        <a:pt x="208" y="81"/>
                      </a:moveTo>
                      <a:cubicBezTo>
                        <a:pt x="208" y="193"/>
                        <a:pt x="0" y="1"/>
                        <a:pt x="128" y="1"/>
                      </a:cubicBezTo>
                      <a:cubicBezTo>
                        <a:pt x="160" y="1"/>
                        <a:pt x="208" y="33"/>
                        <a:pt x="208" y="8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50" name="Google Shape;14350;p31"/>
                <p:cNvSpPr/>
                <p:nvPr/>
              </p:nvSpPr>
              <p:spPr>
                <a:xfrm>
                  <a:off x="2858352" y="1249632"/>
                  <a:ext cx="9408" cy="10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41" extrusionOk="0">
                      <a:moveTo>
                        <a:pt x="192" y="145"/>
                      </a:moveTo>
                      <a:cubicBezTo>
                        <a:pt x="160" y="241"/>
                        <a:pt x="0" y="209"/>
                        <a:pt x="32" y="97"/>
                      </a:cubicBezTo>
                      <a:cubicBezTo>
                        <a:pt x="48" y="1"/>
                        <a:pt x="208" y="33"/>
                        <a:pt x="192" y="145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51" name="Google Shape;14351;p31"/>
                <p:cNvSpPr/>
                <p:nvPr/>
              </p:nvSpPr>
              <p:spPr>
                <a:xfrm>
                  <a:off x="2211149" y="947140"/>
                  <a:ext cx="7968" cy="7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112"/>
                      </a:moveTo>
                      <a:cubicBezTo>
                        <a:pt x="161" y="144"/>
                        <a:pt x="113" y="176"/>
                        <a:pt x="81" y="160"/>
                      </a:cubicBezTo>
                      <a:cubicBezTo>
                        <a:pt x="33" y="160"/>
                        <a:pt x="1" y="112"/>
                        <a:pt x="17" y="64"/>
                      </a:cubicBezTo>
                      <a:cubicBezTo>
                        <a:pt x="33" y="32"/>
                        <a:pt x="65" y="0"/>
                        <a:pt x="113" y="16"/>
                      </a:cubicBezTo>
                      <a:cubicBezTo>
                        <a:pt x="161" y="16"/>
                        <a:pt x="177" y="64"/>
                        <a:pt x="177" y="11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52" name="Google Shape;14352;p31"/>
                <p:cNvSpPr/>
                <p:nvPr/>
              </p:nvSpPr>
              <p:spPr>
                <a:xfrm>
                  <a:off x="2453015" y="1299709"/>
                  <a:ext cx="9408" cy="8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193" extrusionOk="0">
                      <a:moveTo>
                        <a:pt x="193" y="112"/>
                      </a:moveTo>
                      <a:cubicBezTo>
                        <a:pt x="193" y="160"/>
                        <a:pt x="145" y="192"/>
                        <a:pt x="97" y="176"/>
                      </a:cubicBezTo>
                      <a:cubicBezTo>
                        <a:pt x="0" y="160"/>
                        <a:pt x="32" y="0"/>
                        <a:pt x="129" y="16"/>
                      </a:cubicBezTo>
                      <a:cubicBezTo>
                        <a:pt x="177" y="32"/>
                        <a:pt x="209" y="80"/>
                        <a:pt x="193" y="11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53" name="Google Shape;14353;p31"/>
                <p:cNvSpPr/>
                <p:nvPr/>
              </p:nvSpPr>
              <p:spPr>
                <a:xfrm>
                  <a:off x="2435526" y="995395"/>
                  <a:ext cx="9408" cy="9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09" extrusionOk="0">
                      <a:moveTo>
                        <a:pt x="209" y="80"/>
                      </a:moveTo>
                      <a:cubicBezTo>
                        <a:pt x="209" y="208"/>
                        <a:pt x="1" y="0"/>
                        <a:pt x="129" y="0"/>
                      </a:cubicBezTo>
                      <a:cubicBezTo>
                        <a:pt x="177" y="0"/>
                        <a:pt x="209" y="48"/>
                        <a:pt x="209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54" name="Google Shape;14354;p31"/>
                <p:cNvSpPr/>
                <p:nvPr/>
              </p:nvSpPr>
              <p:spPr>
                <a:xfrm>
                  <a:off x="2164334" y="1538484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2"/>
                      </a:moveTo>
                      <a:cubicBezTo>
                        <a:pt x="433" y="352"/>
                        <a:pt x="241" y="432"/>
                        <a:pt x="113" y="320"/>
                      </a:cubicBezTo>
                      <a:cubicBezTo>
                        <a:pt x="1" y="208"/>
                        <a:pt x="81" y="0"/>
                        <a:pt x="257" y="0"/>
                      </a:cubicBezTo>
                      <a:cubicBezTo>
                        <a:pt x="353" y="0"/>
                        <a:pt x="433" y="80"/>
                        <a:pt x="433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55" name="Google Shape;14355;p31"/>
                <p:cNvSpPr/>
                <p:nvPr/>
              </p:nvSpPr>
              <p:spPr>
                <a:xfrm>
                  <a:off x="2680453" y="1103427"/>
                  <a:ext cx="18771" cy="21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81" extrusionOk="0">
                      <a:moveTo>
                        <a:pt x="400" y="273"/>
                      </a:moveTo>
                      <a:cubicBezTo>
                        <a:pt x="368" y="481"/>
                        <a:pt x="48" y="481"/>
                        <a:pt x="32" y="273"/>
                      </a:cubicBezTo>
                      <a:cubicBezTo>
                        <a:pt x="0" y="1"/>
                        <a:pt x="416" y="1"/>
                        <a:pt x="400" y="27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56" name="Google Shape;14356;p31"/>
                <p:cNvSpPr/>
                <p:nvPr/>
              </p:nvSpPr>
              <p:spPr>
                <a:xfrm>
                  <a:off x="2533479" y="847750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2"/>
                      </a:moveTo>
                      <a:cubicBezTo>
                        <a:pt x="433" y="352"/>
                        <a:pt x="241" y="432"/>
                        <a:pt x="129" y="320"/>
                      </a:cubicBezTo>
                      <a:cubicBezTo>
                        <a:pt x="1" y="192"/>
                        <a:pt x="97" y="0"/>
                        <a:pt x="257" y="0"/>
                      </a:cubicBezTo>
                      <a:cubicBezTo>
                        <a:pt x="353" y="0"/>
                        <a:pt x="433" y="80"/>
                        <a:pt x="433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57" name="Google Shape;14357;p31"/>
                <p:cNvSpPr/>
                <p:nvPr/>
              </p:nvSpPr>
              <p:spPr>
                <a:xfrm>
                  <a:off x="2831703" y="979550"/>
                  <a:ext cx="18771" cy="1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17" extrusionOk="0">
                      <a:moveTo>
                        <a:pt x="416" y="176"/>
                      </a:moveTo>
                      <a:cubicBezTo>
                        <a:pt x="416" y="336"/>
                        <a:pt x="224" y="416"/>
                        <a:pt x="112" y="304"/>
                      </a:cubicBezTo>
                      <a:cubicBezTo>
                        <a:pt x="0" y="192"/>
                        <a:pt x="80" y="0"/>
                        <a:pt x="240" y="0"/>
                      </a:cubicBezTo>
                      <a:cubicBezTo>
                        <a:pt x="336" y="0"/>
                        <a:pt x="416" y="80"/>
                        <a:pt x="416" y="17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58" name="Google Shape;14358;p31"/>
                <p:cNvSpPr/>
                <p:nvPr/>
              </p:nvSpPr>
              <p:spPr>
                <a:xfrm>
                  <a:off x="2327873" y="1193455"/>
                  <a:ext cx="19491" cy="1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17" extrusionOk="0">
                      <a:moveTo>
                        <a:pt x="432" y="177"/>
                      </a:moveTo>
                      <a:cubicBezTo>
                        <a:pt x="432" y="337"/>
                        <a:pt x="240" y="417"/>
                        <a:pt x="128" y="305"/>
                      </a:cubicBezTo>
                      <a:cubicBezTo>
                        <a:pt x="0" y="193"/>
                        <a:pt x="80" y="1"/>
                        <a:pt x="256" y="1"/>
                      </a:cubicBezTo>
                      <a:cubicBezTo>
                        <a:pt x="352" y="1"/>
                        <a:pt x="432" y="81"/>
                        <a:pt x="432" y="17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59" name="Google Shape;14359;p31"/>
                <p:cNvSpPr/>
                <p:nvPr/>
              </p:nvSpPr>
              <p:spPr>
                <a:xfrm>
                  <a:off x="2479078" y="1482667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3"/>
                      </a:moveTo>
                      <a:cubicBezTo>
                        <a:pt x="433" y="353"/>
                        <a:pt x="225" y="433"/>
                        <a:pt x="112" y="321"/>
                      </a:cubicBezTo>
                      <a:cubicBezTo>
                        <a:pt x="0" y="209"/>
                        <a:pt x="80" y="1"/>
                        <a:pt x="241" y="17"/>
                      </a:cubicBezTo>
                      <a:cubicBezTo>
                        <a:pt x="337" y="1"/>
                        <a:pt x="433" y="97"/>
                        <a:pt x="433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60" name="Google Shape;14360;p31"/>
                <p:cNvSpPr/>
                <p:nvPr/>
              </p:nvSpPr>
              <p:spPr>
                <a:xfrm>
                  <a:off x="2269534" y="962265"/>
                  <a:ext cx="69908" cy="69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3" h="1553" extrusionOk="0">
                      <a:moveTo>
                        <a:pt x="768" y="1553"/>
                      </a:moveTo>
                      <a:lnTo>
                        <a:pt x="768" y="1553"/>
                      </a:lnTo>
                      <a:cubicBezTo>
                        <a:pt x="768" y="1121"/>
                        <a:pt x="416" y="785"/>
                        <a:pt x="0" y="785"/>
                      </a:cubicBezTo>
                      <a:lnTo>
                        <a:pt x="0" y="785"/>
                      </a:lnTo>
                      <a:cubicBezTo>
                        <a:pt x="416" y="785"/>
                        <a:pt x="768" y="432"/>
                        <a:pt x="768" y="0"/>
                      </a:cubicBezTo>
                      <a:lnTo>
                        <a:pt x="768" y="0"/>
                      </a:lnTo>
                      <a:cubicBezTo>
                        <a:pt x="768" y="432"/>
                        <a:pt x="1120" y="785"/>
                        <a:pt x="1552" y="785"/>
                      </a:cubicBezTo>
                      <a:lnTo>
                        <a:pt x="1552" y="785"/>
                      </a:lnTo>
                      <a:cubicBezTo>
                        <a:pt x="1120" y="785"/>
                        <a:pt x="768" y="1121"/>
                        <a:pt x="768" y="155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61" name="Google Shape;14361;p31"/>
                <p:cNvSpPr/>
                <p:nvPr/>
              </p:nvSpPr>
              <p:spPr>
                <a:xfrm>
                  <a:off x="2653421" y="1348504"/>
                  <a:ext cx="69953" cy="69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537" extrusionOk="0">
                      <a:moveTo>
                        <a:pt x="785" y="1537"/>
                      </a:moveTo>
                      <a:lnTo>
                        <a:pt x="785" y="1537"/>
                      </a:lnTo>
                      <a:cubicBezTo>
                        <a:pt x="785" y="1121"/>
                        <a:pt x="433" y="769"/>
                        <a:pt x="1" y="769"/>
                      </a:cubicBezTo>
                      <a:lnTo>
                        <a:pt x="1" y="769"/>
                      </a:lnTo>
                      <a:cubicBezTo>
                        <a:pt x="433" y="769"/>
                        <a:pt x="785" y="417"/>
                        <a:pt x="785" y="1"/>
                      </a:cubicBezTo>
                      <a:lnTo>
                        <a:pt x="785" y="1"/>
                      </a:lnTo>
                      <a:cubicBezTo>
                        <a:pt x="785" y="417"/>
                        <a:pt x="1121" y="769"/>
                        <a:pt x="1553" y="769"/>
                      </a:cubicBezTo>
                      <a:lnTo>
                        <a:pt x="1553" y="769"/>
                      </a:lnTo>
                      <a:cubicBezTo>
                        <a:pt x="1137" y="769"/>
                        <a:pt x="785" y="1121"/>
                        <a:pt x="785" y="153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362" name="Google Shape;14362;p31"/>
              <p:cNvGrpSpPr/>
              <p:nvPr/>
            </p:nvGrpSpPr>
            <p:grpSpPr>
              <a:xfrm rot="10800000" flipH="1">
                <a:off x="7988034" y="710237"/>
                <a:ext cx="1045376" cy="710225"/>
                <a:chOff x="1822384" y="847750"/>
                <a:chExt cx="1045376" cy="710225"/>
              </a:xfrm>
            </p:grpSpPr>
            <p:sp>
              <p:nvSpPr>
                <p:cNvPr id="14363" name="Google Shape;14363;p31"/>
                <p:cNvSpPr/>
                <p:nvPr/>
              </p:nvSpPr>
              <p:spPr>
                <a:xfrm>
                  <a:off x="2340838" y="1450978"/>
                  <a:ext cx="41819" cy="410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3" extrusionOk="0">
                      <a:moveTo>
                        <a:pt x="913" y="384"/>
                      </a:moveTo>
                      <a:cubicBezTo>
                        <a:pt x="929" y="720"/>
                        <a:pt x="497" y="912"/>
                        <a:pt x="257" y="656"/>
                      </a:cubicBezTo>
                      <a:cubicBezTo>
                        <a:pt x="1" y="416"/>
                        <a:pt x="177" y="0"/>
                        <a:pt x="529" y="0"/>
                      </a:cubicBezTo>
                      <a:cubicBezTo>
                        <a:pt x="737" y="0"/>
                        <a:pt x="913" y="160"/>
                        <a:pt x="913" y="38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64" name="Google Shape;14364;p31"/>
                <p:cNvSpPr/>
                <p:nvPr/>
              </p:nvSpPr>
              <p:spPr>
                <a:xfrm>
                  <a:off x="1822384" y="1241973"/>
                  <a:ext cx="42539" cy="42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945" extrusionOk="0">
                      <a:moveTo>
                        <a:pt x="945" y="416"/>
                      </a:moveTo>
                      <a:cubicBezTo>
                        <a:pt x="945" y="768"/>
                        <a:pt x="513" y="944"/>
                        <a:pt x="257" y="688"/>
                      </a:cubicBezTo>
                      <a:cubicBezTo>
                        <a:pt x="1" y="448"/>
                        <a:pt x="193" y="16"/>
                        <a:pt x="545" y="16"/>
                      </a:cubicBezTo>
                      <a:cubicBezTo>
                        <a:pt x="769" y="0"/>
                        <a:pt x="945" y="192"/>
                        <a:pt x="945" y="41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65" name="Google Shape;14365;p31"/>
                <p:cNvSpPr/>
                <p:nvPr/>
              </p:nvSpPr>
              <p:spPr>
                <a:xfrm>
                  <a:off x="2828822" y="1112070"/>
                  <a:ext cx="9408" cy="8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193" extrusionOk="0">
                      <a:moveTo>
                        <a:pt x="208" y="81"/>
                      </a:moveTo>
                      <a:cubicBezTo>
                        <a:pt x="208" y="193"/>
                        <a:pt x="0" y="1"/>
                        <a:pt x="128" y="1"/>
                      </a:cubicBezTo>
                      <a:cubicBezTo>
                        <a:pt x="160" y="1"/>
                        <a:pt x="208" y="33"/>
                        <a:pt x="208" y="8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66" name="Google Shape;14366;p31"/>
                <p:cNvSpPr/>
                <p:nvPr/>
              </p:nvSpPr>
              <p:spPr>
                <a:xfrm>
                  <a:off x="2858352" y="1249632"/>
                  <a:ext cx="9408" cy="10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41" extrusionOk="0">
                      <a:moveTo>
                        <a:pt x="192" y="145"/>
                      </a:moveTo>
                      <a:cubicBezTo>
                        <a:pt x="160" y="241"/>
                        <a:pt x="0" y="209"/>
                        <a:pt x="32" y="97"/>
                      </a:cubicBezTo>
                      <a:cubicBezTo>
                        <a:pt x="48" y="1"/>
                        <a:pt x="208" y="33"/>
                        <a:pt x="192" y="145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67" name="Google Shape;14367;p31"/>
                <p:cNvSpPr/>
                <p:nvPr/>
              </p:nvSpPr>
              <p:spPr>
                <a:xfrm>
                  <a:off x="2211149" y="947140"/>
                  <a:ext cx="7968" cy="7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112"/>
                      </a:moveTo>
                      <a:cubicBezTo>
                        <a:pt x="161" y="144"/>
                        <a:pt x="113" y="176"/>
                        <a:pt x="81" y="160"/>
                      </a:cubicBezTo>
                      <a:cubicBezTo>
                        <a:pt x="33" y="160"/>
                        <a:pt x="1" y="112"/>
                        <a:pt x="17" y="64"/>
                      </a:cubicBezTo>
                      <a:cubicBezTo>
                        <a:pt x="33" y="32"/>
                        <a:pt x="65" y="0"/>
                        <a:pt x="113" y="16"/>
                      </a:cubicBezTo>
                      <a:cubicBezTo>
                        <a:pt x="161" y="16"/>
                        <a:pt x="177" y="64"/>
                        <a:pt x="177" y="11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68" name="Google Shape;14368;p31"/>
                <p:cNvSpPr/>
                <p:nvPr/>
              </p:nvSpPr>
              <p:spPr>
                <a:xfrm>
                  <a:off x="2453015" y="1299709"/>
                  <a:ext cx="9408" cy="8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193" extrusionOk="0">
                      <a:moveTo>
                        <a:pt x="193" y="112"/>
                      </a:moveTo>
                      <a:cubicBezTo>
                        <a:pt x="193" y="160"/>
                        <a:pt x="145" y="192"/>
                        <a:pt x="97" y="176"/>
                      </a:cubicBezTo>
                      <a:cubicBezTo>
                        <a:pt x="0" y="160"/>
                        <a:pt x="32" y="0"/>
                        <a:pt x="129" y="16"/>
                      </a:cubicBezTo>
                      <a:cubicBezTo>
                        <a:pt x="177" y="32"/>
                        <a:pt x="209" y="80"/>
                        <a:pt x="193" y="11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69" name="Google Shape;14369;p31"/>
                <p:cNvSpPr/>
                <p:nvPr/>
              </p:nvSpPr>
              <p:spPr>
                <a:xfrm>
                  <a:off x="2435526" y="995395"/>
                  <a:ext cx="9408" cy="9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09" extrusionOk="0">
                      <a:moveTo>
                        <a:pt x="209" y="80"/>
                      </a:moveTo>
                      <a:cubicBezTo>
                        <a:pt x="209" y="208"/>
                        <a:pt x="1" y="0"/>
                        <a:pt x="129" y="0"/>
                      </a:cubicBezTo>
                      <a:cubicBezTo>
                        <a:pt x="177" y="0"/>
                        <a:pt x="209" y="48"/>
                        <a:pt x="209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70" name="Google Shape;14370;p31"/>
                <p:cNvSpPr/>
                <p:nvPr/>
              </p:nvSpPr>
              <p:spPr>
                <a:xfrm>
                  <a:off x="2164334" y="1538484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2"/>
                      </a:moveTo>
                      <a:cubicBezTo>
                        <a:pt x="433" y="352"/>
                        <a:pt x="241" y="432"/>
                        <a:pt x="113" y="320"/>
                      </a:cubicBezTo>
                      <a:cubicBezTo>
                        <a:pt x="1" y="208"/>
                        <a:pt x="81" y="0"/>
                        <a:pt x="257" y="0"/>
                      </a:cubicBezTo>
                      <a:cubicBezTo>
                        <a:pt x="353" y="0"/>
                        <a:pt x="433" y="80"/>
                        <a:pt x="433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71" name="Google Shape;14371;p31"/>
                <p:cNvSpPr/>
                <p:nvPr/>
              </p:nvSpPr>
              <p:spPr>
                <a:xfrm>
                  <a:off x="2680453" y="1103427"/>
                  <a:ext cx="18771" cy="21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81" extrusionOk="0">
                      <a:moveTo>
                        <a:pt x="400" y="273"/>
                      </a:moveTo>
                      <a:cubicBezTo>
                        <a:pt x="368" y="481"/>
                        <a:pt x="48" y="481"/>
                        <a:pt x="32" y="273"/>
                      </a:cubicBezTo>
                      <a:cubicBezTo>
                        <a:pt x="0" y="1"/>
                        <a:pt x="416" y="1"/>
                        <a:pt x="400" y="27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72" name="Google Shape;14372;p31"/>
                <p:cNvSpPr/>
                <p:nvPr/>
              </p:nvSpPr>
              <p:spPr>
                <a:xfrm>
                  <a:off x="2533479" y="847750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2"/>
                      </a:moveTo>
                      <a:cubicBezTo>
                        <a:pt x="433" y="352"/>
                        <a:pt x="241" y="432"/>
                        <a:pt x="129" y="320"/>
                      </a:cubicBezTo>
                      <a:cubicBezTo>
                        <a:pt x="1" y="192"/>
                        <a:pt x="97" y="0"/>
                        <a:pt x="257" y="0"/>
                      </a:cubicBezTo>
                      <a:cubicBezTo>
                        <a:pt x="353" y="0"/>
                        <a:pt x="433" y="80"/>
                        <a:pt x="433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73" name="Google Shape;14373;p31"/>
                <p:cNvSpPr/>
                <p:nvPr/>
              </p:nvSpPr>
              <p:spPr>
                <a:xfrm>
                  <a:off x="2831703" y="979550"/>
                  <a:ext cx="18771" cy="1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17" extrusionOk="0">
                      <a:moveTo>
                        <a:pt x="416" y="176"/>
                      </a:moveTo>
                      <a:cubicBezTo>
                        <a:pt x="416" y="336"/>
                        <a:pt x="224" y="416"/>
                        <a:pt x="112" y="304"/>
                      </a:cubicBezTo>
                      <a:cubicBezTo>
                        <a:pt x="0" y="192"/>
                        <a:pt x="80" y="0"/>
                        <a:pt x="240" y="0"/>
                      </a:cubicBezTo>
                      <a:cubicBezTo>
                        <a:pt x="336" y="0"/>
                        <a:pt x="416" y="80"/>
                        <a:pt x="416" y="17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74" name="Google Shape;14374;p31"/>
                <p:cNvSpPr/>
                <p:nvPr/>
              </p:nvSpPr>
              <p:spPr>
                <a:xfrm>
                  <a:off x="2327873" y="1193455"/>
                  <a:ext cx="19491" cy="1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17" extrusionOk="0">
                      <a:moveTo>
                        <a:pt x="432" y="177"/>
                      </a:moveTo>
                      <a:cubicBezTo>
                        <a:pt x="432" y="337"/>
                        <a:pt x="240" y="417"/>
                        <a:pt x="128" y="305"/>
                      </a:cubicBezTo>
                      <a:cubicBezTo>
                        <a:pt x="0" y="193"/>
                        <a:pt x="80" y="1"/>
                        <a:pt x="256" y="1"/>
                      </a:cubicBezTo>
                      <a:cubicBezTo>
                        <a:pt x="352" y="1"/>
                        <a:pt x="432" y="81"/>
                        <a:pt x="432" y="17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75" name="Google Shape;14375;p31"/>
                <p:cNvSpPr/>
                <p:nvPr/>
              </p:nvSpPr>
              <p:spPr>
                <a:xfrm>
                  <a:off x="2479078" y="1482667"/>
                  <a:ext cx="19491" cy="1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3"/>
                      </a:moveTo>
                      <a:cubicBezTo>
                        <a:pt x="433" y="353"/>
                        <a:pt x="225" y="433"/>
                        <a:pt x="112" y="321"/>
                      </a:cubicBezTo>
                      <a:cubicBezTo>
                        <a:pt x="0" y="209"/>
                        <a:pt x="80" y="1"/>
                        <a:pt x="241" y="17"/>
                      </a:cubicBezTo>
                      <a:cubicBezTo>
                        <a:pt x="337" y="1"/>
                        <a:pt x="433" y="97"/>
                        <a:pt x="433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76" name="Google Shape;14376;p31"/>
                <p:cNvSpPr/>
                <p:nvPr/>
              </p:nvSpPr>
              <p:spPr>
                <a:xfrm>
                  <a:off x="2269534" y="962265"/>
                  <a:ext cx="69908" cy="69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3" h="1553" extrusionOk="0">
                      <a:moveTo>
                        <a:pt x="768" y="1553"/>
                      </a:moveTo>
                      <a:lnTo>
                        <a:pt x="768" y="1553"/>
                      </a:lnTo>
                      <a:cubicBezTo>
                        <a:pt x="768" y="1121"/>
                        <a:pt x="416" y="785"/>
                        <a:pt x="0" y="785"/>
                      </a:cubicBezTo>
                      <a:lnTo>
                        <a:pt x="0" y="785"/>
                      </a:lnTo>
                      <a:cubicBezTo>
                        <a:pt x="416" y="785"/>
                        <a:pt x="768" y="432"/>
                        <a:pt x="768" y="0"/>
                      </a:cubicBezTo>
                      <a:lnTo>
                        <a:pt x="768" y="0"/>
                      </a:lnTo>
                      <a:cubicBezTo>
                        <a:pt x="768" y="432"/>
                        <a:pt x="1120" y="785"/>
                        <a:pt x="1552" y="785"/>
                      </a:cubicBezTo>
                      <a:lnTo>
                        <a:pt x="1552" y="785"/>
                      </a:lnTo>
                      <a:cubicBezTo>
                        <a:pt x="1120" y="785"/>
                        <a:pt x="768" y="1121"/>
                        <a:pt x="768" y="155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77" name="Google Shape;14377;p31"/>
                <p:cNvSpPr/>
                <p:nvPr/>
              </p:nvSpPr>
              <p:spPr>
                <a:xfrm>
                  <a:off x="2653421" y="1348504"/>
                  <a:ext cx="69953" cy="69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537" extrusionOk="0">
                      <a:moveTo>
                        <a:pt x="785" y="1537"/>
                      </a:moveTo>
                      <a:lnTo>
                        <a:pt x="785" y="1537"/>
                      </a:lnTo>
                      <a:cubicBezTo>
                        <a:pt x="785" y="1121"/>
                        <a:pt x="433" y="769"/>
                        <a:pt x="1" y="769"/>
                      </a:cubicBezTo>
                      <a:lnTo>
                        <a:pt x="1" y="769"/>
                      </a:lnTo>
                      <a:cubicBezTo>
                        <a:pt x="433" y="769"/>
                        <a:pt x="785" y="417"/>
                        <a:pt x="785" y="1"/>
                      </a:cubicBezTo>
                      <a:lnTo>
                        <a:pt x="785" y="1"/>
                      </a:lnTo>
                      <a:cubicBezTo>
                        <a:pt x="785" y="417"/>
                        <a:pt x="1121" y="769"/>
                        <a:pt x="1553" y="769"/>
                      </a:cubicBezTo>
                      <a:lnTo>
                        <a:pt x="1553" y="769"/>
                      </a:lnTo>
                      <a:cubicBezTo>
                        <a:pt x="1137" y="769"/>
                        <a:pt x="785" y="1121"/>
                        <a:pt x="785" y="153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378" name="Google Shape;14378;p31"/>
            <p:cNvSpPr/>
            <p:nvPr/>
          </p:nvSpPr>
          <p:spPr>
            <a:xfrm>
              <a:off x="740825" y="639151"/>
              <a:ext cx="730958" cy="389756"/>
            </a:xfrm>
            <a:custGeom>
              <a:avLst/>
              <a:gdLst/>
              <a:ahLst/>
              <a:cxnLst/>
              <a:rect l="l" t="t" r="r" b="b"/>
              <a:pathLst>
                <a:path w="23771" h="12675" extrusionOk="0">
                  <a:moveTo>
                    <a:pt x="17326" y="0"/>
                  </a:moveTo>
                  <a:lnTo>
                    <a:pt x="17326" y="0"/>
                  </a:lnTo>
                  <a:cubicBezTo>
                    <a:pt x="12737" y="1216"/>
                    <a:pt x="8481" y="3404"/>
                    <a:pt x="4834" y="6414"/>
                  </a:cubicBezTo>
                  <a:cubicBezTo>
                    <a:pt x="3831" y="7234"/>
                    <a:pt x="2858" y="8146"/>
                    <a:pt x="1977" y="9119"/>
                  </a:cubicBezTo>
                  <a:cubicBezTo>
                    <a:pt x="1885" y="9180"/>
                    <a:pt x="1825" y="9301"/>
                    <a:pt x="1794" y="9392"/>
                  </a:cubicBezTo>
                  <a:cubicBezTo>
                    <a:pt x="1733" y="9605"/>
                    <a:pt x="1885" y="9818"/>
                    <a:pt x="1885" y="10031"/>
                  </a:cubicBezTo>
                  <a:cubicBezTo>
                    <a:pt x="1885" y="10456"/>
                    <a:pt x="1369" y="10669"/>
                    <a:pt x="1004" y="10882"/>
                  </a:cubicBezTo>
                  <a:cubicBezTo>
                    <a:pt x="396" y="11277"/>
                    <a:pt x="1" y="11945"/>
                    <a:pt x="31" y="12675"/>
                  </a:cubicBezTo>
                  <a:cubicBezTo>
                    <a:pt x="1034" y="12675"/>
                    <a:pt x="2068" y="12614"/>
                    <a:pt x="3101" y="12523"/>
                  </a:cubicBezTo>
                  <a:cubicBezTo>
                    <a:pt x="3922" y="12462"/>
                    <a:pt x="4773" y="12341"/>
                    <a:pt x="5594" y="12249"/>
                  </a:cubicBezTo>
                  <a:lnTo>
                    <a:pt x="6566" y="12128"/>
                  </a:lnTo>
                  <a:cubicBezTo>
                    <a:pt x="6901" y="12097"/>
                    <a:pt x="7235" y="12037"/>
                    <a:pt x="7569" y="12006"/>
                  </a:cubicBezTo>
                  <a:cubicBezTo>
                    <a:pt x="9424" y="11702"/>
                    <a:pt x="11247" y="11094"/>
                    <a:pt x="12919" y="10213"/>
                  </a:cubicBezTo>
                  <a:cubicBezTo>
                    <a:pt x="13527" y="9848"/>
                    <a:pt x="14165" y="9514"/>
                    <a:pt x="14804" y="9240"/>
                  </a:cubicBezTo>
                  <a:cubicBezTo>
                    <a:pt x="15412" y="9028"/>
                    <a:pt x="16019" y="8906"/>
                    <a:pt x="16627" y="8724"/>
                  </a:cubicBezTo>
                  <a:cubicBezTo>
                    <a:pt x="18360" y="8176"/>
                    <a:pt x="19789" y="7052"/>
                    <a:pt x="21217" y="5927"/>
                  </a:cubicBezTo>
                  <a:cubicBezTo>
                    <a:pt x="21399" y="5806"/>
                    <a:pt x="21551" y="5593"/>
                    <a:pt x="21643" y="5380"/>
                  </a:cubicBezTo>
                  <a:cubicBezTo>
                    <a:pt x="21673" y="5258"/>
                    <a:pt x="21643" y="5137"/>
                    <a:pt x="21673" y="5015"/>
                  </a:cubicBezTo>
                  <a:cubicBezTo>
                    <a:pt x="21764" y="4590"/>
                    <a:pt x="22372" y="4468"/>
                    <a:pt x="22707" y="4164"/>
                  </a:cubicBezTo>
                  <a:cubicBezTo>
                    <a:pt x="22858" y="3951"/>
                    <a:pt x="23010" y="3708"/>
                    <a:pt x="23071" y="3435"/>
                  </a:cubicBezTo>
                  <a:lnTo>
                    <a:pt x="23770" y="1368"/>
                  </a:lnTo>
                  <a:cubicBezTo>
                    <a:pt x="22788" y="1140"/>
                    <a:pt x="21792" y="1028"/>
                    <a:pt x="20800" y="1028"/>
                  </a:cubicBezTo>
                  <a:cubicBezTo>
                    <a:pt x="17956" y="1028"/>
                    <a:pt x="15149" y="1950"/>
                    <a:pt x="12828" y="3708"/>
                  </a:cubicBezTo>
                  <a:cubicBezTo>
                    <a:pt x="12554" y="3921"/>
                    <a:pt x="12250" y="4134"/>
                    <a:pt x="11946" y="4286"/>
                  </a:cubicBezTo>
                  <a:cubicBezTo>
                    <a:pt x="11673" y="4377"/>
                    <a:pt x="11399" y="4407"/>
                    <a:pt x="11126" y="4468"/>
                  </a:cubicBezTo>
                  <a:cubicBezTo>
                    <a:pt x="9940" y="4772"/>
                    <a:pt x="9120" y="5836"/>
                    <a:pt x="8117" y="6535"/>
                  </a:cubicBezTo>
                  <a:cubicBezTo>
                    <a:pt x="7630" y="6869"/>
                    <a:pt x="7114" y="7143"/>
                    <a:pt x="6597" y="7477"/>
                  </a:cubicBezTo>
                  <a:cubicBezTo>
                    <a:pt x="5867" y="8024"/>
                    <a:pt x="5259" y="8724"/>
                    <a:pt x="4895" y="9544"/>
                  </a:cubicBezTo>
                  <a:cubicBezTo>
                    <a:pt x="5503" y="9657"/>
                    <a:pt x="6129" y="9720"/>
                    <a:pt x="6758" y="9720"/>
                  </a:cubicBezTo>
                  <a:cubicBezTo>
                    <a:pt x="6978" y="9720"/>
                    <a:pt x="7198" y="9712"/>
                    <a:pt x="7417" y="9696"/>
                  </a:cubicBezTo>
                  <a:cubicBezTo>
                    <a:pt x="8269" y="9635"/>
                    <a:pt x="9089" y="9271"/>
                    <a:pt x="9697" y="8663"/>
                  </a:cubicBezTo>
                  <a:cubicBezTo>
                    <a:pt x="10974" y="8663"/>
                    <a:pt x="12220" y="8389"/>
                    <a:pt x="13405" y="7903"/>
                  </a:cubicBezTo>
                  <a:cubicBezTo>
                    <a:pt x="14925" y="7295"/>
                    <a:pt x="16263" y="6322"/>
                    <a:pt x="17752" y="5562"/>
                  </a:cubicBezTo>
                  <a:cubicBezTo>
                    <a:pt x="17076" y="5219"/>
                    <a:pt x="16348" y="5053"/>
                    <a:pt x="15627" y="5053"/>
                  </a:cubicBezTo>
                  <a:cubicBezTo>
                    <a:pt x="14368" y="5053"/>
                    <a:pt x="13128" y="5558"/>
                    <a:pt x="12220" y="6505"/>
                  </a:cubicBezTo>
                  <a:cubicBezTo>
                    <a:pt x="12980" y="5927"/>
                    <a:pt x="13922" y="5593"/>
                    <a:pt x="14895" y="5593"/>
                  </a:cubicBezTo>
                  <a:cubicBezTo>
                    <a:pt x="14956" y="5593"/>
                    <a:pt x="15047" y="5593"/>
                    <a:pt x="15138" y="5654"/>
                  </a:cubicBezTo>
                  <a:cubicBezTo>
                    <a:pt x="15320" y="5806"/>
                    <a:pt x="15077" y="6110"/>
                    <a:pt x="14834" y="6231"/>
                  </a:cubicBezTo>
                  <a:lnTo>
                    <a:pt x="13132" y="7082"/>
                  </a:lnTo>
                  <a:cubicBezTo>
                    <a:pt x="12706" y="7295"/>
                    <a:pt x="12250" y="7477"/>
                    <a:pt x="11794" y="7599"/>
                  </a:cubicBezTo>
                  <a:cubicBezTo>
                    <a:pt x="11339" y="7660"/>
                    <a:pt x="10852" y="7690"/>
                    <a:pt x="10396" y="7721"/>
                  </a:cubicBezTo>
                  <a:cubicBezTo>
                    <a:pt x="9728" y="7751"/>
                    <a:pt x="9059" y="7933"/>
                    <a:pt x="8481" y="8237"/>
                  </a:cubicBezTo>
                  <a:cubicBezTo>
                    <a:pt x="8162" y="8408"/>
                    <a:pt x="7798" y="8608"/>
                    <a:pt x="7472" y="8608"/>
                  </a:cubicBezTo>
                  <a:cubicBezTo>
                    <a:pt x="7333" y="8608"/>
                    <a:pt x="7201" y="8571"/>
                    <a:pt x="7083" y="8480"/>
                  </a:cubicBezTo>
                  <a:cubicBezTo>
                    <a:pt x="8816" y="6839"/>
                    <a:pt x="10791" y="5471"/>
                    <a:pt x="12980" y="4407"/>
                  </a:cubicBezTo>
                  <a:cubicBezTo>
                    <a:pt x="13223" y="4316"/>
                    <a:pt x="13466" y="4164"/>
                    <a:pt x="13679" y="4012"/>
                  </a:cubicBezTo>
                  <a:cubicBezTo>
                    <a:pt x="13831" y="3860"/>
                    <a:pt x="13983" y="3708"/>
                    <a:pt x="14135" y="3556"/>
                  </a:cubicBezTo>
                  <a:cubicBezTo>
                    <a:pt x="14712" y="3100"/>
                    <a:pt x="15412" y="2736"/>
                    <a:pt x="16141" y="2553"/>
                  </a:cubicBezTo>
                  <a:cubicBezTo>
                    <a:pt x="17508" y="2116"/>
                    <a:pt x="18949" y="1654"/>
                    <a:pt x="20397" y="1654"/>
                  </a:cubicBezTo>
                  <a:cubicBezTo>
                    <a:pt x="20559" y="1654"/>
                    <a:pt x="20721" y="1660"/>
                    <a:pt x="20883" y="1672"/>
                  </a:cubicBezTo>
                  <a:cubicBezTo>
                    <a:pt x="21308" y="1702"/>
                    <a:pt x="21855" y="1915"/>
                    <a:pt x="21825" y="2340"/>
                  </a:cubicBezTo>
                  <a:cubicBezTo>
                    <a:pt x="21795" y="2492"/>
                    <a:pt x="21734" y="2644"/>
                    <a:pt x="21643" y="2766"/>
                  </a:cubicBezTo>
                  <a:cubicBezTo>
                    <a:pt x="19728" y="5532"/>
                    <a:pt x="16871" y="7569"/>
                    <a:pt x="13801" y="8967"/>
                  </a:cubicBezTo>
                  <a:cubicBezTo>
                    <a:pt x="10731" y="10365"/>
                    <a:pt x="7448" y="11186"/>
                    <a:pt x="4135" y="11915"/>
                  </a:cubicBezTo>
                  <a:cubicBezTo>
                    <a:pt x="4074" y="11945"/>
                    <a:pt x="4013" y="11961"/>
                    <a:pt x="3952" y="11961"/>
                  </a:cubicBezTo>
                  <a:cubicBezTo>
                    <a:pt x="3892" y="11961"/>
                    <a:pt x="3831" y="11945"/>
                    <a:pt x="3770" y="11915"/>
                  </a:cubicBezTo>
                  <a:cubicBezTo>
                    <a:pt x="3557" y="11824"/>
                    <a:pt x="3557" y="11520"/>
                    <a:pt x="3344" y="11398"/>
                  </a:cubicBezTo>
                  <a:cubicBezTo>
                    <a:pt x="3281" y="11356"/>
                    <a:pt x="3217" y="11343"/>
                    <a:pt x="3152" y="11343"/>
                  </a:cubicBezTo>
                  <a:cubicBezTo>
                    <a:pt x="3053" y="11343"/>
                    <a:pt x="2951" y="11373"/>
                    <a:pt x="2841" y="11373"/>
                  </a:cubicBezTo>
                  <a:cubicBezTo>
                    <a:pt x="2817" y="11373"/>
                    <a:pt x="2792" y="11372"/>
                    <a:pt x="2767" y="11368"/>
                  </a:cubicBezTo>
                  <a:cubicBezTo>
                    <a:pt x="2281" y="11368"/>
                    <a:pt x="1946" y="10790"/>
                    <a:pt x="2037" y="10335"/>
                  </a:cubicBezTo>
                  <a:cubicBezTo>
                    <a:pt x="2159" y="9848"/>
                    <a:pt x="2433" y="9423"/>
                    <a:pt x="2797" y="9119"/>
                  </a:cubicBezTo>
                  <a:cubicBezTo>
                    <a:pt x="6810" y="4924"/>
                    <a:pt x="11794" y="1793"/>
                    <a:pt x="17326" y="0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79" name="Google Shape;14379;p3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380" name="Google Shape;14380;p31"/>
          <p:cNvSpPr txBox="1">
            <a:spLocks noGrp="1"/>
          </p:cNvSpPr>
          <p:nvPr>
            <p:ph type="body" idx="1"/>
          </p:nvPr>
        </p:nvSpPr>
        <p:spPr>
          <a:xfrm>
            <a:off x="1917300" y="3776750"/>
            <a:ext cx="530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4">
  <p:cSld name="CUSTOM_4_2">
    <p:spTree>
      <p:nvGrpSpPr>
        <p:cNvPr id="1" name="Shape 14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82" name="Google Shape;14382;p32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14383" name="Google Shape;14383;p32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84" name="Google Shape;14384;p32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14385" name="Google Shape;14385;p32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6" name="Google Shape;14386;p32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7" name="Google Shape;14387;p32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8" name="Google Shape;14388;p32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9" name="Google Shape;14389;p32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0" name="Google Shape;14390;p32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1" name="Google Shape;14391;p32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2" name="Google Shape;14392;p32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3" name="Google Shape;14393;p32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4" name="Google Shape;14394;p32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5" name="Google Shape;14395;p32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6" name="Google Shape;14396;p32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7" name="Google Shape;14397;p32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8" name="Google Shape;14398;p32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9" name="Google Shape;14399;p32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0" name="Google Shape;14400;p32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1" name="Google Shape;14401;p32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2" name="Google Shape;14402;p32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3" name="Google Shape;14403;p32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4" name="Google Shape;14404;p32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5" name="Google Shape;14405;p32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6" name="Google Shape;14406;p32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7" name="Google Shape;14407;p32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8" name="Google Shape;14408;p32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9" name="Google Shape;14409;p32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10" name="Google Shape;14410;p32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14411" name="Google Shape;14411;p32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2" name="Google Shape;14412;p32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3" name="Google Shape;14413;p32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4" name="Google Shape;14414;p32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5" name="Google Shape;14415;p32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6" name="Google Shape;14416;p32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7" name="Google Shape;14417;p32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8" name="Google Shape;14418;p32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9" name="Google Shape;14419;p32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0" name="Google Shape;14420;p32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1" name="Google Shape;14421;p32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2" name="Google Shape;14422;p32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3" name="Google Shape;14423;p32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4" name="Google Shape;14424;p32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5" name="Google Shape;14425;p32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6" name="Google Shape;14426;p32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7" name="Google Shape;14427;p32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8" name="Google Shape;14428;p32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9" name="Google Shape;14429;p32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0" name="Google Shape;14430;p32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1" name="Google Shape;14431;p32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2" name="Google Shape;14432;p32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3" name="Google Shape;14433;p32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4" name="Google Shape;14434;p32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5" name="Google Shape;14435;p32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6" name="Google Shape;14436;p32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437" name="Google Shape;14437;p32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8" name="Google Shape;14438;p32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9" name="Google Shape;14439;p32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0" name="Google Shape;14440;p32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1" name="Google Shape;14441;p32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2" name="Google Shape;14442;p32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3" name="Google Shape;14443;p32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4" name="Google Shape;14444;p32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5" name="Google Shape;14445;p32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6" name="Google Shape;14446;p32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7" name="Google Shape;14447;p32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8" name="Google Shape;14448;p32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9" name="Google Shape;14449;p32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0" name="Google Shape;14450;p32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1" name="Google Shape;14451;p32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2" name="Google Shape;14452;p32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3" name="Google Shape;14453;p32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4" name="Google Shape;14454;p32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5" name="Google Shape;14455;p32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6" name="Google Shape;14456;p32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7" name="Google Shape;14457;p32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8" name="Google Shape;14458;p32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9" name="Google Shape;14459;p32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0" name="Google Shape;14460;p32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1" name="Google Shape;14461;p32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2" name="Google Shape;14462;p32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3" name="Google Shape;14463;p32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4" name="Google Shape;14464;p32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5" name="Google Shape;14465;p32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6" name="Google Shape;14466;p32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7" name="Google Shape;14467;p32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8" name="Google Shape;14468;p32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9" name="Google Shape;14469;p32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0" name="Google Shape;14470;p32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1" name="Google Shape;14471;p32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2" name="Google Shape;14472;p32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3" name="Google Shape;14473;p32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4" name="Google Shape;14474;p32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5" name="Google Shape;14475;p32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6" name="Google Shape;14476;p32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7" name="Google Shape;14477;p32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8" name="Google Shape;14478;p32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9" name="Google Shape;14479;p32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0" name="Google Shape;14480;p32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1" name="Google Shape;14481;p32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2" name="Google Shape;14482;p32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3" name="Google Shape;14483;p32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4" name="Google Shape;14484;p32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5" name="Google Shape;14485;p32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6" name="Google Shape;14486;p32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7" name="Google Shape;14487;p32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8" name="Google Shape;14488;p32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9" name="Google Shape;14489;p32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0" name="Google Shape;14490;p32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1" name="Google Shape;14491;p32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2" name="Google Shape;14492;p32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3" name="Google Shape;14493;p32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4" name="Google Shape;14494;p32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5" name="Google Shape;14495;p32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6" name="Google Shape;14496;p32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7" name="Google Shape;14497;p32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8" name="Google Shape;14498;p32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9" name="Google Shape;14499;p32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0" name="Google Shape;14500;p32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1" name="Google Shape;14501;p32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2" name="Google Shape;14502;p32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3" name="Google Shape;14503;p32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4" name="Google Shape;14504;p32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5" name="Google Shape;14505;p32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6" name="Google Shape;14506;p32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7" name="Google Shape;14507;p32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8" name="Google Shape;14508;p32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9" name="Google Shape;14509;p32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0" name="Google Shape;14510;p32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1" name="Google Shape;14511;p32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2" name="Google Shape;14512;p32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3" name="Google Shape;14513;p32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4" name="Google Shape;14514;p32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5" name="Google Shape;14515;p32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6" name="Google Shape;14516;p32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7" name="Google Shape;14517;p32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8" name="Google Shape;14518;p32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9" name="Google Shape;14519;p32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0" name="Google Shape;14520;p32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1" name="Google Shape;14521;p32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2" name="Google Shape;14522;p32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3" name="Google Shape;14523;p32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4" name="Google Shape;14524;p32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5" name="Google Shape;14525;p32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6" name="Google Shape;14526;p32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7" name="Google Shape;14527;p32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8" name="Google Shape;14528;p32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9" name="Google Shape;14529;p32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0" name="Google Shape;14530;p32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1" name="Google Shape;14531;p32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2" name="Google Shape;14532;p32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3" name="Google Shape;14533;p32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4" name="Google Shape;14534;p32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5" name="Google Shape;14535;p32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6" name="Google Shape;14536;p32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537" name="Google Shape;14537;p32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14538" name="Google Shape;14538;p32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9" name="Google Shape;14539;p32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0" name="Google Shape;14540;p32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1" name="Google Shape;14541;p32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2" name="Google Shape;14542;p32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3" name="Google Shape;14543;p32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4" name="Google Shape;14544;p32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5" name="Google Shape;14545;p32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6" name="Google Shape;14546;p32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7" name="Google Shape;14547;p32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8" name="Google Shape;14548;p32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9" name="Google Shape;14549;p32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0" name="Google Shape;14550;p32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1" name="Google Shape;14551;p32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2" name="Google Shape;14552;p32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3" name="Google Shape;14553;p32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4" name="Google Shape;14554;p32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5" name="Google Shape;14555;p32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6" name="Google Shape;14556;p32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7" name="Google Shape;14557;p32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8" name="Google Shape;14558;p32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9" name="Google Shape;14559;p32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0" name="Google Shape;14560;p32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1" name="Google Shape;14561;p32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2" name="Google Shape;14562;p32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3" name="Google Shape;14563;p32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64" name="Google Shape;14564;p32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5" name="Google Shape;14565;p32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6" name="Google Shape;14566;p32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7" name="Google Shape;14567;p32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8" name="Google Shape;14568;p32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569" name="Google Shape;14569;p32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14570" name="Google Shape;14570;p32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1" name="Google Shape;14571;p32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2" name="Google Shape;14572;p32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3" name="Google Shape;14573;p32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4" name="Google Shape;14574;p32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5" name="Google Shape;14575;p32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6" name="Google Shape;14576;p32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7" name="Google Shape;14577;p32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8" name="Google Shape;14578;p32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9" name="Google Shape;14579;p32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0" name="Google Shape;14580;p32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1" name="Google Shape;14581;p32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2" name="Google Shape;14582;p32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3" name="Google Shape;14583;p32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4" name="Google Shape;14584;p32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5" name="Google Shape;14585;p32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6" name="Google Shape;14586;p32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7" name="Google Shape;14587;p32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8" name="Google Shape;14588;p32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9" name="Google Shape;14589;p32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0" name="Google Shape;14590;p32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1" name="Google Shape;14591;p32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2" name="Google Shape;14592;p32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3" name="Google Shape;14593;p32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4" name="Google Shape;14594;p32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5" name="Google Shape;14595;p32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96" name="Google Shape;14596;p32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597" name="Google Shape;14597;p32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14598" name="Google Shape;14598;p32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9" name="Google Shape;14599;p32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0" name="Google Shape;14600;p32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1" name="Google Shape;14601;p32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2" name="Google Shape;14602;p32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3" name="Google Shape;14603;p32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4" name="Google Shape;14604;p32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5" name="Google Shape;14605;p32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6" name="Google Shape;14606;p32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7" name="Google Shape;14607;p32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8" name="Google Shape;14608;p32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9" name="Google Shape;14609;p32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0" name="Google Shape;14610;p32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1" name="Google Shape;14611;p32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2" name="Google Shape;14612;p32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3" name="Google Shape;14613;p32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4" name="Google Shape;14614;p32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5" name="Google Shape;14615;p32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6" name="Google Shape;14616;p32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7" name="Google Shape;14617;p32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8" name="Google Shape;14618;p32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9" name="Google Shape;14619;p32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0" name="Google Shape;14620;p32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1" name="Google Shape;14621;p32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2" name="Google Shape;14622;p32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3" name="Google Shape;14623;p32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624" name="Google Shape;14624;p3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625" name="Google Shape;14625;p32"/>
          <p:cNvSpPr txBox="1">
            <a:spLocks noGrp="1"/>
          </p:cNvSpPr>
          <p:nvPr>
            <p:ph type="body" idx="1"/>
          </p:nvPr>
        </p:nvSpPr>
        <p:spPr>
          <a:xfrm>
            <a:off x="1917300" y="3776750"/>
            <a:ext cx="530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4626" name="Google Shape;14626;p32"/>
          <p:cNvGrpSpPr/>
          <p:nvPr/>
        </p:nvGrpSpPr>
        <p:grpSpPr>
          <a:xfrm>
            <a:off x="-2367752" y="-386056"/>
            <a:ext cx="11773596" cy="5790952"/>
            <a:chOff x="-2367752" y="-386056"/>
            <a:chExt cx="11773596" cy="5790952"/>
          </a:xfrm>
        </p:grpSpPr>
        <p:grpSp>
          <p:nvGrpSpPr>
            <p:cNvPr id="14627" name="Google Shape;14627;p32"/>
            <p:cNvGrpSpPr/>
            <p:nvPr/>
          </p:nvGrpSpPr>
          <p:grpSpPr>
            <a:xfrm rot="8100000">
              <a:off x="-1704282" y="646610"/>
              <a:ext cx="4464004" cy="3725627"/>
              <a:chOff x="-1407178" y="1756057"/>
              <a:chExt cx="4464047" cy="3725663"/>
            </a:xfrm>
          </p:grpSpPr>
          <p:grpSp>
            <p:nvGrpSpPr>
              <p:cNvPr id="14628" name="Google Shape;14628;p32"/>
              <p:cNvGrpSpPr/>
              <p:nvPr/>
            </p:nvGrpSpPr>
            <p:grpSpPr>
              <a:xfrm rot="-9318850" flipH="1">
                <a:off x="95677" y="2056386"/>
                <a:ext cx="1511047" cy="1603979"/>
                <a:chOff x="7805848" y="0"/>
                <a:chExt cx="1338162" cy="1420462"/>
              </a:xfrm>
            </p:grpSpPr>
            <p:grpSp>
              <p:nvGrpSpPr>
                <p:cNvPr id="14629" name="Google Shape;14629;p32"/>
                <p:cNvGrpSpPr/>
                <p:nvPr/>
              </p:nvGrpSpPr>
              <p:grpSpPr>
                <a:xfrm>
                  <a:off x="8368560" y="0"/>
                  <a:ext cx="775450" cy="710225"/>
                  <a:chOff x="2092310" y="847750"/>
                  <a:chExt cx="775450" cy="710225"/>
                </a:xfrm>
              </p:grpSpPr>
              <p:sp>
                <p:nvSpPr>
                  <p:cNvPr id="14630" name="Google Shape;14630;p32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31" name="Google Shape;14631;p32"/>
                  <p:cNvSpPr/>
                  <p:nvPr/>
                </p:nvSpPr>
                <p:spPr>
                  <a:xfrm>
                    <a:off x="2092310" y="1309455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32" name="Google Shape;14632;p32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33" name="Google Shape;14633;p32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34" name="Google Shape;14634;p32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35" name="Google Shape;14635;p32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36" name="Google Shape;14636;p32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37" name="Google Shape;14637;p32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38" name="Google Shape;14638;p32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39" name="Google Shape;14639;p32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40" name="Google Shape;14640;p32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41" name="Google Shape;14641;p32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42" name="Google Shape;14642;p32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43" name="Google Shape;14643;p32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44" name="Google Shape;14644;p32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4645" name="Google Shape;14645;p32"/>
                <p:cNvGrpSpPr/>
                <p:nvPr/>
              </p:nvGrpSpPr>
              <p:grpSpPr>
                <a:xfrm rot="-5400000">
                  <a:off x="7773235" y="184387"/>
                  <a:ext cx="775450" cy="710225"/>
                  <a:chOff x="2092310" y="847750"/>
                  <a:chExt cx="775450" cy="710225"/>
                </a:xfrm>
              </p:grpSpPr>
              <p:sp>
                <p:nvSpPr>
                  <p:cNvPr id="14646" name="Google Shape;14646;p32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47" name="Google Shape;14647;p32"/>
                  <p:cNvSpPr/>
                  <p:nvPr/>
                </p:nvSpPr>
                <p:spPr>
                  <a:xfrm>
                    <a:off x="2092310" y="1309455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48" name="Google Shape;14648;p32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49" name="Google Shape;14649;p32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50" name="Google Shape;14650;p32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51" name="Google Shape;14651;p32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52" name="Google Shape;14652;p32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53" name="Google Shape;14653;p32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54" name="Google Shape;14654;p32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55" name="Google Shape;14655;p32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56" name="Google Shape;14656;p32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57" name="Google Shape;14657;p32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58" name="Google Shape;14658;p32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59" name="Google Shape;14659;p32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60" name="Google Shape;14660;p32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4661" name="Google Shape;14661;p32"/>
                <p:cNvGrpSpPr/>
                <p:nvPr/>
              </p:nvGrpSpPr>
              <p:grpSpPr>
                <a:xfrm rot="10800000" flipH="1">
                  <a:off x="8257960" y="710237"/>
                  <a:ext cx="775450" cy="710225"/>
                  <a:chOff x="2092310" y="847750"/>
                  <a:chExt cx="775450" cy="710225"/>
                </a:xfrm>
              </p:grpSpPr>
              <p:sp>
                <p:nvSpPr>
                  <p:cNvPr id="14662" name="Google Shape;14662;p32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63" name="Google Shape;14663;p32"/>
                  <p:cNvSpPr/>
                  <p:nvPr/>
                </p:nvSpPr>
                <p:spPr>
                  <a:xfrm>
                    <a:off x="2092310" y="1309455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64" name="Google Shape;14664;p32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65" name="Google Shape;14665;p32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66" name="Google Shape;14666;p32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67" name="Google Shape;14667;p32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68" name="Google Shape;14668;p32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69" name="Google Shape;14669;p32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70" name="Google Shape;14670;p32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71" name="Google Shape;14671;p32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72" name="Google Shape;14672;p32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73" name="Google Shape;14673;p32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74" name="Google Shape;14674;p32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75" name="Google Shape;14675;p32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76" name="Google Shape;14676;p32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4677" name="Google Shape;14677;p32"/>
              <p:cNvGrpSpPr/>
              <p:nvPr/>
            </p:nvGrpSpPr>
            <p:grpSpPr>
              <a:xfrm rot="1481150" flipH="1">
                <a:off x="-11492" y="3635494"/>
                <a:ext cx="1511047" cy="1603979"/>
                <a:chOff x="7805848" y="0"/>
                <a:chExt cx="1338162" cy="1420462"/>
              </a:xfrm>
            </p:grpSpPr>
            <p:grpSp>
              <p:nvGrpSpPr>
                <p:cNvPr id="14678" name="Google Shape;14678;p32"/>
                <p:cNvGrpSpPr/>
                <p:nvPr/>
              </p:nvGrpSpPr>
              <p:grpSpPr>
                <a:xfrm>
                  <a:off x="8368560" y="0"/>
                  <a:ext cx="775450" cy="710225"/>
                  <a:chOff x="2092310" y="847750"/>
                  <a:chExt cx="775450" cy="710225"/>
                </a:xfrm>
              </p:grpSpPr>
              <p:sp>
                <p:nvSpPr>
                  <p:cNvPr id="14679" name="Google Shape;14679;p32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80" name="Google Shape;14680;p32"/>
                  <p:cNvSpPr/>
                  <p:nvPr/>
                </p:nvSpPr>
                <p:spPr>
                  <a:xfrm>
                    <a:off x="2092310" y="1309455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81" name="Google Shape;14681;p32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82" name="Google Shape;14682;p32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83" name="Google Shape;14683;p32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84" name="Google Shape;14684;p32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85" name="Google Shape;14685;p32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86" name="Google Shape;14686;p32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87" name="Google Shape;14687;p32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88" name="Google Shape;14688;p32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89" name="Google Shape;14689;p32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90" name="Google Shape;14690;p32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91" name="Google Shape;14691;p32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92" name="Google Shape;14692;p32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93" name="Google Shape;14693;p32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4694" name="Google Shape;14694;p32"/>
                <p:cNvGrpSpPr/>
                <p:nvPr/>
              </p:nvGrpSpPr>
              <p:grpSpPr>
                <a:xfrm rot="-5400000">
                  <a:off x="7773235" y="184387"/>
                  <a:ext cx="775450" cy="710225"/>
                  <a:chOff x="2092310" y="847750"/>
                  <a:chExt cx="775450" cy="710225"/>
                </a:xfrm>
              </p:grpSpPr>
              <p:sp>
                <p:nvSpPr>
                  <p:cNvPr id="14695" name="Google Shape;14695;p32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96" name="Google Shape;14696;p32"/>
                  <p:cNvSpPr/>
                  <p:nvPr/>
                </p:nvSpPr>
                <p:spPr>
                  <a:xfrm>
                    <a:off x="2092310" y="1107011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97" name="Google Shape;14697;p32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98" name="Google Shape;14698;p32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99" name="Google Shape;14699;p32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00" name="Google Shape;14700;p32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01" name="Google Shape;14701;p32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02" name="Google Shape;14702;p32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03" name="Google Shape;14703;p32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04" name="Google Shape;14704;p32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05" name="Google Shape;14705;p32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06" name="Google Shape;14706;p32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07" name="Google Shape;14707;p32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08" name="Google Shape;14708;p32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09" name="Google Shape;14709;p32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4710" name="Google Shape;14710;p32"/>
                <p:cNvGrpSpPr/>
                <p:nvPr/>
              </p:nvGrpSpPr>
              <p:grpSpPr>
                <a:xfrm rot="10800000" flipH="1">
                  <a:off x="8257960" y="38962"/>
                  <a:ext cx="775450" cy="1381500"/>
                  <a:chOff x="2092310" y="847750"/>
                  <a:chExt cx="775450" cy="1381500"/>
                </a:xfrm>
              </p:grpSpPr>
              <p:sp>
                <p:nvSpPr>
                  <p:cNvPr id="14711" name="Google Shape;14711;p32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12" name="Google Shape;14712;p32"/>
                  <p:cNvSpPr/>
                  <p:nvPr/>
                </p:nvSpPr>
                <p:spPr>
                  <a:xfrm>
                    <a:off x="2092310" y="2186713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13" name="Google Shape;14713;p32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14" name="Google Shape;14714;p32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15" name="Google Shape;14715;p32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16" name="Google Shape;14716;p32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17" name="Google Shape;14717;p32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18" name="Google Shape;14718;p32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19" name="Google Shape;14719;p32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20" name="Google Shape;14720;p32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21" name="Google Shape;14721;p32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22" name="Google Shape;14722;p32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23" name="Google Shape;14723;p32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24" name="Google Shape;14724;p32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25" name="Google Shape;14725;p32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4726" name="Google Shape;14726;p32"/>
              <p:cNvGrpSpPr/>
              <p:nvPr/>
            </p:nvGrpSpPr>
            <p:grpSpPr>
              <a:xfrm rot="-9318850" flipH="1">
                <a:off x="1229664" y="2141845"/>
                <a:ext cx="1511047" cy="1603979"/>
                <a:chOff x="7805848" y="0"/>
                <a:chExt cx="1338162" cy="1420462"/>
              </a:xfrm>
            </p:grpSpPr>
            <p:grpSp>
              <p:nvGrpSpPr>
                <p:cNvPr id="14727" name="Google Shape;14727;p32"/>
                <p:cNvGrpSpPr/>
                <p:nvPr/>
              </p:nvGrpSpPr>
              <p:grpSpPr>
                <a:xfrm>
                  <a:off x="8368560" y="0"/>
                  <a:ext cx="775450" cy="710225"/>
                  <a:chOff x="2092310" y="847750"/>
                  <a:chExt cx="775450" cy="710225"/>
                </a:xfrm>
              </p:grpSpPr>
              <p:sp>
                <p:nvSpPr>
                  <p:cNvPr id="14728" name="Google Shape;14728;p32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29" name="Google Shape;14729;p32"/>
                  <p:cNvSpPr/>
                  <p:nvPr/>
                </p:nvSpPr>
                <p:spPr>
                  <a:xfrm>
                    <a:off x="2092310" y="1309455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30" name="Google Shape;14730;p32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31" name="Google Shape;14731;p32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32" name="Google Shape;14732;p32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33" name="Google Shape;14733;p32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34" name="Google Shape;14734;p32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35" name="Google Shape;14735;p32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36" name="Google Shape;14736;p32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37" name="Google Shape;14737;p32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38" name="Google Shape;14738;p32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39" name="Google Shape;14739;p32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40" name="Google Shape;14740;p32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41" name="Google Shape;14741;p32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42" name="Google Shape;14742;p32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4743" name="Google Shape;14743;p32"/>
                <p:cNvGrpSpPr/>
                <p:nvPr/>
              </p:nvGrpSpPr>
              <p:grpSpPr>
                <a:xfrm rot="-5400000">
                  <a:off x="7604532" y="353091"/>
                  <a:ext cx="1112857" cy="710225"/>
                  <a:chOff x="1754903" y="847750"/>
                  <a:chExt cx="1112857" cy="710225"/>
                </a:xfrm>
              </p:grpSpPr>
              <p:sp>
                <p:nvSpPr>
                  <p:cNvPr id="14744" name="Google Shape;14744;p32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45" name="Google Shape;14745;p32"/>
                  <p:cNvSpPr/>
                  <p:nvPr/>
                </p:nvSpPr>
                <p:spPr>
                  <a:xfrm>
                    <a:off x="1754903" y="1174492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46" name="Google Shape;14746;p32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47" name="Google Shape;14747;p32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48" name="Google Shape;14748;p32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49" name="Google Shape;14749;p32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50" name="Google Shape;14750;p32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51" name="Google Shape;14751;p32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52" name="Google Shape;14752;p32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53" name="Google Shape;14753;p32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54" name="Google Shape;14754;p32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55" name="Google Shape;14755;p32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56" name="Google Shape;14756;p32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57" name="Google Shape;14757;p32"/>
                  <p:cNvSpPr/>
                  <p:nvPr/>
                </p:nvSpPr>
                <p:spPr>
                  <a:xfrm>
                    <a:off x="2202052" y="1097227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58" name="Google Shape;14758;p32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4759" name="Google Shape;14759;p32"/>
                <p:cNvGrpSpPr/>
                <p:nvPr/>
              </p:nvGrpSpPr>
              <p:grpSpPr>
                <a:xfrm rot="10800000" flipH="1">
                  <a:off x="8122997" y="710237"/>
                  <a:ext cx="910413" cy="710225"/>
                  <a:chOff x="1957347" y="847750"/>
                  <a:chExt cx="910413" cy="710225"/>
                </a:xfrm>
              </p:grpSpPr>
              <p:sp>
                <p:nvSpPr>
                  <p:cNvPr id="14760" name="Google Shape;14760;p32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61" name="Google Shape;14761;p32"/>
                  <p:cNvSpPr/>
                  <p:nvPr/>
                </p:nvSpPr>
                <p:spPr>
                  <a:xfrm>
                    <a:off x="1957347" y="1309455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62" name="Google Shape;14762;p32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63" name="Google Shape;14763;p32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64" name="Google Shape;14764;p32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65" name="Google Shape;14765;p32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66" name="Google Shape;14766;p32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67" name="Google Shape;14767;p32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68" name="Google Shape;14768;p32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69" name="Google Shape;14769;p32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70" name="Google Shape;14770;p32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71" name="Google Shape;14771;p32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72" name="Google Shape;14772;p32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73" name="Google Shape;14773;p32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74" name="Google Shape;14774;p32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4775" name="Google Shape;14775;p32"/>
              <p:cNvGrpSpPr/>
              <p:nvPr/>
            </p:nvGrpSpPr>
            <p:grpSpPr>
              <a:xfrm rot="-9318850" flipH="1">
                <a:off x="-1141279" y="3305959"/>
                <a:ext cx="1511047" cy="1603979"/>
                <a:chOff x="7805848" y="0"/>
                <a:chExt cx="1338162" cy="1420462"/>
              </a:xfrm>
            </p:grpSpPr>
            <p:grpSp>
              <p:nvGrpSpPr>
                <p:cNvPr id="14776" name="Google Shape;14776;p32"/>
                <p:cNvGrpSpPr/>
                <p:nvPr/>
              </p:nvGrpSpPr>
              <p:grpSpPr>
                <a:xfrm>
                  <a:off x="8368560" y="0"/>
                  <a:ext cx="775450" cy="710225"/>
                  <a:chOff x="2092310" y="847750"/>
                  <a:chExt cx="775450" cy="710225"/>
                </a:xfrm>
              </p:grpSpPr>
              <p:sp>
                <p:nvSpPr>
                  <p:cNvPr id="14777" name="Google Shape;14777;p32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78" name="Google Shape;14778;p32"/>
                  <p:cNvSpPr/>
                  <p:nvPr/>
                </p:nvSpPr>
                <p:spPr>
                  <a:xfrm>
                    <a:off x="2092310" y="1309455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79" name="Google Shape;14779;p32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80" name="Google Shape;14780;p32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81" name="Google Shape;14781;p32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82" name="Google Shape;14782;p32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83" name="Google Shape;14783;p32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84" name="Google Shape;14784;p32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85" name="Google Shape;14785;p32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86" name="Google Shape;14786;p32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87" name="Google Shape;14787;p32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88" name="Google Shape;14788;p32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89" name="Google Shape;14789;p32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90" name="Google Shape;14790;p32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91" name="Google Shape;14791;p32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4792" name="Google Shape;14792;p32"/>
                <p:cNvGrpSpPr/>
                <p:nvPr/>
              </p:nvGrpSpPr>
              <p:grpSpPr>
                <a:xfrm rot="-5400000">
                  <a:off x="7773235" y="184387"/>
                  <a:ext cx="775450" cy="710225"/>
                  <a:chOff x="2092310" y="847750"/>
                  <a:chExt cx="775450" cy="710225"/>
                </a:xfrm>
              </p:grpSpPr>
              <p:sp>
                <p:nvSpPr>
                  <p:cNvPr id="14793" name="Google Shape;14793;p32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94" name="Google Shape;14794;p32"/>
                  <p:cNvSpPr/>
                  <p:nvPr/>
                </p:nvSpPr>
                <p:spPr>
                  <a:xfrm>
                    <a:off x="2092310" y="1309455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95" name="Google Shape;14795;p32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96" name="Google Shape;14796;p32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97" name="Google Shape;14797;p32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98" name="Google Shape;14798;p32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99" name="Google Shape;14799;p32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00" name="Google Shape;14800;p32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01" name="Google Shape;14801;p32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02" name="Google Shape;14802;p32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03" name="Google Shape;14803;p32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04" name="Google Shape;14804;p32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05" name="Google Shape;14805;p32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06" name="Google Shape;14806;p32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07" name="Google Shape;14807;p32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4808" name="Google Shape;14808;p32"/>
                <p:cNvGrpSpPr/>
                <p:nvPr/>
              </p:nvGrpSpPr>
              <p:grpSpPr>
                <a:xfrm rot="10800000" flipH="1">
                  <a:off x="8257960" y="710237"/>
                  <a:ext cx="775450" cy="710225"/>
                  <a:chOff x="2092310" y="847750"/>
                  <a:chExt cx="775450" cy="710225"/>
                </a:xfrm>
              </p:grpSpPr>
              <p:sp>
                <p:nvSpPr>
                  <p:cNvPr id="14809" name="Google Shape;14809;p32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10" name="Google Shape;14810;p32"/>
                  <p:cNvSpPr/>
                  <p:nvPr/>
                </p:nvSpPr>
                <p:spPr>
                  <a:xfrm>
                    <a:off x="2092310" y="1309455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11" name="Google Shape;14811;p32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12" name="Google Shape;14812;p32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13" name="Google Shape;14813;p32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14" name="Google Shape;14814;p32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15" name="Google Shape;14815;p32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16" name="Google Shape;14816;p32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17" name="Google Shape;14817;p32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18" name="Google Shape;14818;p32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19" name="Google Shape;14819;p32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20" name="Google Shape;14820;p32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21" name="Google Shape;14821;p32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22" name="Google Shape;14822;p32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23" name="Google Shape;14823;p32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4824" name="Google Shape;14824;p32"/>
              <p:cNvGrpSpPr/>
              <p:nvPr/>
            </p:nvGrpSpPr>
            <p:grpSpPr>
              <a:xfrm rot="1481150" flipH="1">
                <a:off x="1279924" y="3145340"/>
                <a:ext cx="1511047" cy="1603979"/>
                <a:chOff x="7805848" y="0"/>
                <a:chExt cx="1338162" cy="1420462"/>
              </a:xfrm>
            </p:grpSpPr>
            <p:grpSp>
              <p:nvGrpSpPr>
                <p:cNvPr id="14825" name="Google Shape;14825;p32"/>
                <p:cNvGrpSpPr/>
                <p:nvPr/>
              </p:nvGrpSpPr>
              <p:grpSpPr>
                <a:xfrm>
                  <a:off x="8368560" y="0"/>
                  <a:ext cx="775450" cy="710225"/>
                  <a:chOff x="2092310" y="847750"/>
                  <a:chExt cx="775450" cy="710225"/>
                </a:xfrm>
              </p:grpSpPr>
              <p:sp>
                <p:nvSpPr>
                  <p:cNvPr id="14826" name="Google Shape;14826;p32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27" name="Google Shape;14827;p32"/>
                  <p:cNvSpPr/>
                  <p:nvPr/>
                </p:nvSpPr>
                <p:spPr>
                  <a:xfrm>
                    <a:off x="2092310" y="1309455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28" name="Google Shape;14828;p32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29" name="Google Shape;14829;p32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30" name="Google Shape;14830;p32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31" name="Google Shape;14831;p32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32" name="Google Shape;14832;p32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33" name="Google Shape;14833;p32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34" name="Google Shape;14834;p32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35" name="Google Shape;14835;p32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36" name="Google Shape;14836;p32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37" name="Google Shape;14837;p32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38" name="Google Shape;14838;p32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39" name="Google Shape;14839;p32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40" name="Google Shape;14840;p32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4841" name="Google Shape;14841;p32"/>
                <p:cNvGrpSpPr/>
                <p:nvPr/>
              </p:nvGrpSpPr>
              <p:grpSpPr>
                <a:xfrm rot="-5400000">
                  <a:off x="7570791" y="386832"/>
                  <a:ext cx="1180338" cy="710225"/>
                  <a:chOff x="1687422" y="847750"/>
                  <a:chExt cx="1180338" cy="710225"/>
                </a:xfrm>
              </p:grpSpPr>
              <p:sp>
                <p:nvSpPr>
                  <p:cNvPr id="14842" name="Google Shape;14842;p32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43" name="Google Shape;14843;p32"/>
                  <p:cNvSpPr/>
                  <p:nvPr/>
                </p:nvSpPr>
                <p:spPr>
                  <a:xfrm>
                    <a:off x="1687422" y="1174492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44" name="Google Shape;14844;p32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45" name="Google Shape;14845;p32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46" name="Google Shape;14846;p32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47" name="Google Shape;14847;p32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48" name="Google Shape;14848;p32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49" name="Google Shape;14849;p32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50" name="Google Shape;14850;p32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51" name="Google Shape;14851;p32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52" name="Google Shape;14852;p32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53" name="Google Shape;14853;p32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54" name="Google Shape;14854;p32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55" name="Google Shape;14855;p32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56" name="Google Shape;14856;p32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4857" name="Google Shape;14857;p32"/>
                <p:cNvGrpSpPr/>
                <p:nvPr/>
              </p:nvGrpSpPr>
              <p:grpSpPr>
                <a:xfrm rot="10800000" flipH="1">
                  <a:off x="7988034" y="710237"/>
                  <a:ext cx="1045376" cy="710225"/>
                  <a:chOff x="1822384" y="847750"/>
                  <a:chExt cx="1045376" cy="710225"/>
                </a:xfrm>
              </p:grpSpPr>
              <p:sp>
                <p:nvSpPr>
                  <p:cNvPr id="14858" name="Google Shape;14858;p32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59" name="Google Shape;14859;p32"/>
                  <p:cNvSpPr/>
                  <p:nvPr/>
                </p:nvSpPr>
                <p:spPr>
                  <a:xfrm>
                    <a:off x="1822384" y="1241973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60" name="Google Shape;14860;p32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61" name="Google Shape;14861;p32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62" name="Google Shape;14862;p32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63" name="Google Shape;14863;p32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64" name="Google Shape;14864;p32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65" name="Google Shape;14865;p32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66" name="Google Shape;14866;p32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67" name="Google Shape;14867;p32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68" name="Google Shape;14868;p32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69" name="Google Shape;14869;p32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70" name="Google Shape;14870;p32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71" name="Google Shape;14871;p32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72" name="Google Shape;14872;p32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4873" name="Google Shape;14873;p32"/>
              <p:cNvGrpSpPr/>
              <p:nvPr/>
            </p:nvGrpSpPr>
            <p:grpSpPr>
              <a:xfrm>
                <a:off x="355097" y="1756057"/>
                <a:ext cx="1562206" cy="1376831"/>
                <a:chOff x="1328489" y="3119989"/>
                <a:chExt cx="632651" cy="557579"/>
              </a:xfrm>
            </p:grpSpPr>
            <p:sp>
              <p:nvSpPr>
                <p:cNvPr id="14874" name="Google Shape;14874;p32"/>
                <p:cNvSpPr/>
                <p:nvPr/>
              </p:nvSpPr>
              <p:spPr>
                <a:xfrm>
                  <a:off x="1328489" y="3119989"/>
                  <a:ext cx="632651" cy="557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6" h="6536" extrusionOk="0">
                      <a:moveTo>
                        <a:pt x="3709" y="0"/>
                      </a:moveTo>
                      <a:cubicBezTo>
                        <a:pt x="3291" y="0"/>
                        <a:pt x="2866" y="80"/>
                        <a:pt x="2456" y="250"/>
                      </a:cubicBezTo>
                      <a:cubicBezTo>
                        <a:pt x="787" y="939"/>
                        <a:pt x="0" y="2851"/>
                        <a:pt x="690" y="4520"/>
                      </a:cubicBezTo>
                      <a:cubicBezTo>
                        <a:pt x="1210" y="5779"/>
                        <a:pt x="2425" y="6536"/>
                        <a:pt x="3707" y="6536"/>
                      </a:cubicBezTo>
                      <a:cubicBezTo>
                        <a:pt x="4125" y="6536"/>
                        <a:pt x="4550" y="6455"/>
                        <a:pt x="4960" y="6286"/>
                      </a:cubicBezTo>
                      <a:cubicBezTo>
                        <a:pt x="6630" y="5597"/>
                        <a:pt x="7416" y="3685"/>
                        <a:pt x="6726" y="2016"/>
                      </a:cubicBezTo>
                      <a:cubicBezTo>
                        <a:pt x="6206" y="757"/>
                        <a:pt x="4991" y="0"/>
                        <a:pt x="3709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75" name="Google Shape;14875;p32"/>
                <p:cNvSpPr/>
                <p:nvPr/>
              </p:nvSpPr>
              <p:spPr>
                <a:xfrm>
                  <a:off x="1388376" y="3141231"/>
                  <a:ext cx="513987" cy="5150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5" h="6038" extrusionOk="0">
                      <a:moveTo>
                        <a:pt x="3012" y="1"/>
                      </a:moveTo>
                      <a:cubicBezTo>
                        <a:pt x="1343" y="1"/>
                        <a:pt x="0" y="1356"/>
                        <a:pt x="0" y="3025"/>
                      </a:cubicBezTo>
                      <a:cubicBezTo>
                        <a:pt x="0" y="4682"/>
                        <a:pt x="1343" y="6037"/>
                        <a:pt x="3012" y="6037"/>
                      </a:cubicBezTo>
                      <a:cubicBezTo>
                        <a:pt x="4669" y="6037"/>
                        <a:pt x="6024" y="4682"/>
                        <a:pt x="6024" y="3025"/>
                      </a:cubicBezTo>
                      <a:cubicBezTo>
                        <a:pt x="6024" y="1356"/>
                        <a:pt x="4669" y="1"/>
                        <a:pt x="301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4876" name="Google Shape;14876;p32"/>
                <p:cNvGrpSpPr/>
                <p:nvPr/>
              </p:nvGrpSpPr>
              <p:grpSpPr>
                <a:xfrm>
                  <a:off x="1430690" y="3189260"/>
                  <a:ext cx="444802" cy="418015"/>
                  <a:chOff x="2309991" y="2430565"/>
                  <a:chExt cx="679295" cy="638386"/>
                </a:xfrm>
              </p:grpSpPr>
              <p:sp>
                <p:nvSpPr>
                  <p:cNvPr id="14877" name="Google Shape;14877;p32"/>
                  <p:cNvSpPr/>
                  <p:nvPr/>
                </p:nvSpPr>
                <p:spPr>
                  <a:xfrm>
                    <a:off x="2309991" y="2430565"/>
                    <a:ext cx="547838" cy="3331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05" h="2557" extrusionOk="0">
                        <a:moveTo>
                          <a:pt x="2421" y="0"/>
                        </a:moveTo>
                        <a:cubicBezTo>
                          <a:pt x="2333" y="0"/>
                          <a:pt x="2247" y="6"/>
                          <a:pt x="2165" y="18"/>
                        </a:cubicBezTo>
                        <a:cubicBezTo>
                          <a:pt x="1355" y="139"/>
                          <a:pt x="520" y="950"/>
                          <a:pt x="157" y="1664"/>
                        </a:cubicBezTo>
                        <a:cubicBezTo>
                          <a:pt x="36" y="1833"/>
                          <a:pt x="0" y="2051"/>
                          <a:pt x="61" y="2256"/>
                        </a:cubicBezTo>
                        <a:cubicBezTo>
                          <a:pt x="139" y="2456"/>
                          <a:pt x="361" y="2556"/>
                          <a:pt x="587" y="2556"/>
                        </a:cubicBezTo>
                        <a:cubicBezTo>
                          <a:pt x="676" y="2556"/>
                          <a:pt x="765" y="2541"/>
                          <a:pt x="847" y="2510"/>
                        </a:cubicBezTo>
                        <a:cubicBezTo>
                          <a:pt x="1137" y="2401"/>
                          <a:pt x="1355" y="2172"/>
                          <a:pt x="1597" y="1990"/>
                        </a:cubicBezTo>
                        <a:cubicBezTo>
                          <a:pt x="1797" y="1847"/>
                          <a:pt x="2036" y="1719"/>
                          <a:pt x="2270" y="1719"/>
                        </a:cubicBezTo>
                        <a:cubicBezTo>
                          <a:pt x="2332" y="1719"/>
                          <a:pt x="2395" y="1728"/>
                          <a:pt x="2456" y="1748"/>
                        </a:cubicBezTo>
                        <a:cubicBezTo>
                          <a:pt x="2601" y="1797"/>
                          <a:pt x="2722" y="1906"/>
                          <a:pt x="2867" y="1966"/>
                        </a:cubicBezTo>
                        <a:cubicBezTo>
                          <a:pt x="2953" y="2003"/>
                          <a:pt x="3042" y="2020"/>
                          <a:pt x="3132" y="2020"/>
                        </a:cubicBezTo>
                        <a:cubicBezTo>
                          <a:pt x="3485" y="2020"/>
                          <a:pt x="3837" y="1757"/>
                          <a:pt x="3944" y="1410"/>
                        </a:cubicBezTo>
                        <a:cubicBezTo>
                          <a:pt x="4205" y="485"/>
                          <a:pt x="3213" y="0"/>
                          <a:pt x="2421" y="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78" name="Google Shape;14878;p32"/>
                  <p:cNvSpPr/>
                  <p:nvPr/>
                </p:nvSpPr>
                <p:spPr>
                  <a:xfrm>
                    <a:off x="2330446" y="2822198"/>
                    <a:ext cx="164026" cy="1447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9" h="1111" extrusionOk="0">
                        <a:moveTo>
                          <a:pt x="861" y="0"/>
                        </a:moveTo>
                        <a:cubicBezTo>
                          <a:pt x="812" y="0"/>
                          <a:pt x="762" y="8"/>
                          <a:pt x="714" y="25"/>
                        </a:cubicBezTo>
                        <a:cubicBezTo>
                          <a:pt x="569" y="73"/>
                          <a:pt x="448" y="158"/>
                          <a:pt x="327" y="254"/>
                        </a:cubicBezTo>
                        <a:lnTo>
                          <a:pt x="218" y="448"/>
                        </a:lnTo>
                        <a:cubicBezTo>
                          <a:pt x="49" y="545"/>
                          <a:pt x="0" y="762"/>
                          <a:pt x="109" y="920"/>
                        </a:cubicBezTo>
                        <a:cubicBezTo>
                          <a:pt x="199" y="1040"/>
                          <a:pt x="348" y="1110"/>
                          <a:pt x="499" y="1110"/>
                        </a:cubicBezTo>
                        <a:cubicBezTo>
                          <a:pt x="530" y="1110"/>
                          <a:pt x="562" y="1107"/>
                          <a:pt x="593" y="1101"/>
                        </a:cubicBezTo>
                        <a:cubicBezTo>
                          <a:pt x="775" y="1053"/>
                          <a:pt x="932" y="944"/>
                          <a:pt x="1053" y="799"/>
                        </a:cubicBezTo>
                        <a:cubicBezTo>
                          <a:pt x="1137" y="702"/>
                          <a:pt x="1198" y="581"/>
                          <a:pt x="1234" y="460"/>
                        </a:cubicBezTo>
                        <a:cubicBezTo>
                          <a:pt x="1258" y="327"/>
                          <a:pt x="1222" y="194"/>
                          <a:pt x="1137" y="97"/>
                        </a:cubicBezTo>
                        <a:cubicBezTo>
                          <a:pt x="1057" y="33"/>
                          <a:pt x="960" y="0"/>
                          <a:pt x="861" y="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79" name="Google Shape;14879;p32"/>
                  <p:cNvSpPr/>
                  <p:nvPr/>
                </p:nvSpPr>
                <p:spPr>
                  <a:xfrm>
                    <a:off x="2582544" y="2661558"/>
                    <a:ext cx="406742" cy="4073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22" h="3127" extrusionOk="0">
                        <a:moveTo>
                          <a:pt x="2591" y="0"/>
                        </a:moveTo>
                        <a:cubicBezTo>
                          <a:pt x="2354" y="0"/>
                          <a:pt x="2115" y="172"/>
                          <a:pt x="1960" y="374"/>
                        </a:cubicBezTo>
                        <a:cubicBezTo>
                          <a:pt x="1755" y="616"/>
                          <a:pt x="1598" y="907"/>
                          <a:pt x="1331" y="1076"/>
                        </a:cubicBezTo>
                        <a:cubicBezTo>
                          <a:pt x="1239" y="1131"/>
                          <a:pt x="1144" y="1149"/>
                          <a:pt x="1051" y="1149"/>
                        </a:cubicBezTo>
                        <a:cubicBezTo>
                          <a:pt x="875" y="1149"/>
                          <a:pt x="702" y="1085"/>
                          <a:pt x="554" y="1085"/>
                        </a:cubicBezTo>
                        <a:cubicBezTo>
                          <a:pt x="504" y="1085"/>
                          <a:pt x="456" y="1093"/>
                          <a:pt x="412" y="1112"/>
                        </a:cubicBezTo>
                        <a:cubicBezTo>
                          <a:pt x="134" y="1233"/>
                          <a:pt x="1" y="1911"/>
                          <a:pt x="1" y="2165"/>
                        </a:cubicBezTo>
                        <a:cubicBezTo>
                          <a:pt x="1" y="2576"/>
                          <a:pt x="255" y="2951"/>
                          <a:pt x="642" y="3096"/>
                        </a:cubicBezTo>
                        <a:cubicBezTo>
                          <a:pt x="717" y="3117"/>
                          <a:pt x="793" y="3126"/>
                          <a:pt x="869" y="3126"/>
                        </a:cubicBezTo>
                        <a:cubicBezTo>
                          <a:pt x="1193" y="3126"/>
                          <a:pt x="1514" y="2954"/>
                          <a:pt x="1779" y="2758"/>
                        </a:cubicBezTo>
                        <a:cubicBezTo>
                          <a:pt x="2311" y="2346"/>
                          <a:pt x="2735" y="1802"/>
                          <a:pt x="2989" y="1173"/>
                        </a:cubicBezTo>
                        <a:cubicBezTo>
                          <a:pt x="3073" y="979"/>
                          <a:pt x="3122" y="762"/>
                          <a:pt x="3110" y="556"/>
                        </a:cubicBezTo>
                        <a:cubicBezTo>
                          <a:pt x="3098" y="326"/>
                          <a:pt x="2965" y="133"/>
                          <a:pt x="2771" y="36"/>
                        </a:cubicBezTo>
                        <a:cubicBezTo>
                          <a:pt x="2712" y="11"/>
                          <a:pt x="2652" y="0"/>
                          <a:pt x="2591" y="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4880" name="Google Shape;14880;p32"/>
            <p:cNvGrpSpPr/>
            <p:nvPr/>
          </p:nvGrpSpPr>
          <p:grpSpPr>
            <a:xfrm>
              <a:off x="6511400" y="-386056"/>
              <a:ext cx="2894444" cy="3393046"/>
              <a:chOff x="5754575" y="539494"/>
              <a:chExt cx="2894444" cy="3393046"/>
            </a:xfrm>
          </p:grpSpPr>
          <p:grpSp>
            <p:nvGrpSpPr>
              <p:cNvPr id="14881" name="Google Shape;14881;p32"/>
              <p:cNvGrpSpPr/>
              <p:nvPr/>
            </p:nvGrpSpPr>
            <p:grpSpPr>
              <a:xfrm rot="1481150" flipH="1">
                <a:off x="6827699" y="781740"/>
                <a:ext cx="1511047" cy="1603979"/>
                <a:chOff x="7805848" y="0"/>
                <a:chExt cx="1338162" cy="1420462"/>
              </a:xfrm>
            </p:grpSpPr>
            <p:grpSp>
              <p:nvGrpSpPr>
                <p:cNvPr id="14882" name="Google Shape;14882;p32"/>
                <p:cNvGrpSpPr/>
                <p:nvPr/>
              </p:nvGrpSpPr>
              <p:grpSpPr>
                <a:xfrm>
                  <a:off x="8368560" y="0"/>
                  <a:ext cx="775450" cy="710225"/>
                  <a:chOff x="2092310" y="847750"/>
                  <a:chExt cx="775450" cy="710225"/>
                </a:xfrm>
              </p:grpSpPr>
              <p:sp>
                <p:nvSpPr>
                  <p:cNvPr id="14883" name="Google Shape;14883;p32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84" name="Google Shape;14884;p32"/>
                  <p:cNvSpPr/>
                  <p:nvPr/>
                </p:nvSpPr>
                <p:spPr>
                  <a:xfrm>
                    <a:off x="2092310" y="1309455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85" name="Google Shape;14885;p32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86" name="Google Shape;14886;p32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87" name="Google Shape;14887;p32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88" name="Google Shape;14888;p32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89" name="Google Shape;14889;p32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90" name="Google Shape;14890;p32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91" name="Google Shape;14891;p32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92" name="Google Shape;14892;p32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93" name="Google Shape;14893;p32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94" name="Google Shape;14894;p32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95" name="Google Shape;14895;p32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96" name="Google Shape;14896;p32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97" name="Google Shape;14897;p32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4898" name="Google Shape;14898;p32"/>
                <p:cNvGrpSpPr/>
                <p:nvPr/>
              </p:nvGrpSpPr>
              <p:grpSpPr>
                <a:xfrm rot="-5400000">
                  <a:off x="7570791" y="386832"/>
                  <a:ext cx="1180338" cy="710225"/>
                  <a:chOff x="1687422" y="847750"/>
                  <a:chExt cx="1180338" cy="710225"/>
                </a:xfrm>
              </p:grpSpPr>
              <p:sp>
                <p:nvSpPr>
                  <p:cNvPr id="14899" name="Google Shape;14899;p32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00" name="Google Shape;14900;p32"/>
                  <p:cNvSpPr/>
                  <p:nvPr/>
                </p:nvSpPr>
                <p:spPr>
                  <a:xfrm>
                    <a:off x="1687422" y="1174492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01" name="Google Shape;14901;p32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02" name="Google Shape;14902;p32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03" name="Google Shape;14903;p32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04" name="Google Shape;14904;p32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05" name="Google Shape;14905;p32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06" name="Google Shape;14906;p32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07" name="Google Shape;14907;p32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08" name="Google Shape;14908;p32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09" name="Google Shape;14909;p32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10" name="Google Shape;14910;p32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11" name="Google Shape;14911;p32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12" name="Google Shape;14912;p32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13" name="Google Shape;14913;p32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4914" name="Google Shape;14914;p32"/>
                <p:cNvGrpSpPr/>
                <p:nvPr/>
              </p:nvGrpSpPr>
              <p:grpSpPr>
                <a:xfrm rot="10800000" flipH="1">
                  <a:off x="7988034" y="710237"/>
                  <a:ext cx="1045376" cy="710225"/>
                  <a:chOff x="1822384" y="847750"/>
                  <a:chExt cx="1045376" cy="710225"/>
                </a:xfrm>
              </p:grpSpPr>
              <p:sp>
                <p:nvSpPr>
                  <p:cNvPr id="14915" name="Google Shape;14915;p32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16" name="Google Shape;14916;p32"/>
                  <p:cNvSpPr/>
                  <p:nvPr/>
                </p:nvSpPr>
                <p:spPr>
                  <a:xfrm>
                    <a:off x="1822384" y="1241973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17" name="Google Shape;14917;p32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18" name="Google Shape;14918;p32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19" name="Google Shape;14919;p32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20" name="Google Shape;14920;p32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21" name="Google Shape;14921;p32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22" name="Google Shape;14922;p32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23" name="Google Shape;14923;p32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24" name="Google Shape;14924;p32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25" name="Google Shape;14925;p32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26" name="Google Shape;14926;p32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27" name="Google Shape;14927;p32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28" name="Google Shape;14928;p32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29" name="Google Shape;14929;p32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4930" name="Google Shape;14930;p32"/>
              <p:cNvGrpSpPr/>
              <p:nvPr/>
            </p:nvGrpSpPr>
            <p:grpSpPr>
              <a:xfrm rot="1481150" flipH="1">
                <a:off x="6872074" y="2086315"/>
                <a:ext cx="1511047" cy="1603979"/>
                <a:chOff x="7805848" y="0"/>
                <a:chExt cx="1338162" cy="1420462"/>
              </a:xfrm>
            </p:grpSpPr>
            <p:grpSp>
              <p:nvGrpSpPr>
                <p:cNvPr id="14931" name="Google Shape;14931;p32"/>
                <p:cNvGrpSpPr/>
                <p:nvPr/>
              </p:nvGrpSpPr>
              <p:grpSpPr>
                <a:xfrm>
                  <a:off x="8368560" y="0"/>
                  <a:ext cx="775450" cy="710225"/>
                  <a:chOff x="2092310" y="847750"/>
                  <a:chExt cx="775450" cy="710225"/>
                </a:xfrm>
              </p:grpSpPr>
              <p:sp>
                <p:nvSpPr>
                  <p:cNvPr id="14932" name="Google Shape;14932;p32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33" name="Google Shape;14933;p32"/>
                  <p:cNvSpPr/>
                  <p:nvPr/>
                </p:nvSpPr>
                <p:spPr>
                  <a:xfrm>
                    <a:off x="2092310" y="1309455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34" name="Google Shape;14934;p32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35" name="Google Shape;14935;p32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36" name="Google Shape;14936;p32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37" name="Google Shape;14937;p32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38" name="Google Shape;14938;p32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39" name="Google Shape;14939;p32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40" name="Google Shape;14940;p32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41" name="Google Shape;14941;p32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42" name="Google Shape;14942;p32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43" name="Google Shape;14943;p32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44" name="Google Shape;14944;p32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45" name="Google Shape;14945;p32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46" name="Google Shape;14946;p32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4947" name="Google Shape;14947;p32"/>
                <p:cNvGrpSpPr/>
                <p:nvPr/>
              </p:nvGrpSpPr>
              <p:grpSpPr>
                <a:xfrm rot="-5400000">
                  <a:off x="7570791" y="386832"/>
                  <a:ext cx="1180338" cy="710225"/>
                  <a:chOff x="1687422" y="847750"/>
                  <a:chExt cx="1180338" cy="710225"/>
                </a:xfrm>
              </p:grpSpPr>
              <p:sp>
                <p:nvSpPr>
                  <p:cNvPr id="14948" name="Google Shape;14948;p32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49" name="Google Shape;14949;p32"/>
                  <p:cNvSpPr/>
                  <p:nvPr/>
                </p:nvSpPr>
                <p:spPr>
                  <a:xfrm>
                    <a:off x="1687422" y="1174492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50" name="Google Shape;14950;p32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51" name="Google Shape;14951;p32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52" name="Google Shape;14952;p32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53" name="Google Shape;14953;p32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54" name="Google Shape;14954;p32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55" name="Google Shape;14955;p32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56" name="Google Shape;14956;p32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57" name="Google Shape;14957;p32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58" name="Google Shape;14958;p32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59" name="Google Shape;14959;p32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60" name="Google Shape;14960;p32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61" name="Google Shape;14961;p32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62" name="Google Shape;14962;p32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4963" name="Google Shape;14963;p32"/>
                <p:cNvGrpSpPr/>
                <p:nvPr/>
              </p:nvGrpSpPr>
              <p:grpSpPr>
                <a:xfrm rot="10800000" flipH="1">
                  <a:off x="7988034" y="710237"/>
                  <a:ext cx="1045376" cy="710225"/>
                  <a:chOff x="1822384" y="847750"/>
                  <a:chExt cx="1045376" cy="710225"/>
                </a:xfrm>
              </p:grpSpPr>
              <p:sp>
                <p:nvSpPr>
                  <p:cNvPr id="14964" name="Google Shape;14964;p32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65" name="Google Shape;14965;p32"/>
                  <p:cNvSpPr/>
                  <p:nvPr/>
                </p:nvSpPr>
                <p:spPr>
                  <a:xfrm>
                    <a:off x="1822384" y="1241973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66" name="Google Shape;14966;p32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67" name="Google Shape;14967;p32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68" name="Google Shape;14968;p32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69" name="Google Shape;14969;p32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70" name="Google Shape;14970;p32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71" name="Google Shape;14971;p32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72" name="Google Shape;14972;p32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73" name="Google Shape;14973;p32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74" name="Google Shape;14974;p32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75" name="Google Shape;14975;p32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76" name="Google Shape;14976;p32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77" name="Google Shape;14977;p32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78" name="Google Shape;14978;p32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4979" name="Google Shape;14979;p32"/>
              <p:cNvGrpSpPr/>
              <p:nvPr/>
            </p:nvGrpSpPr>
            <p:grpSpPr>
              <a:xfrm rot="1481150" flipH="1">
                <a:off x="6020474" y="1211565"/>
                <a:ext cx="1511047" cy="1603979"/>
                <a:chOff x="7805848" y="0"/>
                <a:chExt cx="1338162" cy="1420462"/>
              </a:xfrm>
            </p:grpSpPr>
            <p:grpSp>
              <p:nvGrpSpPr>
                <p:cNvPr id="14980" name="Google Shape;14980;p32"/>
                <p:cNvGrpSpPr/>
                <p:nvPr/>
              </p:nvGrpSpPr>
              <p:grpSpPr>
                <a:xfrm>
                  <a:off x="8368560" y="0"/>
                  <a:ext cx="775450" cy="710225"/>
                  <a:chOff x="2092310" y="847750"/>
                  <a:chExt cx="775450" cy="710225"/>
                </a:xfrm>
              </p:grpSpPr>
              <p:sp>
                <p:nvSpPr>
                  <p:cNvPr id="14981" name="Google Shape;14981;p32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82" name="Google Shape;14982;p32"/>
                  <p:cNvSpPr/>
                  <p:nvPr/>
                </p:nvSpPr>
                <p:spPr>
                  <a:xfrm>
                    <a:off x="2092310" y="1309455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83" name="Google Shape;14983;p32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84" name="Google Shape;14984;p32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85" name="Google Shape;14985;p32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86" name="Google Shape;14986;p32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87" name="Google Shape;14987;p32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88" name="Google Shape;14988;p32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89" name="Google Shape;14989;p32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90" name="Google Shape;14990;p32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91" name="Google Shape;14991;p32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92" name="Google Shape;14992;p32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93" name="Google Shape;14993;p32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94" name="Google Shape;14994;p32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95" name="Google Shape;14995;p32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4996" name="Google Shape;14996;p32"/>
                <p:cNvGrpSpPr/>
                <p:nvPr/>
              </p:nvGrpSpPr>
              <p:grpSpPr>
                <a:xfrm rot="-5400000">
                  <a:off x="7570791" y="386832"/>
                  <a:ext cx="1180338" cy="710225"/>
                  <a:chOff x="1687422" y="847750"/>
                  <a:chExt cx="1180338" cy="710225"/>
                </a:xfrm>
              </p:grpSpPr>
              <p:sp>
                <p:nvSpPr>
                  <p:cNvPr id="14997" name="Google Shape;14997;p32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98" name="Google Shape;14998;p32"/>
                  <p:cNvSpPr/>
                  <p:nvPr/>
                </p:nvSpPr>
                <p:spPr>
                  <a:xfrm>
                    <a:off x="1687422" y="1174492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99" name="Google Shape;14999;p32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00" name="Google Shape;15000;p32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01" name="Google Shape;15001;p32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02" name="Google Shape;15002;p32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03" name="Google Shape;15003;p32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04" name="Google Shape;15004;p32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05" name="Google Shape;15005;p32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06" name="Google Shape;15006;p32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07" name="Google Shape;15007;p32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08" name="Google Shape;15008;p32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09" name="Google Shape;15009;p32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10" name="Google Shape;15010;p32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11" name="Google Shape;15011;p32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012" name="Google Shape;15012;p32"/>
                <p:cNvGrpSpPr/>
                <p:nvPr/>
              </p:nvGrpSpPr>
              <p:grpSpPr>
                <a:xfrm rot="10800000" flipH="1">
                  <a:off x="7988034" y="710237"/>
                  <a:ext cx="1045376" cy="710225"/>
                  <a:chOff x="1822384" y="847750"/>
                  <a:chExt cx="1045376" cy="710225"/>
                </a:xfrm>
              </p:grpSpPr>
              <p:sp>
                <p:nvSpPr>
                  <p:cNvPr id="15013" name="Google Shape;15013;p32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14" name="Google Shape;15014;p32"/>
                  <p:cNvSpPr/>
                  <p:nvPr/>
                </p:nvSpPr>
                <p:spPr>
                  <a:xfrm>
                    <a:off x="1822384" y="1241973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15" name="Google Shape;15015;p32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16" name="Google Shape;15016;p32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17" name="Google Shape;15017;p32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18" name="Google Shape;15018;p32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19" name="Google Shape;15019;p32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20" name="Google Shape;15020;p32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21" name="Google Shape;15021;p32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22" name="Google Shape;15022;p32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23" name="Google Shape;15023;p32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24" name="Google Shape;15024;p32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25" name="Google Shape;15025;p32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26" name="Google Shape;15026;p32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27" name="Google Shape;15027;p32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5">
  <p:cSld name="CUSTOM_4_2_1">
    <p:spTree>
      <p:nvGrpSpPr>
        <p:cNvPr id="1" name="Shape 15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29" name="Google Shape;15029;p33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15030" name="Google Shape;15030;p33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31" name="Google Shape;15031;p33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15032" name="Google Shape;15032;p33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3" name="Google Shape;15033;p33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4" name="Google Shape;15034;p33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5" name="Google Shape;15035;p33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6" name="Google Shape;15036;p33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7" name="Google Shape;15037;p33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8" name="Google Shape;15038;p33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9" name="Google Shape;15039;p33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0" name="Google Shape;15040;p33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1" name="Google Shape;15041;p33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2" name="Google Shape;15042;p33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3" name="Google Shape;15043;p33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4" name="Google Shape;15044;p33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5" name="Google Shape;15045;p33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6" name="Google Shape;15046;p33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7" name="Google Shape;15047;p33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8" name="Google Shape;15048;p33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9" name="Google Shape;15049;p33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0" name="Google Shape;15050;p33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1" name="Google Shape;15051;p33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2" name="Google Shape;15052;p33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3" name="Google Shape;15053;p33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4" name="Google Shape;15054;p33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5" name="Google Shape;15055;p33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6" name="Google Shape;15056;p33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57" name="Google Shape;15057;p33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15058" name="Google Shape;15058;p33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9" name="Google Shape;15059;p33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0" name="Google Shape;15060;p33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1" name="Google Shape;15061;p33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2" name="Google Shape;15062;p33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3" name="Google Shape;15063;p33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4" name="Google Shape;15064;p33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5" name="Google Shape;15065;p33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6" name="Google Shape;15066;p33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7" name="Google Shape;15067;p33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8" name="Google Shape;15068;p33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9" name="Google Shape;15069;p33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0" name="Google Shape;15070;p33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1" name="Google Shape;15071;p33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2" name="Google Shape;15072;p33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3" name="Google Shape;15073;p33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4" name="Google Shape;15074;p33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5" name="Google Shape;15075;p33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6" name="Google Shape;15076;p33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7" name="Google Shape;15077;p33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8" name="Google Shape;15078;p33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9" name="Google Shape;15079;p33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0" name="Google Shape;15080;p33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1" name="Google Shape;15081;p33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2" name="Google Shape;15082;p33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3" name="Google Shape;15083;p33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084" name="Google Shape;15084;p33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5" name="Google Shape;15085;p33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6" name="Google Shape;15086;p33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7" name="Google Shape;15087;p33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8" name="Google Shape;15088;p33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9" name="Google Shape;15089;p33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0" name="Google Shape;15090;p33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1" name="Google Shape;15091;p33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2" name="Google Shape;15092;p33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3" name="Google Shape;15093;p33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4" name="Google Shape;15094;p33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5" name="Google Shape;15095;p33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6" name="Google Shape;15096;p33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7" name="Google Shape;15097;p33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8" name="Google Shape;15098;p33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9" name="Google Shape;15099;p33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0" name="Google Shape;15100;p33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1" name="Google Shape;15101;p33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2" name="Google Shape;15102;p33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3" name="Google Shape;15103;p33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4" name="Google Shape;15104;p33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5" name="Google Shape;15105;p33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6" name="Google Shape;15106;p33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7" name="Google Shape;15107;p33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8" name="Google Shape;15108;p33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9" name="Google Shape;15109;p33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0" name="Google Shape;15110;p33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1" name="Google Shape;15111;p33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2" name="Google Shape;15112;p33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3" name="Google Shape;15113;p33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4" name="Google Shape;15114;p33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5" name="Google Shape;15115;p33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6" name="Google Shape;15116;p33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7" name="Google Shape;15117;p33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8" name="Google Shape;15118;p33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9" name="Google Shape;15119;p33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0" name="Google Shape;15120;p33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1" name="Google Shape;15121;p33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2" name="Google Shape;15122;p33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3" name="Google Shape;15123;p33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4" name="Google Shape;15124;p33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5" name="Google Shape;15125;p33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6" name="Google Shape;15126;p33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7" name="Google Shape;15127;p33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8" name="Google Shape;15128;p33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9" name="Google Shape;15129;p33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0" name="Google Shape;15130;p33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1" name="Google Shape;15131;p33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2" name="Google Shape;15132;p33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3" name="Google Shape;15133;p33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4" name="Google Shape;15134;p33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5" name="Google Shape;15135;p33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6" name="Google Shape;15136;p33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7" name="Google Shape;15137;p33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8" name="Google Shape;15138;p33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9" name="Google Shape;15139;p33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0" name="Google Shape;15140;p33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1" name="Google Shape;15141;p33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2" name="Google Shape;15142;p33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3" name="Google Shape;15143;p33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4" name="Google Shape;15144;p33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5" name="Google Shape;15145;p33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6" name="Google Shape;15146;p33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7" name="Google Shape;15147;p33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8" name="Google Shape;15148;p33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9" name="Google Shape;15149;p33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0" name="Google Shape;15150;p33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1" name="Google Shape;15151;p33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2" name="Google Shape;15152;p33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3" name="Google Shape;15153;p33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4" name="Google Shape;15154;p33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5" name="Google Shape;15155;p33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6" name="Google Shape;15156;p33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7" name="Google Shape;15157;p33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8" name="Google Shape;15158;p33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9" name="Google Shape;15159;p33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0" name="Google Shape;15160;p33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1" name="Google Shape;15161;p33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2" name="Google Shape;15162;p33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3" name="Google Shape;15163;p33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4" name="Google Shape;15164;p33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5" name="Google Shape;15165;p33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6" name="Google Shape;15166;p33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7" name="Google Shape;15167;p33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8" name="Google Shape;15168;p33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9" name="Google Shape;15169;p33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0" name="Google Shape;15170;p33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1" name="Google Shape;15171;p33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2" name="Google Shape;15172;p33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3" name="Google Shape;15173;p33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4" name="Google Shape;15174;p33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5" name="Google Shape;15175;p33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6" name="Google Shape;15176;p33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7" name="Google Shape;15177;p33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8" name="Google Shape;15178;p33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9" name="Google Shape;15179;p33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0" name="Google Shape;15180;p33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1" name="Google Shape;15181;p33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2" name="Google Shape;15182;p33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3" name="Google Shape;15183;p33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84" name="Google Shape;15184;p33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15185" name="Google Shape;15185;p33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6" name="Google Shape;15186;p33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7" name="Google Shape;15187;p33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8" name="Google Shape;15188;p33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9" name="Google Shape;15189;p33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0" name="Google Shape;15190;p33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1" name="Google Shape;15191;p33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2" name="Google Shape;15192;p33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3" name="Google Shape;15193;p33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4" name="Google Shape;15194;p33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5" name="Google Shape;15195;p33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6" name="Google Shape;15196;p33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7" name="Google Shape;15197;p33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8" name="Google Shape;15198;p33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9" name="Google Shape;15199;p33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0" name="Google Shape;15200;p33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1" name="Google Shape;15201;p33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2" name="Google Shape;15202;p33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3" name="Google Shape;15203;p33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4" name="Google Shape;15204;p33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5" name="Google Shape;15205;p33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6" name="Google Shape;15206;p33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7" name="Google Shape;15207;p33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8" name="Google Shape;15208;p33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9" name="Google Shape;15209;p33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0" name="Google Shape;15210;p33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11" name="Google Shape;15211;p33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2" name="Google Shape;15212;p33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3" name="Google Shape;15213;p33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4" name="Google Shape;15214;p33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5" name="Google Shape;15215;p33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16" name="Google Shape;15216;p33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15217" name="Google Shape;15217;p33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8" name="Google Shape;15218;p33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9" name="Google Shape;15219;p33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0" name="Google Shape;15220;p33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1" name="Google Shape;15221;p33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2" name="Google Shape;15222;p33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3" name="Google Shape;15223;p33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4" name="Google Shape;15224;p33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5" name="Google Shape;15225;p33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6" name="Google Shape;15226;p33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7" name="Google Shape;15227;p33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8" name="Google Shape;15228;p33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9" name="Google Shape;15229;p33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0" name="Google Shape;15230;p33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1" name="Google Shape;15231;p33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2" name="Google Shape;15232;p33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3" name="Google Shape;15233;p33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4" name="Google Shape;15234;p33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5" name="Google Shape;15235;p33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6" name="Google Shape;15236;p33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7" name="Google Shape;15237;p33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8" name="Google Shape;15238;p33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9" name="Google Shape;15239;p33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0" name="Google Shape;15240;p33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1" name="Google Shape;15241;p33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2" name="Google Shape;15242;p33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43" name="Google Shape;15243;p33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44" name="Google Shape;15244;p33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15245" name="Google Shape;15245;p33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6" name="Google Shape;15246;p33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7" name="Google Shape;15247;p33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8" name="Google Shape;15248;p33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9" name="Google Shape;15249;p33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0" name="Google Shape;15250;p33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1" name="Google Shape;15251;p33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2" name="Google Shape;15252;p33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3" name="Google Shape;15253;p33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4" name="Google Shape;15254;p33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5" name="Google Shape;15255;p33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6" name="Google Shape;15256;p33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7" name="Google Shape;15257;p33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8" name="Google Shape;15258;p33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9" name="Google Shape;15259;p33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0" name="Google Shape;15260;p33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1" name="Google Shape;15261;p33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2" name="Google Shape;15262;p33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3" name="Google Shape;15263;p33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4" name="Google Shape;15264;p33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5" name="Google Shape;15265;p33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6" name="Google Shape;15266;p33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7" name="Google Shape;15267;p33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8" name="Google Shape;15268;p33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9" name="Google Shape;15269;p33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0" name="Google Shape;15270;p33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271" name="Google Shape;15271;p33"/>
          <p:cNvGrpSpPr/>
          <p:nvPr/>
        </p:nvGrpSpPr>
        <p:grpSpPr>
          <a:xfrm>
            <a:off x="-1023716" y="-428664"/>
            <a:ext cx="10782968" cy="5644342"/>
            <a:chOff x="-1023716" y="-428664"/>
            <a:chExt cx="10782968" cy="5644342"/>
          </a:xfrm>
        </p:grpSpPr>
        <p:grpSp>
          <p:nvGrpSpPr>
            <p:cNvPr id="15272" name="Google Shape;15272;p33"/>
            <p:cNvGrpSpPr/>
            <p:nvPr/>
          </p:nvGrpSpPr>
          <p:grpSpPr>
            <a:xfrm>
              <a:off x="2307740" y="857703"/>
              <a:ext cx="4528468" cy="4256128"/>
              <a:chOff x="2307740" y="781503"/>
              <a:chExt cx="4528468" cy="4256128"/>
            </a:xfrm>
          </p:grpSpPr>
          <p:grpSp>
            <p:nvGrpSpPr>
              <p:cNvPr id="15273" name="Google Shape;15273;p33"/>
              <p:cNvGrpSpPr/>
              <p:nvPr/>
            </p:nvGrpSpPr>
            <p:grpSpPr>
              <a:xfrm rot="-6618754" flipH="1">
                <a:off x="4324837" y="966461"/>
                <a:ext cx="1511084" cy="1604019"/>
                <a:chOff x="7805848" y="0"/>
                <a:chExt cx="1338162" cy="1420462"/>
              </a:xfrm>
            </p:grpSpPr>
            <p:grpSp>
              <p:nvGrpSpPr>
                <p:cNvPr id="15274" name="Google Shape;15274;p33"/>
                <p:cNvGrpSpPr/>
                <p:nvPr/>
              </p:nvGrpSpPr>
              <p:grpSpPr>
                <a:xfrm>
                  <a:off x="8368560" y="0"/>
                  <a:ext cx="775450" cy="710225"/>
                  <a:chOff x="2092310" y="847750"/>
                  <a:chExt cx="775450" cy="710225"/>
                </a:xfrm>
              </p:grpSpPr>
              <p:sp>
                <p:nvSpPr>
                  <p:cNvPr id="15275" name="Google Shape;15275;p33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76" name="Google Shape;15276;p33"/>
                  <p:cNvSpPr/>
                  <p:nvPr/>
                </p:nvSpPr>
                <p:spPr>
                  <a:xfrm>
                    <a:off x="2092310" y="1309455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77" name="Google Shape;15277;p33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78" name="Google Shape;15278;p33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79" name="Google Shape;15279;p33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80" name="Google Shape;15280;p33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81" name="Google Shape;15281;p33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82" name="Google Shape;15282;p33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83" name="Google Shape;15283;p33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84" name="Google Shape;15284;p33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85" name="Google Shape;15285;p33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86" name="Google Shape;15286;p33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87" name="Google Shape;15287;p33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88" name="Google Shape;15288;p33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89" name="Google Shape;15289;p33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290" name="Google Shape;15290;p33"/>
                <p:cNvGrpSpPr/>
                <p:nvPr/>
              </p:nvGrpSpPr>
              <p:grpSpPr>
                <a:xfrm rot="-5400000">
                  <a:off x="7773235" y="184387"/>
                  <a:ext cx="775450" cy="710225"/>
                  <a:chOff x="2092310" y="847750"/>
                  <a:chExt cx="775450" cy="710225"/>
                </a:xfrm>
              </p:grpSpPr>
              <p:sp>
                <p:nvSpPr>
                  <p:cNvPr id="15291" name="Google Shape;15291;p33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92" name="Google Shape;15292;p33"/>
                  <p:cNvSpPr/>
                  <p:nvPr/>
                </p:nvSpPr>
                <p:spPr>
                  <a:xfrm>
                    <a:off x="2092310" y="1309455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93" name="Google Shape;15293;p33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94" name="Google Shape;15294;p33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95" name="Google Shape;15295;p33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96" name="Google Shape;15296;p33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97" name="Google Shape;15297;p33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98" name="Google Shape;15298;p33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99" name="Google Shape;15299;p33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00" name="Google Shape;15300;p33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01" name="Google Shape;15301;p33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02" name="Google Shape;15302;p33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03" name="Google Shape;15303;p33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04" name="Google Shape;15304;p33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05" name="Google Shape;15305;p33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306" name="Google Shape;15306;p33"/>
                <p:cNvGrpSpPr/>
                <p:nvPr/>
              </p:nvGrpSpPr>
              <p:grpSpPr>
                <a:xfrm rot="10800000" flipH="1">
                  <a:off x="8257960" y="710237"/>
                  <a:ext cx="775450" cy="710225"/>
                  <a:chOff x="2092310" y="847750"/>
                  <a:chExt cx="775450" cy="710225"/>
                </a:xfrm>
              </p:grpSpPr>
              <p:sp>
                <p:nvSpPr>
                  <p:cNvPr id="15307" name="Google Shape;15307;p33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08" name="Google Shape;15308;p33"/>
                  <p:cNvSpPr/>
                  <p:nvPr/>
                </p:nvSpPr>
                <p:spPr>
                  <a:xfrm>
                    <a:off x="2092310" y="1309455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09" name="Google Shape;15309;p33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10" name="Google Shape;15310;p33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11" name="Google Shape;15311;p33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12" name="Google Shape;15312;p33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13" name="Google Shape;15313;p33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14" name="Google Shape;15314;p33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15" name="Google Shape;15315;p33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16" name="Google Shape;15316;p33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17" name="Google Shape;15317;p33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18" name="Google Shape;15318;p33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19" name="Google Shape;15319;p33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20" name="Google Shape;15320;p33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21" name="Google Shape;15321;p33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5322" name="Google Shape;15322;p33"/>
              <p:cNvGrpSpPr/>
              <p:nvPr/>
            </p:nvGrpSpPr>
            <p:grpSpPr>
              <a:xfrm rot="4181246" flipH="1">
                <a:off x="3132679" y="2006449"/>
                <a:ext cx="1511084" cy="1604019"/>
                <a:chOff x="7805848" y="0"/>
                <a:chExt cx="1338162" cy="1420462"/>
              </a:xfrm>
            </p:grpSpPr>
            <p:grpSp>
              <p:nvGrpSpPr>
                <p:cNvPr id="15323" name="Google Shape;15323;p33"/>
                <p:cNvGrpSpPr/>
                <p:nvPr/>
              </p:nvGrpSpPr>
              <p:grpSpPr>
                <a:xfrm>
                  <a:off x="8368560" y="0"/>
                  <a:ext cx="775450" cy="710225"/>
                  <a:chOff x="2092310" y="847750"/>
                  <a:chExt cx="775450" cy="710225"/>
                </a:xfrm>
              </p:grpSpPr>
              <p:sp>
                <p:nvSpPr>
                  <p:cNvPr id="15324" name="Google Shape;15324;p33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25" name="Google Shape;15325;p33"/>
                  <p:cNvSpPr/>
                  <p:nvPr/>
                </p:nvSpPr>
                <p:spPr>
                  <a:xfrm>
                    <a:off x="2092310" y="1309455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26" name="Google Shape;15326;p33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27" name="Google Shape;15327;p33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28" name="Google Shape;15328;p33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29" name="Google Shape;15329;p33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30" name="Google Shape;15330;p33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31" name="Google Shape;15331;p33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32" name="Google Shape;15332;p33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33" name="Google Shape;15333;p33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34" name="Google Shape;15334;p33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35" name="Google Shape;15335;p33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36" name="Google Shape;15336;p33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37" name="Google Shape;15337;p33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38" name="Google Shape;15338;p33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339" name="Google Shape;15339;p33"/>
                <p:cNvGrpSpPr/>
                <p:nvPr/>
              </p:nvGrpSpPr>
              <p:grpSpPr>
                <a:xfrm rot="-5400000">
                  <a:off x="7773235" y="184387"/>
                  <a:ext cx="775450" cy="710225"/>
                  <a:chOff x="2092310" y="847750"/>
                  <a:chExt cx="775450" cy="710225"/>
                </a:xfrm>
              </p:grpSpPr>
              <p:sp>
                <p:nvSpPr>
                  <p:cNvPr id="15340" name="Google Shape;15340;p33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41" name="Google Shape;15341;p33"/>
                  <p:cNvSpPr/>
                  <p:nvPr/>
                </p:nvSpPr>
                <p:spPr>
                  <a:xfrm>
                    <a:off x="2092310" y="1107011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42" name="Google Shape;15342;p33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43" name="Google Shape;15343;p33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44" name="Google Shape;15344;p33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45" name="Google Shape;15345;p33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46" name="Google Shape;15346;p33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47" name="Google Shape;15347;p33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48" name="Google Shape;15348;p33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49" name="Google Shape;15349;p33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50" name="Google Shape;15350;p33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51" name="Google Shape;15351;p33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52" name="Google Shape;15352;p33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53" name="Google Shape;15353;p33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54" name="Google Shape;15354;p33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355" name="Google Shape;15355;p33"/>
                <p:cNvGrpSpPr/>
                <p:nvPr/>
              </p:nvGrpSpPr>
              <p:grpSpPr>
                <a:xfrm rot="10800000" flipH="1">
                  <a:off x="8257960" y="38962"/>
                  <a:ext cx="775450" cy="1381500"/>
                  <a:chOff x="2092310" y="847750"/>
                  <a:chExt cx="775450" cy="1381500"/>
                </a:xfrm>
              </p:grpSpPr>
              <p:sp>
                <p:nvSpPr>
                  <p:cNvPr id="15356" name="Google Shape;15356;p33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57" name="Google Shape;15357;p33"/>
                  <p:cNvSpPr/>
                  <p:nvPr/>
                </p:nvSpPr>
                <p:spPr>
                  <a:xfrm>
                    <a:off x="2092310" y="2186713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58" name="Google Shape;15358;p33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59" name="Google Shape;15359;p33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60" name="Google Shape;15360;p33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61" name="Google Shape;15361;p33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62" name="Google Shape;15362;p33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63" name="Google Shape;15363;p33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64" name="Google Shape;15364;p33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65" name="Google Shape;15365;p33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66" name="Google Shape;15366;p33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67" name="Google Shape;15367;p33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68" name="Google Shape;15368;p33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69" name="Google Shape;15369;p33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70" name="Google Shape;15370;p33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5371" name="Google Shape;15371;p33"/>
              <p:cNvGrpSpPr/>
              <p:nvPr/>
            </p:nvGrpSpPr>
            <p:grpSpPr>
              <a:xfrm rot="-6618754" flipH="1">
                <a:off x="5066252" y="1828731"/>
                <a:ext cx="1511084" cy="1604019"/>
                <a:chOff x="7805848" y="0"/>
                <a:chExt cx="1338162" cy="1420462"/>
              </a:xfrm>
            </p:grpSpPr>
            <p:grpSp>
              <p:nvGrpSpPr>
                <p:cNvPr id="15372" name="Google Shape;15372;p33"/>
                <p:cNvGrpSpPr/>
                <p:nvPr/>
              </p:nvGrpSpPr>
              <p:grpSpPr>
                <a:xfrm>
                  <a:off x="8368560" y="0"/>
                  <a:ext cx="775450" cy="710225"/>
                  <a:chOff x="2092310" y="847750"/>
                  <a:chExt cx="775450" cy="710225"/>
                </a:xfrm>
              </p:grpSpPr>
              <p:sp>
                <p:nvSpPr>
                  <p:cNvPr id="15373" name="Google Shape;15373;p33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74" name="Google Shape;15374;p33"/>
                  <p:cNvSpPr/>
                  <p:nvPr/>
                </p:nvSpPr>
                <p:spPr>
                  <a:xfrm>
                    <a:off x="2092310" y="1309455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75" name="Google Shape;15375;p33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76" name="Google Shape;15376;p33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77" name="Google Shape;15377;p33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78" name="Google Shape;15378;p33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79" name="Google Shape;15379;p33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80" name="Google Shape;15380;p33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81" name="Google Shape;15381;p33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82" name="Google Shape;15382;p33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83" name="Google Shape;15383;p33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84" name="Google Shape;15384;p33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85" name="Google Shape;15385;p33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86" name="Google Shape;15386;p33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87" name="Google Shape;15387;p33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388" name="Google Shape;15388;p33"/>
                <p:cNvGrpSpPr/>
                <p:nvPr/>
              </p:nvGrpSpPr>
              <p:grpSpPr>
                <a:xfrm rot="-5400000">
                  <a:off x="7604532" y="353091"/>
                  <a:ext cx="1112857" cy="710225"/>
                  <a:chOff x="1754903" y="847750"/>
                  <a:chExt cx="1112857" cy="710225"/>
                </a:xfrm>
              </p:grpSpPr>
              <p:sp>
                <p:nvSpPr>
                  <p:cNvPr id="15389" name="Google Shape;15389;p33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90" name="Google Shape;15390;p33"/>
                  <p:cNvSpPr/>
                  <p:nvPr/>
                </p:nvSpPr>
                <p:spPr>
                  <a:xfrm>
                    <a:off x="1754903" y="1174492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91" name="Google Shape;15391;p33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92" name="Google Shape;15392;p33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93" name="Google Shape;15393;p33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94" name="Google Shape;15394;p33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95" name="Google Shape;15395;p33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96" name="Google Shape;15396;p33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97" name="Google Shape;15397;p33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98" name="Google Shape;15398;p33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99" name="Google Shape;15399;p33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00" name="Google Shape;15400;p33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01" name="Google Shape;15401;p33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02" name="Google Shape;15402;p33"/>
                  <p:cNvSpPr/>
                  <p:nvPr/>
                </p:nvSpPr>
                <p:spPr>
                  <a:xfrm>
                    <a:off x="2202052" y="1097227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03" name="Google Shape;15403;p33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404" name="Google Shape;15404;p33"/>
                <p:cNvGrpSpPr/>
                <p:nvPr/>
              </p:nvGrpSpPr>
              <p:grpSpPr>
                <a:xfrm rot="10800000" flipH="1">
                  <a:off x="8122997" y="710237"/>
                  <a:ext cx="910413" cy="710225"/>
                  <a:chOff x="1957347" y="847750"/>
                  <a:chExt cx="910413" cy="710225"/>
                </a:xfrm>
              </p:grpSpPr>
              <p:sp>
                <p:nvSpPr>
                  <p:cNvPr id="15405" name="Google Shape;15405;p33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06" name="Google Shape;15406;p33"/>
                  <p:cNvSpPr/>
                  <p:nvPr/>
                </p:nvSpPr>
                <p:spPr>
                  <a:xfrm>
                    <a:off x="1957347" y="1309455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07" name="Google Shape;15407;p33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08" name="Google Shape;15408;p33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09" name="Google Shape;15409;p33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10" name="Google Shape;15410;p33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11" name="Google Shape;15411;p33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12" name="Google Shape;15412;p33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13" name="Google Shape;15413;p33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14" name="Google Shape;15414;p33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15" name="Google Shape;15415;p33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16" name="Google Shape;15416;p33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17" name="Google Shape;15417;p33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18" name="Google Shape;15418;p33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19" name="Google Shape;15419;p33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5420" name="Google Shape;15420;p33"/>
              <p:cNvGrpSpPr/>
              <p:nvPr/>
            </p:nvGrpSpPr>
            <p:grpSpPr>
              <a:xfrm rot="-6618754" flipH="1">
                <a:off x="2566613" y="975382"/>
                <a:ext cx="1511084" cy="1604019"/>
                <a:chOff x="7805848" y="0"/>
                <a:chExt cx="1338162" cy="1420462"/>
              </a:xfrm>
            </p:grpSpPr>
            <p:grpSp>
              <p:nvGrpSpPr>
                <p:cNvPr id="15421" name="Google Shape;15421;p33"/>
                <p:cNvGrpSpPr/>
                <p:nvPr/>
              </p:nvGrpSpPr>
              <p:grpSpPr>
                <a:xfrm>
                  <a:off x="8368560" y="0"/>
                  <a:ext cx="775450" cy="710225"/>
                  <a:chOff x="2092310" y="847750"/>
                  <a:chExt cx="775450" cy="710225"/>
                </a:xfrm>
              </p:grpSpPr>
              <p:sp>
                <p:nvSpPr>
                  <p:cNvPr id="15422" name="Google Shape;15422;p33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23" name="Google Shape;15423;p33"/>
                  <p:cNvSpPr/>
                  <p:nvPr/>
                </p:nvSpPr>
                <p:spPr>
                  <a:xfrm>
                    <a:off x="2092310" y="1309455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24" name="Google Shape;15424;p33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25" name="Google Shape;15425;p33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26" name="Google Shape;15426;p33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27" name="Google Shape;15427;p33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28" name="Google Shape;15428;p33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29" name="Google Shape;15429;p33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30" name="Google Shape;15430;p33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31" name="Google Shape;15431;p33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32" name="Google Shape;15432;p33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33" name="Google Shape;15433;p33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34" name="Google Shape;15434;p33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35" name="Google Shape;15435;p33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36" name="Google Shape;15436;p33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437" name="Google Shape;15437;p33"/>
                <p:cNvGrpSpPr/>
                <p:nvPr/>
              </p:nvGrpSpPr>
              <p:grpSpPr>
                <a:xfrm rot="-5400000">
                  <a:off x="7773235" y="184387"/>
                  <a:ext cx="775450" cy="710225"/>
                  <a:chOff x="2092310" y="847750"/>
                  <a:chExt cx="775450" cy="710225"/>
                </a:xfrm>
              </p:grpSpPr>
              <p:sp>
                <p:nvSpPr>
                  <p:cNvPr id="15438" name="Google Shape;15438;p33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39" name="Google Shape;15439;p33"/>
                  <p:cNvSpPr/>
                  <p:nvPr/>
                </p:nvSpPr>
                <p:spPr>
                  <a:xfrm>
                    <a:off x="2092310" y="1309455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40" name="Google Shape;15440;p33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41" name="Google Shape;15441;p33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42" name="Google Shape;15442;p33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43" name="Google Shape;15443;p33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44" name="Google Shape;15444;p33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45" name="Google Shape;15445;p33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46" name="Google Shape;15446;p33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47" name="Google Shape;15447;p33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48" name="Google Shape;15448;p33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49" name="Google Shape;15449;p33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50" name="Google Shape;15450;p33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51" name="Google Shape;15451;p33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52" name="Google Shape;15452;p33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453" name="Google Shape;15453;p33"/>
                <p:cNvGrpSpPr/>
                <p:nvPr/>
              </p:nvGrpSpPr>
              <p:grpSpPr>
                <a:xfrm rot="10800000" flipH="1">
                  <a:off x="8257960" y="710237"/>
                  <a:ext cx="775450" cy="710225"/>
                  <a:chOff x="2092310" y="847750"/>
                  <a:chExt cx="775450" cy="710225"/>
                </a:xfrm>
              </p:grpSpPr>
              <p:sp>
                <p:nvSpPr>
                  <p:cNvPr id="15454" name="Google Shape;15454;p33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55" name="Google Shape;15455;p33"/>
                  <p:cNvSpPr/>
                  <p:nvPr/>
                </p:nvSpPr>
                <p:spPr>
                  <a:xfrm>
                    <a:off x="2092310" y="1309455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56" name="Google Shape;15456;p33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57" name="Google Shape;15457;p33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58" name="Google Shape;15458;p33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59" name="Google Shape;15459;p33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60" name="Google Shape;15460;p33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61" name="Google Shape;15461;p33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62" name="Google Shape;15462;p33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63" name="Google Shape;15463;p33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64" name="Google Shape;15464;p33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65" name="Google Shape;15465;p33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66" name="Google Shape;15466;p33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67" name="Google Shape;15467;p33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68" name="Google Shape;15468;p33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5469" name="Google Shape;15469;p33"/>
              <p:cNvGrpSpPr/>
              <p:nvPr/>
            </p:nvGrpSpPr>
            <p:grpSpPr>
              <a:xfrm rot="4181246" flipH="1">
                <a:off x="3933133" y="2159950"/>
                <a:ext cx="1834398" cy="2995261"/>
                <a:chOff x="7519532" y="-281971"/>
                <a:chExt cx="1624478" cy="2652497"/>
              </a:xfrm>
            </p:grpSpPr>
            <p:grpSp>
              <p:nvGrpSpPr>
                <p:cNvPr id="15470" name="Google Shape;15470;p33"/>
                <p:cNvGrpSpPr/>
                <p:nvPr/>
              </p:nvGrpSpPr>
              <p:grpSpPr>
                <a:xfrm>
                  <a:off x="8368560" y="0"/>
                  <a:ext cx="775450" cy="710225"/>
                  <a:chOff x="2092310" y="847750"/>
                  <a:chExt cx="775450" cy="710225"/>
                </a:xfrm>
              </p:grpSpPr>
              <p:sp>
                <p:nvSpPr>
                  <p:cNvPr id="15471" name="Google Shape;15471;p33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72" name="Google Shape;15472;p33"/>
                  <p:cNvSpPr/>
                  <p:nvPr/>
                </p:nvSpPr>
                <p:spPr>
                  <a:xfrm>
                    <a:off x="2092310" y="1309455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73" name="Google Shape;15473;p33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74" name="Google Shape;15474;p33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75" name="Google Shape;15475;p33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76" name="Google Shape;15476;p33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77" name="Google Shape;15477;p33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78" name="Google Shape;15478;p33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79" name="Google Shape;15479;p33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80" name="Google Shape;15480;p33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81" name="Google Shape;15481;p33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82" name="Google Shape;15482;p33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83" name="Google Shape;15483;p33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84" name="Google Shape;15484;p33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85" name="Google Shape;15485;p33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486" name="Google Shape;15486;p33"/>
                <p:cNvGrpSpPr/>
                <p:nvPr/>
              </p:nvGrpSpPr>
              <p:grpSpPr>
                <a:xfrm rot="-5400000">
                  <a:off x="7214321" y="521658"/>
                  <a:ext cx="2440396" cy="1257341"/>
                  <a:chOff x="649008" y="847750"/>
                  <a:chExt cx="2440396" cy="1257341"/>
                </a:xfrm>
              </p:grpSpPr>
              <p:sp>
                <p:nvSpPr>
                  <p:cNvPr id="15487" name="Google Shape;15487;p33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88" name="Google Shape;15488;p33"/>
                  <p:cNvSpPr/>
                  <p:nvPr/>
                </p:nvSpPr>
                <p:spPr>
                  <a:xfrm>
                    <a:off x="649008" y="2062554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89" name="Google Shape;15489;p33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90" name="Google Shape;15490;p33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91" name="Google Shape;15491;p33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92" name="Google Shape;15492;p33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93" name="Google Shape;15493;p33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94" name="Google Shape;15494;p33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95" name="Google Shape;15495;p33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96" name="Google Shape;15496;p33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97" name="Google Shape;15497;p33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98" name="Google Shape;15498;p33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99" name="Google Shape;15499;p33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00" name="Google Shape;15500;p33"/>
                  <p:cNvSpPr/>
                  <p:nvPr/>
                </p:nvSpPr>
                <p:spPr>
                  <a:xfrm>
                    <a:off x="3019496" y="1044432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01" name="Google Shape;15501;p33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502" name="Google Shape;15502;p33"/>
                <p:cNvGrpSpPr/>
                <p:nvPr/>
              </p:nvGrpSpPr>
              <p:grpSpPr>
                <a:xfrm rot="10800000" flipH="1">
                  <a:off x="7519532" y="-281971"/>
                  <a:ext cx="1513878" cy="1702433"/>
                  <a:chOff x="1353882" y="847750"/>
                  <a:chExt cx="1513878" cy="1702433"/>
                </a:xfrm>
              </p:grpSpPr>
              <p:sp>
                <p:nvSpPr>
                  <p:cNvPr id="15503" name="Google Shape;15503;p33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04" name="Google Shape;15504;p33"/>
                  <p:cNvSpPr/>
                  <p:nvPr/>
                </p:nvSpPr>
                <p:spPr>
                  <a:xfrm>
                    <a:off x="1353882" y="2507646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05" name="Google Shape;15505;p33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06" name="Google Shape;15506;p33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07" name="Google Shape;15507;p33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08" name="Google Shape;15508;p33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09" name="Google Shape;15509;p33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10" name="Google Shape;15510;p33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11" name="Google Shape;15511;p33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12" name="Google Shape;15512;p33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13" name="Google Shape;15513;p33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14" name="Google Shape;15514;p33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15" name="Google Shape;15515;p33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16" name="Google Shape;15516;p33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17" name="Google Shape;15517;p33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5518" name="Google Shape;15518;p33"/>
            <p:cNvGrpSpPr/>
            <p:nvPr/>
          </p:nvGrpSpPr>
          <p:grpSpPr>
            <a:xfrm>
              <a:off x="-1023716" y="-428664"/>
              <a:ext cx="2584318" cy="2309601"/>
              <a:chOff x="-1023716" y="-428664"/>
              <a:chExt cx="2584318" cy="2309601"/>
            </a:xfrm>
          </p:grpSpPr>
          <p:grpSp>
            <p:nvGrpSpPr>
              <p:cNvPr id="15519" name="Google Shape;15519;p33"/>
              <p:cNvGrpSpPr/>
              <p:nvPr/>
            </p:nvGrpSpPr>
            <p:grpSpPr>
              <a:xfrm rot="1592241">
                <a:off x="-258200" y="672341"/>
                <a:ext cx="1053068" cy="564512"/>
                <a:chOff x="5206900" y="826150"/>
                <a:chExt cx="599275" cy="321250"/>
              </a:xfrm>
            </p:grpSpPr>
            <p:sp>
              <p:nvSpPr>
                <p:cNvPr id="15520" name="Google Shape;15520;p33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21" name="Google Shape;15521;p33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22" name="Google Shape;15522;p33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23" name="Google Shape;15523;p33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24" name="Google Shape;15524;p33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25" name="Google Shape;15525;p33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26" name="Google Shape;15526;p33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27" name="Google Shape;15527;p33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28" name="Google Shape;15528;p33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29" name="Google Shape;15529;p33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30" name="Google Shape;15530;p33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31" name="Google Shape;15531;p33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32" name="Google Shape;15532;p33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33" name="Google Shape;15533;p33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534" name="Google Shape;15534;p33"/>
              <p:cNvGrpSpPr/>
              <p:nvPr/>
            </p:nvGrpSpPr>
            <p:grpSpPr>
              <a:xfrm rot="-5278914">
                <a:off x="243973" y="1124292"/>
                <a:ext cx="525895" cy="519954"/>
                <a:chOff x="1817929" y="3898077"/>
                <a:chExt cx="566346" cy="559947"/>
              </a:xfrm>
            </p:grpSpPr>
            <p:sp>
              <p:nvSpPr>
                <p:cNvPr id="15535" name="Google Shape;15535;p33"/>
                <p:cNvSpPr/>
                <p:nvPr/>
              </p:nvSpPr>
              <p:spPr>
                <a:xfrm>
                  <a:off x="1913056" y="4081084"/>
                  <a:ext cx="53508" cy="53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945" extrusionOk="0">
                      <a:moveTo>
                        <a:pt x="945" y="417"/>
                      </a:moveTo>
                      <a:cubicBezTo>
                        <a:pt x="945" y="769"/>
                        <a:pt x="497" y="945"/>
                        <a:pt x="257" y="689"/>
                      </a:cubicBezTo>
                      <a:cubicBezTo>
                        <a:pt x="1" y="433"/>
                        <a:pt x="193" y="0"/>
                        <a:pt x="545" y="16"/>
                      </a:cubicBezTo>
                      <a:cubicBezTo>
                        <a:pt x="769" y="16"/>
                        <a:pt x="945" y="192"/>
                        <a:pt x="945" y="41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36" name="Google Shape;15536;p33"/>
                <p:cNvSpPr/>
                <p:nvPr/>
              </p:nvSpPr>
              <p:spPr>
                <a:xfrm>
                  <a:off x="2105122" y="4371901"/>
                  <a:ext cx="11834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09" extrusionOk="0">
                      <a:moveTo>
                        <a:pt x="209" y="97"/>
                      </a:moveTo>
                      <a:cubicBezTo>
                        <a:pt x="209" y="209"/>
                        <a:pt x="1" y="17"/>
                        <a:pt x="129" y="17"/>
                      </a:cubicBezTo>
                      <a:cubicBezTo>
                        <a:pt x="177" y="1"/>
                        <a:pt x="209" y="49"/>
                        <a:pt x="209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37" name="Google Shape;15537;p33"/>
                <p:cNvSpPr/>
                <p:nvPr/>
              </p:nvSpPr>
              <p:spPr>
                <a:xfrm>
                  <a:off x="2347073" y="4228757"/>
                  <a:ext cx="9116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" h="209" extrusionOk="0">
                      <a:moveTo>
                        <a:pt x="160" y="97"/>
                      </a:moveTo>
                      <a:cubicBezTo>
                        <a:pt x="160" y="209"/>
                        <a:pt x="0" y="209"/>
                        <a:pt x="0" y="97"/>
                      </a:cubicBezTo>
                      <a:cubicBezTo>
                        <a:pt x="0" y="1"/>
                        <a:pt x="160" y="1"/>
                        <a:pt x="160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38" name="Google Shape;15538;p33"/>
                <p:cNvSpPr/>
                <p:nvPr/>
              </p:nvSpPr>
              <p:spPr>
                <a:xfrm>
                  <a:off x="2181280" y="4434413"/>
                  <a:ext cx="24518" cy="23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17" extrusionOk="0">
                      <a:moveTo>
                        <a:pt x="432" y="177"/>
                      </a:moveTo>
                      <a:cubicBezTo>
                        <a:pt x="432" y="337"/>
                        <a:pt x="240" y="417"/>
                        <a:pt x="128" y="305"/>
                      </a:cubicBezTo>
                      <a:cubicBezTo>
                        <a:pt x="0" y="193"/>
                        <a:pt x="96" y="1"/>
                        <a:pt x="256" y="1"/>
                      </a:cubicBezTo>
                      <a:cubicBezTo>
                        <a:pt x="352" y="1"/>
                        <a:pt x="432" y="81"/>
                        <a:pt x="432" y="17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39" name="Google Shape;15539;p33"/>
                <p:cNvSpPr/>
                <p:nvPr/>
              </p:nvSpPr>
              <p:spPr>
                <a:xfrm>
                  <a:off x="2251946" y="4313919"/>
                  <a:ext cx="24518" cy="245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2" y="193"/>
                      </a:moveTo>
                      <a:cubicBezTo>
                        <a:pt x="432" y="353"/>
                        <a:pt x="240" y="433"/>
                        <a:pt x="128" y="321"/>
                      </a:cubicBezTo>
                      <a:cubicBezTo>
                        <a:pt x="0" y="209"/>
                        <a:pt x="96" y="1"/>
                        <a:pt x="256" y="1"/>
                      </a:cubicBezTo>
                      <a:cubicBezTo>
                        <a:pt x="352" y="1"/>
                        <a:pt x="432" y="81"/>
                        <a:pt x="432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40" name="Google Shape;15540;p33"/>
                <p:cNvSpPr/>
                <p:nvPr/>
              </p:nvSpPr>
              <p:spPr>
                <a:xfrm>
                  <a:off x="2174939" y="3898077"/>
                  <a:ext cx="19988" cy="199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" h="353" extrusionOk="0">
                      <a:moveTo>
                        <a:pt x="352" y="176"/>
                      </a:moveTo>
                      <a:cubicBezTo>
                        <a:pt x="352" y="272"/>
                        <a:pt x="272" y="352"/>
                        <a:pt x="176" y="352"/>
                      </a:cubicBezTo>
                      <a:cubicBezTo>
                        <a:pt x="80" y="352"/>
                        <a:pt x="0" y="272"/>
                        <a:pt x="0" y="176"/>
                      </a:cubicBezTo>
                      <a:cubicBezTo>
                        <a:pt x="0" y="80"/>
                        <a:pt x="80" y="0"/>
                        <a:pt x="176" y="0"/>
                      </a:cubicBezTo>
                      <a:cubicBezTo>
                        <a:pt x="272" y="0"/>
                        <a:pt x="352" y="80"/>
                        <a:pt x="352" y="17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41" name="Google Shape;15541;p33"/>
                <p:cNvSpPr/>
                <p:nvPr/>
              </p:nvSpPr>
              <p:spPr>
                <a:xfrm>
                  <a:off x="2360663" y="4408140"/>
                  <a:ext cx="23612" cy="28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97" extrusionOk="0">
                      <a:moveTo>
                        <a:pt x="384" y="225"/>
                      </a:moveTo>
                      <a:cubicBezTo>
                        <a:pt x="416" y="497"/>
                        <a:pt x="0" y="497"/>
                        <a:pt x="32" y="225"/>
                      </a:cubicBezTo>
                      <a:cubicBezTo>
                        <a:pt x="48" y="1"/>
                        <a:pt x="368" y="1"/>
                        <a:pt x="384" y="225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42" name="Google Shape;15542;p33"/>
                <p:cNvSpPr/>
                <p:nvPr/>
              </p:nvSpPr>
              <p:spPr>
                <a:xfrm>
                  <a:off x="1817929" y="4332944"/>
                  <a:ext cx="87935" cy="87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3" h="1553" extrusionOk="0">
                      <a:moveTo>
                        <a:pt x="769" y="1553"/>
                      </a:moveTo>
                      <a:lnTo>
                        <a:pt x="769" y="1553"/>
                      </a:lnTo>
                      <a:cubicBezTo>
                        <a:pt x="769" y="1121"/>
                        <a:pt x="433" y="785"/>
                        <a:pt x="1" y="785"/>
                      </a:cubicBezTo>
                      <a:lnTo>
                        <a:pt x="1" y="785"/>
                      </a:lnTo>
                      <a:cubicBezTo>
                        <a:pt x="433" y="785"/>
                        <a:pt x="769" y="433"/>
                        <a:pt x="769" y="1"/>
                      </a:cubicBezTo>
                      <a:lnTo>
                        <a:pt x="769" y="1"/>
                      </a:lnTo>
                      <a:cubicBezTo>
                        <a:pt x="769" y="433"/>
                        <a:pt x="1121" y="785"/>
                        <a:pt x="1553" y="785"/>
                      </a:cubicBezTo>
                      <a:lnTo>
                        <a:pt x="1553" y="785"/>
                      </a:lnTo>
                      <a:cubicBezTo>
                        <a:pt x="1121" y="785"/>
                        <a:pt x="769" y="1121"/>
                        <a:pt x="769" y="155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43" name="Google Shape;15543;p33"/>
                <p:cNvSpPr/>
                <p:nvPr/>
              </p:nvSpPr>
              <p:spPr>
                <a:xfrm>
                  <a:off x="2106934" y="4149938"/>
                  <a:ext cx="87991" cy="87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553" extrusionOk="0">
                      <a:moveTo>
                        <a:pt x="769" y="1553"/>
                      </a:moveTo>
                      <a:lnTo>
                        <a:pt x="769" y="1553"/>
                      </a:lnTo>
                      <a:cubicBezTo>
                        <a:pt x="769" y="1121"/>
                        <a:pt x="417" y="785"/>
                        <a:pt x="1" y="785"/>
                      </a:cubicBezTo>
                      <a:lnTo>
                        <a:pt x="1" y="785"/>
                      </a:lnTo>
                      <a:cubicBezTo>
                        <a:pt x="417" y="785"/>
                        <a:pt x="769" y="433"/>
                        <a:pt x="769" y="1"/>
                      </a:cubicBezTo>
                      <a:lnTo>
                        <a:pt x="769" y="1"/>
                      </a:lnTo>
                      <a:cubicBezTo>
                        <a:pt x="769" y="433"/>
                        <a:pt x="1121" y="785"/>
                        <a:pt x="1553" y="785"/>
                      </a:cubicBezTo>
                      <a:lnTo>
                        <a:pt x="1553" y="785"/>
                      </a:lnTo>
                      <a:cubicBezTo>
                        <a:pt x="1121" y="785"/>
                        <a:pt x="769" y="1121"/>
                        <a:pt x="769" y="155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544" name="Google Shape;15544;p33"/>
              <p:cNvGrpSpPr/>
              <p:nvPr/>
            </p:nvGrpSpPr>
            <p:grpSpPr>
              <a:xfrm rot="6049405">
                <a:off x="691585" y="974357"/>
                <a:ext cx="358082" cy="375937"/>
                <a:chOff x="1063586" y="401894"/>
                <a:chExt cx="262134" cy="275226"/>
              </a:xfrm>
            </p:grpSpPr>
            <p:sp>
              <p:nvSpPr>
                <p:cNvPr id="15545" name="Google Shape;15545;p33"/>
                <p:cNvSpPr/>
                <p:nvPr/>
              </p:nvSpPr>
              <p:spPr>
                <a:xfrm>
                  <a:off x="1063586" y="548421"/>
                  <a:ext cx="82520" cy="84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5" h="2850" extrusionOk="0">
                      <a:moveTo>
                        <a:pt x="80" y="1409"/>
                      </a:moveTo>
                      <a:cubicBezTo>
                        <a:pt x="32" y="1457"/>
                        <a:pt x="0" y="1521"/>
                        <a:pt x="0" y="1601"/>
                      </a:cubicBezTo>
                      <a:cubicBezTo>
                        <a:pt x="16" y="1681"/>
                        <a:pt x="64" y="1745"/>
                        <a:pt x="128" y="1809"/>
                      </a:cubicBezTo>
                      <a:lnTo>
                        <a:pt x="1040" y="2705"/>
                      </a:lnTo>
                      <a:cubicBezTo>
                        <a:pt x="1088" y="2769"/>
                        <a:pt x="1168" y="2817"/>
                        <a:pt x="1248" y="2849"/>
                      </a:cubicBezTo>
                      <a:cubicBezTo>
                        <a:pt x="1360" y="2849"/>
                        <a:pt x="1472" y="2817"/>
                        <a:pt x="1552" y="2753"/>
                      </a:cubicBezTo>
                      <a:cubicBezTo>
                        <a:pt x="2048" y="2385"/>
                        <a:pt x="2320" y="1809"/>
                        <a:pt x="2560" y="1249"/>
                      </a:cubicBezTo>
                      <a:cubicBezTo>
                        <a:pt x="2672" y="993"/>
                        <a:pt x="2784" y="689"/>
                        <a:pt x="2640" y="449"/>
                      </a:cubicBezTo>
                      <a:cubicBezTo>
                        <a:pt x="2400" y="49"/>
                        <a:pt x="1520" y="1"/>
                        <a:pt x="1136" y="161"/>
                      </a:cubicBezTo>
                      <a:cubicBezTo>
                        <a:pt x="704" y="369"/>
                        <a:pt x="336" y="1025"/>
                        <a:pt x="80" y="14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46" name="Google Shape;15546;p33"/>
                <p:cNvSpPr/>
                <p:nvPr/>
              </p:nvSpPr>
              <p:spPr>
                <a:xfrm>
                  <a:off x="1241304" y="608348"/>
                  <a:ext cx="84416" cy="68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9" h="2321" extrusionOk="0">
                      <a:moveTo>
                        <a:pt x="561" y="1521"/>
                      </a:moveTo>
                      <a:cubicBezTo>
                        <a:pt x="833" y="1969"/>
                        <a:pt x="1345" y="2177"/>
                        <a:pt x="1841" y="2273"/>
                      </a:cubicBezTo>
                      <a:cubicBezTo>
                        <a:pt x="2033" y="2321"/>
                        <a:pt x="2225" y="2321"/>
                        <a:pt x="2401" y="2241"/>
                      </a:cubicBezTo>
                      <a:cubicBezTo>
                        <a:pt x="2545" y="2129"/>
                        <a:pt x="2641" y="2001"/>
                        <a:pt x="2689" y="1841"/>
                      </a:cubicBezTo>
                      <a:cubicBezTo>
                        <a:pt x="2769" y="1585"/>
                        <a:pt x="2817" y="1329"/>
                        <a:pt x="2833" y="1073"/>
                      </a:cubicBezTo>
                      <a:cubicBezTo>
                        <a:pt x="2849" y="865"/>
                        <a:pt x="2801" y="641"/>
                        <a:pt x="2689" y="449"/>
                      </a:cubicBezTo>
                      <a:cubicBezTo>
                        <a:pt x="2497" y="177"/>
                        <a:pt x="2177" y="17"/>
                        <a:pt x="1841" y="17"/>
                      </a:cubicBezTo>
                      <a:cubicBezTo>
                        <a:pt x="1041" y="1"/>
                        <a:pt x="1" y="609"/>
                        <a:pt x="561" y="152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47" name="Google Shape;15547;p33"/>
                <p:cNvSpPr/>
                <p:nvPr/>
              </p:nvSpPr>
              <p:spPr>
                <a:xfrm>
                  <a:off x="1146109" y="401894"/>
                  <a:ext cx="171173" cy="146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7" h="4945" extrusionOk="0">
                      <a:moveTo>
                        <a:pt x="512" y="2352"/>
                      </a:moveTo>
                      <a:cubicBezTo>
                        <a:pt x="976" y="3104"/>
                        <a:pt x="1536" y="3792"/>
                        <a:pt x="2160" y="4400"/>
                      </a:cubicBezTo>
                      <a:cubicBezTo>
                        <a:pt x="2320" y="4576"/>
                        <a:pt x="2512" y="4704"/>
                        <a:pt x="2736" y="4800"/>
                      </a:cubicBezTo>
                      <a:cubicBezTo>
                        <a:pt x="3152" y="4944"/>
                        <a:pt x="3616" y="4752"/>
                        <a:pt x="4032" y="4560"/>
                      </a:cubicBezTo>
                      <a:lnTo>
                        <a:pt x="5008" y="4096"/>
                      </a:lnTo>
                      <a:cubicBezTo>
                        <a:pt x="5185" y="4016"/>
                        <a:pt x="5345" y="3920"/>
                        <a:pt x="5473" y="3792"/>
                      </a:cubicBezTo>
                      <a:cubicBezTo>
                        <a:pt x="5729" y="3536"/>
                        <a:pt x="5761" y="3136"/>
                        <a:pt x="5761" y="2784"/>
                      </a:cubicBezTo>
                      <a:cubicBezTo>
                        <a:pt x="5777" y="2288"/>
                        <a:pt x="5777" y="1728"/>
                        <a:pt x="5457" y="1360"/>
                      </a:cubicBezTo>
                      <a:cubicBezTo>
                        <a:pt x="5249" y="1136"/>
                        <a:pt x="4992" y="976"/>
                        <a:pt x="4704" y="880"/>
                      </a:cubicBezTo>
                      <a:cubicBezTo>
                        <a:pt x="3680" y="416"/>
                        <a:pt x="2528" y="0"/>
                        <a:pt x="1408" y="432"/>
                      </a:cubicBezTo>
                      <a:cubicBezTo>
                        <a:pt x="592" y="752"/>
                        <a:pt x="0" y="1520"/>
                        <a:pt x="512" y="235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548" name="Google Shape;15548;p33"/>
              <p:cNvGrpSpPr/>
              <p:nvPr/>
            </p:nvGrpSpPr>
            <p:grpSpPr>
              <a:xfrm rot="4249513" flipH="1">
                <a:off x="-581153" y="-346492"/>
                <a:ext cx="1699191" cy="2145257"/>
                <a:chOff x="146217" y="2712579"/>
                <a:chExt cx="1552966" cy="1960401"/>
              </a:xfrm>
            </p:grpSpPr>
            <p:grpSp>
              <p:nvGrpSpPr>
                <p:cNvPr id="15549" name="Google Shape;15549;p33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15550" name="Google Shape;15550;p3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51" name="Google Shape;15551;p3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52" name="Google Shape;15552;p3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53" name="Google Shape;15553;p3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54" name="Google Shape;15554;p3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55" name="Google Shape;15555;p3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56" name="Google Shape;15556;p3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57" name="Google Shape;15557;p3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58" name="Google Shape;15558;p3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59" name="Google Shape;15559;p3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60" name="Google Shape;15560;p3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61" name="Google Shape;15561;p3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62" name="Google Shape;15562;p3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63" name="Google Shape;15563;p3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564" name="Google Shape;15564;p33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15565" name="Google Shape;15565;p3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66" name="Google Shape;15566;p3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67" name="Google Shape;15567;p3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68" name="Google Shape;15568;p3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69" name="Google Shape;15569;p3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70" name="Google Shape;15570;p3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71" name="Google Shape;15571;p3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72" name="Google Shape;15572;p3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73" name="Google Shape;15573;p3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74" name="Google Shape;15574;p3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75" name="Google Shape;15575;p3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76" name="Google Shape;15576;p3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77" name="Google Shape;15577;p3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78" name="Google Shape;15578;p3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579" name="Google Shape;15579;p33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15580" name="Google Shape;15580;p3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81" name="Google Shape;15581;p3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82" name="Google Shape;15582;p3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83" name="Google Shape;15583;p3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84" name="Google Shape;15584;p3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85" name="Google Shape;15585;p3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86" name="Google Shape;15586;p3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87" name="Google Shape;15587;p3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88" name="Google Shape;15588;p3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89" name="Google Shape;15589;p3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90" name="Google Shape;15590;p3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91" name="Google Shape;15591;p3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92" name="Google Shape;15592;p3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93" name="Google Shape;15593;p3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5594" name="Google Shape;15594;p33"/>
            <p:cNvGrpSpPr/>
            <p:nvPr/>
          </p:nvGrpSpPr>
          <p:grpSpPr>
            <a:xfrm>
              <a:off x="7873249" y="56844"/>
              <a:ext cx="1560858" cy="1537998"/>
              <a:chOff x="1723600" y="1764850"/>
              <a:chExt cx="374675" cy="369223"/>
            </a:xfrm>
          </p:grpSpPr>
          <p:sp>
            <p:nvSpPr>
              <p:cNvPr id="15595" name="Google Shape;15595;p33"/>
              <p:cNvSpPr/>
              <p:nvPr/>
            </p:nvSpPr>
            <p:spPr>
              <a:xfrm>
                <a:off x="1726326" y="1764850"/>
                <a:ext cx="369223" cy="369223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4876" extrusionOk="0">
                    <a:moveTo>
                      <a:pt x="2432" y="0"/>
                    </a:moveTo>
                    <a:cubicBezTo>
                      <a:pt x="1089" y="0"/>
                      <a:pt x="1" y="1089"/>
                      <a:pt x="1" y="2431"/>
                    </a:cubicBezTo>
                    <a:cubicBezTo>
                      <a:pt x="1" y="3786"/>
                      <a:pt x="1089" y="4875"/>
                      <a:pt x="2432" y="4875"/>
                    </a:cubicBezTo>
                    <a:cubicBezTo>
                      <a:pt x="3787" y="4875"/>
                      <a:pt x="4876" y="3786"/>
                      <a:pt x="4876" y="2431"/>
                    </a:cubicBezTo>
                    <a:cubicBezTo>
                      <a:pt x="4876" y="1089"/>
                      <a:pt x="3787" y="0"/>
                      <a:pt x="2432" y="0"/>
                    </a:cubicBezTo>
                    <a:close/>
                  </a:path>
                </a:pathLst>
              </a:custGeom>
              <a:solidFill>
                <a:srgbClr val="708EC0">
                  <a:alpha val="27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6" name="Google Shape;15596;p33"/>
              <p:cNvSpPr/>
              <p:nvPr/>
            </p:nvSpPr>
            <p:spPr>
              <a:xfrm>
                <a:off x="1723600" y="1778783"/>
                <a:ext cx="374675" cy="341357"/>
              </a:xfrm>
              <a:custGeom>
                <a:avLst/>
                <a:gdLst/>
                <a:ahLst/>
                <a:cxnLst/>
                <a:rect l="l" t="t" r="r" b="b"/>
                <a:pathLst>
                  <a:path w="4948" h="4508" extrusionOk="0">
                    <a:moveTo>
                      <a:pt x="2480" y="0"/>
                    </a:moveTo>
                    <a:cubicBezTo>
                      <a:pt x="1456" y="0"/>
                      <a:pt x="530" y="700"/>
                      <a:pt x="291" y="1739"/>
                    </a:cubicBezTo>
                    <a:cubicBezTo>
                      <a:pt x="0" y="2949"/>
                      <a:pt x="750" y="4159"/>
                      <a:pt x="1960" y="4449"/>
                    </a:cubicBezTo>
                    <a:cubicBezTo>
                      <a:pt x="2130" y="4488"/>
                      <a:pt x="2301" y="4507"/>
                      <a:pt x="2468" y="4507"/>
                    </a:cubicBezTo>
                    <a:cubicBezTo>
                      <a:pt x="3492" y="4507"/>
                      <a:pt x="4420" y="3807"/>
                      <a:pt x="4670" y="2768"/>
                    </a:cubicBezTo>
                    <a:cubicBezTo>
                      <a:pt x="4948" y="1558"/>
                      <a:pt x="4198" y="348"/>
                      <a:pt x="2988" y="58"/>
                    </a:cubicBezTo>
                    <a:cubicBezTo>
                      <a:pt x="2818" y="19"/>
                      <a:pt x="2648" y="0"/>
                      <a:pt x="24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7" name="Google Shape;15597;p33"/>
              <p:cNvSpPr/>
              <p:nvPr/>
            </p:nvSpPr>
            <p:spPr>
              <a:xfrm>
                <a:off x="1769412" y="1810359"/>
                <a:ext cx="237390" cy="144554"/>
              </a:xfrm>
              <a:custGeom>
                <a:avLst/>
                <a:gdLst/>
                <a:ahLst/>
                <a:cxnLst/>
                <a:rect l="l" t="t" r="r" b="b"/>
                <a:pathLst>
                  <a:path w="3135" h="1909" extrusionOk="0">
                    <a:moveTo>
                      <a:pt x="1811" y="1"/>
                    </a:moveTo>
                    <a:cubicBezTo>
                      <a:pt x="1741" y="1"/>
                      <a:pt x="1673" y="6"/>
                      <a:pt x="1609" y="16"/>
                    </a:cubicBezTo>
                    <a:cubicBezTo>
                      <a:pt x="1004" y="101"/>
                      <a:pt x="375" y="718"/>
                      <a:pt x="109" y="1238"/>
                    </a:cubicBezTo>
                    <a:cubicBezTo>
                      <a:pt x="24" y="1371"/>
                      <a:pt x="0" y="1528"/>
                      <a:pt x="36" y="1685"/>
                    </a:cubicBezTo>
                    <a:cubicBezTo>
                      <a:pt x="98" y="1836"/>
                      <a:pt x="270" y="1908"/>
                      <a:pt x="443" y="1908"/>
                    </a:cubicBezTo>
                    <a:cubicBezTo>
                      <a:pt x="507" y="1908"/>
                      <a:pt x="571" y="1898"/>
                      <a:pt x="629" y="1879"/>
                    </a:cubicBezTo>
                    <a:cubicBezTo>
                      <a:pt x="835" y="1770"/>
                      <a:pt x="1016" y="1637"/>
                      <a:pt x="1186" y="1492"/>
                    </a:cubicBezTo>
                    <a:cubicBezTo>
                      <a:pt x="1327" y="1378"/>
                      <a:pt x="1506" y="1287"/>
                      <a:pt x="1681" y="1287"/>
                    </a:cubicBezTo>
                    <a:cubicBezTo>
                      <a:pt x="1730" y="1287"/>
                      <a:pt x="1779" y="1294"/>
                      <a:pt x="1827" y="1310"/>
                    </a:cubicBezTo>
                    <a:cubicBezTo>
                      <a:pt x="1936" y="1347"/>
                      <a:pt x="2032" y="1431"/>
                      <a:pt x="2141" y="1468"/>
                    </a:cubicBezTo>
                    <a:cubicBezTo>
                      <a:pt x="2208" y="1489"/>
                      <a:pt x="2275" y="1499"/>
                      <a:pt x="2340" y="1499"/>
                    </a:cubicBezTo>
                    <a:cubicBezTo>
                      <a:pt x="2608" y="1499"/>
                      <a:pt x="2852" y="1329"/>
                      <a:pt x="2940" y="1056"/>
                    </a:cubicBezTo>
                    <a:cubicBezTo>
                      <a:pt x="3134" y="364"/>
                      <a:pt x="2401" y="1"/>
                      <a:pt x="18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8" name="Google Shape;15598;p33"/>
              <p:cNvSpPr/>
              <p:nvPr/>
            </p:nvSpPr>
            <p:spPr>
              <a:xfrm>
                <a:off x="1777666" y="1979977"/>
                <a:ext cx="71482" cy="62925"/>
              </a:xfrm>
              <a:custGeom>
                <a:avLst/>
                <a:gdLst/>
                <a:ahLst/>
                <a:cxnLst/>
                <a:rect l="l" t="t" r="r" b="b"/>
                <a:pathLst>
                  <a:path w="944" h="831" extrusionOk="0">
                    <a:moveTo>
                      <a:pt x="650" y="1"/>
                    </a:moveTo>
                    <a:cubicBezTo>
                      <a:pt x="611" y="1"/>
                      <a:pt x="571" y="9"/>
                      <a:pt x="532" y="26"/>
                    </a:cubicBezTo>
                    <a:cubicBezTo>
                      <a:pt x="423" y="62"/>
                      <a:pt x="327" y="123"/>
                      <a:pt x="242" y="195"/>
                    </a:cubicBezTo>
                    <a:lnTo>
                      <a:pt x="169" y="340"/>
                    </a:lnTo>
                    <a:cubicBezTo>
                      <a:pt x="36" y="413"/>
                      <a:pt x="0" y="570"/>
                      <a:pt x="85" y="691"/>
                    </a:cubicBezTo>
                    <a:cubicBezTo>
                      <a:pt x="155" y="782"/>
                      <a:pt x="259" y="830"/>
                      <a:pt x="375" y="830"/>
                    </a:cubicBezTo>
                    <a:cubicBezTo>
                      <a:pt x="399" y="830"/>
                      <a:pt x="423" y="828"/>
                      <a:pt x="448" y="824"/>
                    </a:cubicBezTo>
                    <a:cubicBezTo>
                      <a:pt x="581" y="788"/>
                      <a:pt x="702" y="715"/>
                      <a:pt x="786" y="607"/>
                    </a:cubicBezTo>
                    <a:cubicBezTo>
                      <a:pt x="847" y="534"/>
                      <a:pt x="895" y="437"/>
                      <a:pt x="919" y="340"/>
                    </a:cubicBezTo>
                    <a:cubicBezTo>
                      <a:pt x="944" y="244"/>
                      <a:pt x="907" y="147"/>
                      <a:pt x="847" y="74"/>
                    </a:cubicBezTo>
                    <a:cubicBezTo>
                      <a:pt x="792" y="27"/>
                      <a:pt x="722" y="1"/>
                      <a:pt x="6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9" name="Google Shape;15599;p33"/>
              <p:cNvSpPr/>
              <p:nvPr/>
            </p:nvSpPr>
            <p:spPr>
              <a:xfrm>
                <a:off x="1886632" y="1910994"/>
                <a:ext cx="176888" cy="176358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2329" extrusionOk="0">
                    <a:moveTo>
                      <a:pt x="1934" y="0"/>
                    </a:moveTo>
                    <a:cubicBezTo>
                      <a:pt x="1761" y="0"/>
                      <a:pt x="1579" y="128"/>
                      <a:pt x="1464" y="272"/>
                    </a:cubicBezTo>
                    <a:cubicBezTo>
                      <a:pt x="1319" y="453"/>
                      <a:pt x="1198" y="671"/>
                      <a:pt x="1005" y="792"/>
                    </a:cubicBezTo>
                    <a:cubicBezTo>
                      <a:pt x="934" y="832"/>
                      <a:pt x="863" y="846"/>
                      <a:pt x="795" y="846"/>
                    </a:cubicBezTo>
                    <a:cubicBezTo>
                      <a:pt x="669" y="846"/>
                      <a:pt x="547" y="801"/>
                      <a:pt x="434" y="801"/>
                    </a:cubicBezTo>
                    <a:cubicBezTo>
                      <a:pt x="389" y="801"/>
                      <a:pt x="345" y="808"/>
                      <a:pt x="303" y="828"/>
                    </a:cubicBezTo>
                    <a:cubicBezTo>
                      <a:pt x="97" y="925"/>
                      <a:pt x="1" y="1421"/>
                      <a:pt x="1" y="1614"/>
                    </a:cubicBezTo>
                    <a:cubicBezTo>
                      <a:pt x="1" y="1917"/>
                      <a:pt x="194" y="2195"/>
                      <a:pt x="484" y="2304"/>
                    </a:cubicBezTo>
                    <a:cubicBezTo>
                      <a:pt x="543" y="2321"/>
                      <a:pt x="602" y="2329"/>
                      <a:pt x="661" y="2329"/>
                    </a:cubicBezTo>
                    <a:cubicBezTo>
                      <a:pt x="898" y="2329"/>
                      <a:pt x="1138" y="2205"/>
                      <a:pt x="1331" y="2050"/>
                    </a:cubicBezTo>
                    <a:cubicBezTo>
                      <a:pt x="1730" y="1747"/>
                      <a:pt x="2033" y="1336"/>
                      <a:pt x="2226" y="876"/>
                    </a:cubicBezTo>
                    <a:cubicBezTo>
                      <a:pt x="2299" y="731"/>
                      <a:pt x="2335" y="562"/>
                      <a:pt x="2323" y="405"/>
                    </a:cubicBezTo>
                    <a:cubicBezTo>
                      <a:pt x="2311" y="235"/>
                      <a:pt x="2214" y="90"/>
                      <a:pt x="2069" y="30"/>
                    </a:cubicBezTo>
                    <a:cubicBezTo>
                      <a:pt x="2026" y="9"/>
                      <a:pt x="1980" y="0"/>
                      <a:pt x="19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00" name="Google Shape;15600;p33"/>
            <p:cNvGrpSpPr/>
            <p:nvPr/>
          </p:nvGrpSpPr>
          <p:grpSpPr>
            <a:xfrm>
              <a:off x="7160393" y="603877"/>
              <a:ext cx="2598859" cy="4611801"/>
              <a:chOff x="7160393" y="603877"/>
              <a:chExt cx="2598859" cy="4611801"/>
            </a:xfrm>
          </p:grpSpPr>
          <p:grpSp>
            <p:nvGrpSpPr>
              <p:cNvPr id="15601" name="Google Shape;15601;p33"/>
              <p:cNvGrpSpPr/>
              <p:nvPr/>
            </p:nvGrpSpPr>
            <p:grpSpPr>
              <a:xfrm rot="1592241">
                <a:off x="7231025" y="2817266"/>
                <a:ext cx="1053068" cy="564512"/>
                <a:chOff x="5206900" y="826150"/>
                <a:chExt cx="599275" cy="321250"/>
              </a:xfrm>
            </p:grpSpPr>
            <p:sp>
              <p:nvSpPr>
                <p:cNvPr id="15602" name="Google Shape;15602;p33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03" name="Google Shape;15603;p33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04" name="Google Shape;15604;p33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05" name="Google Shape;15605;p33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06" name="Google Shape;15606;p33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07" name="Google Shape;15607;p33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08" name="Google Shape;15608;p33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09" name="Google Shape;15609;p33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10" name="Google Shape;15610;p33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11" name="Google Shape;15611;p33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12" name="Google Shape;15612;p33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13" name="Google Shape;15613;p33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14" name="Google Shape;15614;p33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15" name="Google Shape;15615;p33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616" name="Google Shape;15616;p33"/>
              <p:cNvGrpSpPr/>
              <p:nvPr/>
            </p:nvGrpSpPr>
            <p:grpSpPr>
              <a:xfrm rot="-5278914">
                <a:off x="8685048" y="2776317"/>
                <a:ext cx="525895" cy="519954"/>
                <a:chOff x="1817929" y="3898077"/>
                <a:chExt cx="566346" cy="559947"/>
              </a:xfrm>
            </p:grpSpPr>
            <p:sp>
              <p:nvSpPr>
                <p:cNvPr id="15617" name="Google Shape;15617;p33"/>
                <p:cNvSpPr/>
                <p:nvPr/>
              </p:nvSpPr>
              <p:spPr>
                <a:xfrm>
                  <a:off x="1913056" y="4081084"/>
                  <a:ext cx="53508" cy="53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945" extrusionOk="0">
                      <a:moveTo>
                        <a:pt x="945" y="417"/>
                      </a:moveTo>
                      <a:cubicBezTo>
                        <a:pt x="945" y="769"/>
                        <a:pt x="497" y="945"/>
                        <a:pt x="257" y="689"/>
                      </a:cubicBezTo>
                      <a:cubicBezTo>
                        <a:pt x="1" y="433"/>
                        <a:pt x="193" y="0"/>
                        <a:pt x="545" y="16"/>
                      </a:cubicBezTo>
                      <a:cubicBezTo>
                        <a:pt x="769" y="16"/>
                        <a:pt x="945" y="192"/>
                        <a:pt x="945" y="41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18" name="Google Shape;15618;p33"/>
                <p:cNvSpPr/>
                <p:nvPr/>
              </p:nvSpPr>
              <p:spPr>
                <a:xfrm>
                  <a:off x="2105122" y="4371901"/>
                  <a:ext cx="11834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09" extrusionOk="0">
                      <a:moveTo>
                        <a:pt x="209" y="97"/>
                      </a:moveTo>
                      <a:cubicBezTo>
                        <a:pt x="209" y="209"/>
                        <a:pt x="1" y="17"/>
                        <a:pt x="129" y="17"/>
                      </a:cubicBezTo>
                      <a:cubicBezTo>
                        <a:pt x="177" y="1"/>
                        <a:pt x="209" y="49"/>
                        <a:pt x="209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19" name="Google Shape;15619;p33"/>
                <p:cNvSpPr/>
                <p:nvPr/>
              </p:nvSpPr>
              <p:spPr>
                <a:xfrm>
                  <a:off x="2347073" y="4228757"/>
                  <a:ext cx="9116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" h="209" extrusionOk="0">
                      <a:moveTo>
                        <a:pt x="160" y="97"/>
                      </a:moveTo>
                      <a:cubicBezTo>
                        <a:pt x="160" y="209"/>
                        <a:pt x="0" y="209"/>
                        <a:pt x="0" y="97"/>
                      </a:cubicBezTo>
                      <a:cubicBezTo>
                        <a:pt x="0" y="1"/>
                        <a:pt x="160" y="1"/>
                        <a:pt x="160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20" name="Google Shape;15620;p33"/>
                <p:cNvSpPr/>
                <p:nvPr/>
              </p:nvSpPr>
              <p:spPr>
                <a:xfrm>
                  <a:off x="2181280" y="4434413"/>
                  <a:ext cx="24518" cy="23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17" extrusionOk="0">
                      <a:moveTo>
                        <a:pt x="432" y="177"/>
                      </a:moveTo>
                      <a:cubicBezTo>
                        <a:pt x="432" y="337"/>
                        <a:pt x="240" y="417"/>
                        <a:pt x="128" y="305"/>
                      </a:cubicBezTo>
                      <a:cubicBezTo>
                        <a:pt x="0" y="193"/>
                        <a:pt x="96" y="1"/>
                        <a:pt x="256" y="1"/>
                      </a:cubicBezTo>
                      <a:cubicBezTo>
                        <a:pt x="352" y="1"/>
                        <a:pt x="432" y="81"/>
                        <a:pt x="432" y="17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21" name="Google Shape;15621;p33"/>
                <p:cNvSpPr/>
                <p:nvPr/>
              </p:nvSpPr>
              <p:spPr>
                <a:xfrm>
                  <a:off x="2251946" y="4313919"/>
                  <a:ext cx="24518" cy="245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2" y="193"/>
                      </a:moveTo>
                      <a:cubicBezTo>
                        <a:pt x="432" y="353"/>
                        <a:pt x="240" y="433"/>
                        <a:pt x="128" y="321"/>
                      </a:cubicBezTo>
                      <a:cubicBezTo>
                        <a:pt x="0" y="209"/>
                        <a:pt x="96" y="1"/>
                        <a:pt x="256" y="1"/>
                      </a:cubicBezTo>
                      <a:cubicBezTo>
                        <a:pt x="352" y="1"/>
                        <a:pt x="432" y="81"/>
                        <a:pt x="432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22" name="Google Shape;15622;p33"/>
                <p:cNvSpPr/>
                <p:nvPr/>
              </p:nvSpPr>
              <p:spPr>
                <a:xfrm>
                  <a:off x="2174939" y="3898077"/>
                  <a:ext cx="19988" cy="199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" h="353" extrusionOk="0">
                      <a:moveTo>
                        <a:pt x="352" y="176"/>
                      </a:moveTo>
                      <a:cubicBezTo>
                        <a:pt x="352" y="272"/>
                        <a:pt x="272" y="352"/>
                        <a:pt x="176" y="352"/>
                      </a:cubicBezTo>
                      <a:cubicBezTo>
                        <a:pt x="80" y="352"/>
                        <a:pt x="0" y="272"/>
                        <a:pt x="0" y="176"/>
                      </a:cubicBezTo>
                      <a:cubicBezTo>
                        <a:pt x="0" y="80"/>
                        <a:pt x="80" y="0"/>
                        <a:pt x="176" y="0"/>
                      </a:cubicBezTo>
                      <a:cubicBezTo>
                        <a:pt x="272" y="0"/>
                        <a:pt x="352" y="80"/>
                        <a:pt x="352" y="17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23" name="Google Shape;15623;p33"/>
                <p:cNvSpPr/>
                <p:nvPr/>
              </p:nvSpPr>
              <p:spPr>
                <a:xfrm>
                  <a:off x="2360663" y="4408140"/>
                  <a:ext cx="23612" cy="28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97" extrusionOk="0">
                      <a:moveTo>
                        <a:pt x="384" y="225"/>
                      </a:moveTo>
                      <a:cubicBezTo>
                        <a:pt x="416" y="497"/>
                        <a:pt x="0" y="497"/>
                        <a:pt x="32" y="225"/>
                      </a:cubicBezTo>
                      <a:cubicBezTo>
                        <a:pt x="48" y="1"/>
                        <a:pt x="368" y="1"/>
                        <a:pt x="384" y="225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24" name="Google Shape;15624;p33"/>
                <p:cNvSpPr/>
                <p:nvPr/>
              </p:nvSpPr>
              <p:spPr>
                <a:xfrm>
                  <a:off x="1817929" y="4332944"/>
                  <a:ext cx="87935" cy="87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3" h="1553" extrusionOk="0">
                      <a:moveTo>
                        <a:pt x="769" y="1553"/>
                      </a:moveTo>
                      <a:lnTo>
                        <a:pt x="769" y="1553"/>
                      </a:lnTo>
                      <a:cubicBezTo>
                        <a:pt x="769" y="1121"/>
                        <a:pt x="433" y="785"/>
                        <a:pt x="1" y="785"/>
                      </a:cubicBezTo>
                      <a:lnTo>
                        <a:pt x="1" y="785"/>
                      </a:lnTo>
                      <a:cubicBezTo>
                        <a:pt x="433" y="785"/>
                        <a:pt x="769" y="433"/>
                        <a:pt x="769" y="1"/>
                      </a:cubicBezTo>
                      <a:lnTo>
                        <a:pt x="769" y="1"/>
                      </a:lnTo>
                      <a:cubicBezTo>
                        <a:pt x="769" y="433"/>
                        <a:pt x="1121" y="785"/>
                        <a:pt x="1553" y="785"/>
                      </a:cubicBezTo>
                      <a:lnTo>
                        <a:pt x="1553" y="785"/>
                      </a:lnTo>
                      <a:cubicBezTo>
                        <a:pt x="1121" y="785"/>
                        <a:pt x="769" y="1121"/>
                        <a:pt x="769" y="155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25" name="Google Shape;15625;p33"/>
                <p:cNvSpPr/>
                <p:nvPr/>
              </p:nvSpPr>
              <p:spPr>
                <a:xfrm>
                  <a:off x="2106934" y="4149938"/>
                  <a:ext cx="87991" cy="87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553" extrusionOk="0">
                      <a:moveTo>
                        <a:pt x="769" y="1553"/>
                      </a:moveTo>
                      <a:lnTo>
                        <a:pt x="769" y="1553"/>
                      </a:lnTo>
                      <a:cubicBezTo>
                        <a:pt x="769" y="1121"/>
                        <a:pt x="417" y="785"/>
                        <a:pt x="1" y="785"/>
                      </a:cubicBezTo>
                      <a:lnTo>
                        <a:pt x="1" y="785"/>
                      </a:lnTo>
                      <a:cubicBezTo>
                        <a:pt x="417" y="785"/>
                        <a:pt x="769" y="433"/>
                        <a:pt x="769" y="1"/>
                      </a:cubicBezTo>
                      <a:lnTo>
                        <a:pt x="769" y="1"/>
                      </a:lnTo>
                      <a:cubicBezTo>
                        <a:pt x="769" y="433"/>
                        <a:pt x="1121" y="785"/>
                        <a:pt x="1553" y="785"/>
                      </a:cubicBezTo>
                      <a:lnTo>
                        <a:pt x="1553" y="785"/>
                      </a:lnTo>
                      <a:cubicBezTo>
                        <a:pt x="1121" y="785"/>
                        <a:pt x="769" y="1121"/>
                        <a:pt x="769" y="155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626" name="Google Shape;15626;p33"/>
              <p:cNvGrpSpPr/>
              <p:nvPr/>
            </p:nvGrpSpPr>
            <p:grpSpPr>
              <a:xfrm rot="-10148886" flipH="1">
                <a:off x="7873320" y="744657"/>
                <a:ext cx="1699204" cy="2145391"/>
                <a:chOff x="146217" y="2712579"/>
                <a:chExt cx="1552966" cy="1960401"/>
              </a:xfrm>
            </p:grpSpPr>
            <p:grpSp>
              <p:nvGrpSpPr>
                <p:cNvPr id="15627" name="Google Shape;15627;p33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15628" name="Google Shape;15628;p3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29" name="Google Shape;15629;p3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30" name="Google Shape;15630;p3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31" name="Google Shape;15631;p3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32" name="Google Shape;15632;p3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33" name="Google Shape;15633;p3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34" name="Google Shape;15634;p3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35" name="Google Shape;15635;p3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36" name="Google Shape;15636;p3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37" name="Google Shape;15637;p3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38" name="Google Shape;15638;p3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39" name="Google Shape;15639;p3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40" name="Google Shape;15640;p3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41" name="Google Shape;15641;p3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642" name="Google Shape;15642;p33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15643" name="Google Shape;15643;p3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44" name="Google Shape;15644;p3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45" name="Google Shape;15645;p3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46" name="Google Shape;15646;p3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47" name="Google Shape;15647;p3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48" name="Google Shape;15648;p3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49" name="Google Shape;15649;p3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50" name="Google Shape;15650;p3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51" name="Google Shape;15651;p3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52" name="Google Shape;15652;p3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53" name="Google Shape;15653;p3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54" name="Google Shape;15654;p3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55" name="Google Shape;15655;p3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56" name="Google Shape;15656;p3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657" name="Google Shape;15657;p33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15658" name="Google Shape;15658;p3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59" name="Google Shape;15659;p3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60" name="Google Shape;15660;p3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61" name="Google Shape;15661;p3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62" name="Google Shape;15662;p3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63" name="Google Shape;15663;p3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64" name="Google Shape;15664;p3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65" name="Google Shape;15665;p3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66" name="Google Shape;15666;p3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67" name="Google Shape;15667;p3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68" name="Google Shape;15668;p3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69" name="Google Shape;15669;p3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70" name="Google Shape;15670;p3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71" name="Google Shape;15671;p3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5672" name="Google Shape;15672;p33"/>
              <p:cNvGrpSpPr/>
              <p:nvPr/>
            </p:nvGrpSpPr>
            <p:grpSpPr>
              <a:xfrm flipH="1">
                <a:off x="7686589" y="3070216"/>
                <a:ext cx="1699255" cy="2145463"/>
                <a:chOff x="146217" y="2712579"/>
                <a:chExt cx="1552966" cy="1960401"/>
              </a:xfrm>
            </p:grpSpPr>
            <p:grpSp>
              <p:nvGrpSpPr>
                <p:cNvPr id="15673" name="Google Shape;15673;p33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15674" name="Google Shape;15674;p3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75" name="Google Shape;15675;p3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76" name="Google Shape;15676;p3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77" name="Google Shape;15677;p3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78" name="Google Shape;15678;p3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79" name="Google Shape;15679;p3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80" name="Google Shape;15680;p3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81" name="Google Shape;15681;p3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82" name="Google Shape;15682;p3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83" name="Google Shape;15683;p3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84" name="Google Shape;15684;p3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85" name="Google Shape;15685;p3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86" name="Google Shape;15686;p3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87" name="Google Shape;15687;p3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688" name="Google Shape;15688;p33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15689" name="Google Shape;15689;p3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90" name="Google Shape;15690;p3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91" name="Google Shape;15691;p3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92" name="Google Shape;15692;p3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93" name="Google Shape;15693;p3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94" name="Google Shape;15694;p3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95" name="Google Shape;15695;p3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96" name="Google Shape;15696;p3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97" name="Google Shape;15697;p3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98" name="Google Shape;15698;p3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99" name="Google Shape;15699;p3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00" name="Google Shape;15700;p3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01" name="Google Shape;15701;p3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02" name="Google Shape;15702;p3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703" name="Google Shape;15703;p33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15704" name="Google Shape;15704;p3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05" name="Google Shape;15705;p3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06" name="Google Shape;15706;p3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07" name="Google Shape;15707;p3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08" name="Google Shape;15708;p3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09" name="Google Shape;15709;p3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10" name="Google Shape;15710;p3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11" name="Google Shape;15711;p3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12" name="Google Shape;15712;p3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13" name="Google Shape;15713;p3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14" name="Google Shape;15714;p3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15" name="Google Shape;15715;p3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16" name="Google Shape;15716;p3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17" name="Google Shape;15717;p3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15718" name="Google Shape;15718;p3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719" name="Google Shape;15719;p33"/>
          <p:cNvSpPr txBox="1">
            <a:spLocks noGrp="1"/>
          </p:cNvSpPr>
          <p:nvPr>
            <p:ph type="body" idx="1"/>
          </p:nvPr>
        </p:nvSpPr>
        <p:spPr>
          <a:xfrm>
            <a:off x="1917300" y="3776750"/>
            <a:ext cx="530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4_1">
    <p:spTree>
      <p:nvGrpSpPr>
        <p:cNvPr id="1" name="Shape 15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21" name="Google Shape;15721;p34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15722" name="Google Shape;15722;p34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723" name="Google Shape;15723;p34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15724" name="Google Shape;15724;p34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5" name="Google Shape;15725;p34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6" name="Google Shape;15726;p34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7" name="Google Shape;15727;p34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8" name="Google Shape;15728;p34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9" name="Google Shape;15729;p34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0" name="Google Shape;15730;p34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1" name="Google Shape;15731;p34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2" name="Google Shape;15732;p34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3" name="Google Shape;15733;p34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4" name="Google Shape;15734;p34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5" name="Google Shape;15735;p34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6" name="Google Shape;15736;p34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7" name="Google Shape;15737;p34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8" name="Google Shape;15738;p34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9" name="Google Shape;15739;p34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0" name="Google Shape;15740;p34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1" name="Google Shape;15741;p34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2" name="Google Shape;15742;p34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3" name="Google Shape;15743;p34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4" name="Google Shape;15744;p34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5" name="Google Shape;15745;p34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6" name="Google Shape;15746;p34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7" name="Google Shape;15747;p34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8" name="Google Shape;15748;p34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49" name="Google Shape;15749;p34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15750" name="Google Shape;15750;p34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1" name="Google Shape;15751;p34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2" name="Google Shape;15752;p34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3" name="Google Shape;15753;p34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4" name="Google Shape;15754;p34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5" name="Google Shape;15755;p34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6" name="Google Shape;15756;p34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7" name="Google Shape;15757;p34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8" name="Google Shape;15758;p34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9" name="Google Shape;15759;p34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0" name="Google Shape;15760;p34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1" name="Google Shape;15761;p34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2" name="Google Shape;15762;p34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3" name="Google Shape;15763;p34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4" name="Google Shape;15764;p34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5" name="Google Shape;15765;p34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6" name="Google Shape;15766;p34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7" name="Google Shape;15767;p34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8" name="Google Shape;15768;p34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9" name="Google Shape;15769;p34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0" name="Google Shape;15770;p34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1" name="Google Shape;15771;p34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2" name="Google Shape;15772;p34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3" name="Google Shape;15773;p34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4" name="Google Shape;15774;p34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5" name="Google Shape;15775;p34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776" name="Google Shape;15776;p34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7" name="Google Shape;15777;p34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8" name="Google Shape;15778;p34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9" name="Google Shape;15779;p34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0" name="Google Shape;15780;p34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1" name="Google Shape;15781;p34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2" name="Google Shape;15782;p34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3" name="Google Shape;15783;p34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4" name="Google Shape;15784;p34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5" name="Google Shape;15785;p34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6" name="Google Shape;15786;p34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7" name="Google Shape;15787;p34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8" name="Google Shape;15788;p34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9" name="Google Shape;15789;p34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0" name="Google Shape;15790;p34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1" name="Google Shape;15791;p34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2" name="Google Shape;15792;p34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3" name="Google Shape;15793;p34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4" name="Google Shape;15794;p34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5" name="Google Shape;15795;p34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6" name="Google Shape;15796;p34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7" name="Google Shape;15797;p34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8" name="Google Shape;15798;p34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9" name="Google Shape;15799;p34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0" name="Google Shape;15800;p34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1" name="Google Shape;15801;p34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2" name="Google Shape;15802;p34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3" name="Google Shape;15803;p34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4" name="Google Shape;15804;p34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5" name="Google Shape;15805;p34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6" name="Google Shape;15806;p34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7" name="Google Shape;15807;p34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8" name="Google Shape;15808;p34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9" name="Google Shape;15809;p34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0" name="Google Shape;15810;p34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1" name="Google Shape;15811;p34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2" name="Google Shape;15812;p34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3" name="Google Shape;15813;p34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4" name="Google Shape;15814;p34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5" name="Google Shape;15815;p34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6" name="Google Shape;15816;p34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7" name="Google Shape;15817;p34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8" name="Google Shape;15818;p34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9" name="Google Shape;15819;p34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0" name="Google Shape;15820;p34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1" name="Google Shape;15821;p34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2" name="Google Shape;15822;p34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3" name="Google Shape;15823;p34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4" name="Google Shape;15824;p34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5" name="Google Shape;15825;p34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6" name="Google Shape;15826;p34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7" name="Google Shape;15827;p34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8" name="Google Shape;15828;p34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9" name="Google Shape;15829;p34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0" name="Google Shape;15830;p34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1" name="Google Shape;15831;p34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2" name="Google Shape;15832;p34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3" name="Google Shape;15833;p34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4" name="Google Shape;15834;p34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5" name="Google Shape;15835;p34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6" name="Google Shape;15836;p34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7" name="Google Shape;15837;p34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8" name="Google Shape;15838;p34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9" name="Google Shape;15839;p34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0" name="Google Shape;15840;p34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1" name="Google Shape;15841;p34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2" name="Google Shape;15842;p34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3" name="Google Shape;15843;p34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4" name="Google Shape;15844;p34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5" name="Google Shape;15845;p34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6" name="Google Shape;15846;p34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7" name="Google Shape;15847;p34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8" name="Google Shape;15848;p34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9" name="Google Shape;15849;p34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0" name="Google Shape;15850;p34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1" name="Google Shape;15851;p34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2" name="Google Shape;15852;p34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3" name="Google Shape;15853;p34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4" name="Google Shape;15854;p34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5" name="Google Shape;15855;p34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6" name="Google Shape;15856;p34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7" name="Google Shape;15857;p34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8" name="Google Shape;15858;p34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9" name="Google Shape;15859;p34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0" name="Google Shape;15860;p34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1" name="Google Shape;15861;p34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2" name="Google Shape;15862;p34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3" name="Google Shape;15863;p34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4" name="Google Shape;15864;p34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5" name="Google Shape;15865;p34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6" name="Google Shape;15866;p34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7" name="Google Shape;15867;p34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8" name="Google Shape;15868;p34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9" name="Google Shape;15869;p34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0" name="Google Shape;15870;p34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1" name="Google Shape;15871;p34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2" name="Google Shape;15872;p34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3" name="Google Shape;15873;p34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4" name="Google Shape;15874;p34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5" name="Google Shape;15875;p34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876" name="Google Shape;15876;p34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15877" name="Google Shape;15877;p34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8" name="Google Shape;15878;p34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9" name="Google Shape;15879;p34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0" name="Google Shape;15880;p34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1" name="Google Shape;15881;p34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2" name="Google Shape;15882;p34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3" name="Google Shape;15883;p34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4" name="Google Shape;15884;p34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5" name="Google Shape;15885;p34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6" name="Google Shape;15886;p34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7" name="Google Shape;15887;p34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8" name="Google Shape;15888;p34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9" name="Google Shape;15889;p34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0" name="Google Shape;15890;p34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1" name="Google Shape;15891;p34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2" name="Google Shape;15892;p34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3" name="Google Shape;15893;p34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4" name="Google Shape;15894;p34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5" name="Google Shape;15895;p34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6" name="Google Shape;15896;p34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7" name="Google Shape;15897;p34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8" name="Google Shape;15898;p34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9" name="Google Shape;15899;p34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0" name="Google Shape;15900;p34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1" name="Google Shape;15901;p34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2" name="Google Shape;15902;p34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903" name="Google Shape;15903;p34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4" name="Google Shape;15904;p34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5" name="Google Shape;15905;p34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6" name="Google Shape;15906;p34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7" name="Google Shape;15907;p34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08" name="Google Shape;15908;p34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15909" name="Google Shape;15909;p34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0" name="Google Shape;15910;p34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1" name="Google Shape;15911;p34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2" name="Google Shape;15912;p34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3" name="Google Shape;15913;p34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4" name="Google Shape;15914;p34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5" name="Google Shape;15915;p34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6" name="Google Shape;15916;p34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7" name="Google Shape;15917;p34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8" name="Google Shape;15918;p34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9" name="Google Shape;15919;p34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0" name="Google Shape;15920;p34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1" name="Google Shape;15921;p34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2" name="Google Shape;15922;p34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3" name="Google Shape;15923;p34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4" name="Google Shape;15924;p34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5" name="Google Shape;15925;p34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6" name="Google Shape;15926;p34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7" name="Google Shape;15927;p34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8" name="Google Shape;15928;p34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9" name="Google Shape;15929;p34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0" name="Google Shape;15930;p34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1" name="Google Shape;15931;p34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2" name="Google Shape;15932;p34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3" name="Google Shape;15933;p34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4" name="Google Shape;15934;p34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935" name="Google Shape;15935;p34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36" name="Google Shape;15936;p34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15937" name="Google Shape;15937;p34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8" name="Google Shape;15938;p34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9" name="Google Shape;15939;p34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0" name="Google Shape;15940;p34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1" name="Google Shape;15941;p34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2" name="Google Shape;15942;p34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3" name="Google Shape;15943;p34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4" name="Google Shape;15944;p34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5" name="Google Shape;15945;p34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6" name="Google Shape;15946;p34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7" name="Google Shape;15947;p34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8" name="Google Shape;15948;p34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9" name="Google Shape;15949;p34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0" name="Google Shape;15950;p34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1" name="Google Shape;15951;p34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2" name="Google Shape;15952;p34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3" name="Google Shape;15953;p34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4" name="Google Shape;15954;p34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5" name="Google Shape;15955;p34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6" name="Google Shape;15956;p34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7" name="Google Shape;15957;p34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8" name="Google Shape;15958;p34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9" name="Google Shape;15959;p34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0" name="Google Shape;15960;p34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1" name="Google Shape;15961;p34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2" name="Google Shape;15962;p34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963" name="Google Shape;15963;p3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964" name="Google Shape;15964;p34"/>
          <p:cNvSpPr txBox="1">
            <a:spLocks noGrp="1"/>
          </p:cNvSpPr>
          <p:nvPr>
            <p:ph type="body" idx="1"/>
          </p:nvPr>
        </p:nvSpPr>
        <p:spPr>
          <a:xfrm>
            <a:off x="713225" y="1062350"/>
            <a:ext cx="3747000" cy="35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2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965" name="Google Shape;15965;p34"/>
          <p:cNvSpPr txBox="1">
            <a:spLocks noGrp="1"/>
          </p:cNvSpPr>
          <p:nvPr>
            <p:ph type="body" idx="2"/>
          </p:nvPr>
        </p:nvSpPr>
        <p:spPr>
          <a:xfrm>
            <a:off x="4683725" y="1062350"/>
            <a:ext cx="3747000" cy="35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2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18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47" name="Google Shape;18447;p39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18448" name="Google Shape;18448;p39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49" name="Google Shape;18449;p39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18450" name="Google Shape;18450;p39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1" name="Google Shape;18451;p39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2" name="Google Shape;18452;p39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3" name="Google Shape;18453;p39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4" name="Google Shape;18454;p39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5" name="Google Shape;18455;p39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6" name="Google Shape;18456;p39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7" name="Google Shape;18457;p39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8" name="Google Shape;18458;p39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9" name="Google Shape;18459;p39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0" name="Google Shape;18460;p39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1" name="Google Shape;18461;p39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2" name="Google Shape;18462;p39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3" name="Google Shape;18463;p39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4" name="Google Shape;18464;p39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5" name="Google Shape;18465;p39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6" name="Google Shape;18466;p39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7" name="Google Shape;18467;p39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8" name="Google Shape;18468;p39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9" name="Google Shape;18469;p39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0" name="Google Shape;18470;p39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1" name="Google Shape;18471;p39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2" name="Google Shape;18472;p39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3" name="Google Shape;18473;p39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4" name="Google Shape;18474;p39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75" name="Google Shape;18475;p39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18476" name="Google Shape;18476;p39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7" name="Google Shape;18477;p39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8" name="Google Shape;18478;p39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9" name="Google Shape;18479;p39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0" name="Google Shape;18480;p39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1" name="Google Shape;18481;p39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2" name="Google Shape;18482;p39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3" name="Google Shape;18483;p39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4" name="Google Shape;18484;p39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5" name="Google Shape;18485;p39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6" name="Google Shape;18486;p39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7" name="Google Shape;18487;p39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8" name="Google Shape;18488;p39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9" name="Google Shape;18489;p39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0" name="Google Shape;18490;p39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1" name="Google Shape;18491;p39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2" name="Google Shape;18492;p39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3" name="Google Shape;18493;p39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4" name="Google Shape;18494;p39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5" name="Google Shape;18495;p39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6" name="Google Shape;18496;p39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7" name="Google Shape;18497;p39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8" name="Google Shape;18498;p39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9" name="Google Shape;18499;p39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0" name="Google Shape;18500;p39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1" name="Google Shape;18501;p39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502" name="Google Shape;18502;p39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3" name="Google Shape;18503;p39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4" name="Google Shape;18504;p39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5" name="Google Shape;18505;p39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6" name="Google Shape;18506;p39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7" name="Google Shape;18507;p39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8" name="Google Shape;18508;p39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9" name="Google Shape;18509;p39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0" name="Google Shape;18510;p39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1" name="Google Shape;18511;p39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2" name="Google Shape;18512;p39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3" name="Google Shape;18513;p39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4" name="Google Shape;18514;p39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5" name="Google Shape;18515;p39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6" name="Google Shape;18516;p39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7" name="Google Shape;18517;p39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8" name="Google Shape;18518;p39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9" name="Google Shape;18519;p39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0" name="Google Shape;18520;p39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1" name="Google Shape;18521;p39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2" name="Google Shape;18522;p39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3" name="Google Shape;18523;p39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4" name="Google Shape;18524;p39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5" name="Google Shape;18525;p39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6" name="Google Shape;18526;p39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7" name="Google Shape;18527;p39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8" name="Google Shape;18528;p39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9" name="Google Shape;18529;p39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0" name="Google Shape;18530;p39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1" name="Google Shape;18531;p39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2" name="Google Shape;18532;p39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3" name="Google Shape;18533;p39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4" name="Google Shape;18534;p39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5" name="Google Shape;18535;p39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6" name="Google Shape;18536;p39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7" name="Google Shape;18537;p39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8" name="Google Shape;18538;p39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9" name="Google Shape;18539;p39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0" name="Google Shape;18540;p39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1" name="Google Shape;18541;p39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2" name="Google Shape;18542;p39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3" name="Google Shape;18543;p39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4" name="Google Shape;18544;p39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5" name="Google Shape;18545;p39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6" name="Google Shape;18546;p39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7" name="Google Shape;18547;p39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8" name="Google Shape;18548;p39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9" name="Google Shape;18549;p39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0" name="Google Shape;18550;p39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1" name="Google Shape;18551;p39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2" name="Google Shape;18552;p39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3" name="Google Shape;18553;p39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4" name="Google Shape;18554;p39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5" name="Google Shape;18555;p39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6" name="Google Shape;18556;p39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7" name="Google Shape;18557;p39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8" name="Google Shape;18558;p39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9" name="Google Shape;18559;p39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0" name="Google Shape;18560;p39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1" name="Google Shape;18561;p39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2" name="Google Shape;18562;p39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3" name="Google Shape;18563;p39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4" name="Google Shape;18564;p39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5" name="Google Shape;18565;p39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6" name="Google Shape;18566;p39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7" name="Google Shape;18567;p39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8" name="Google Shape;18568;p39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9" name="Google Shape;18569;p39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0" name="Google Shape;18570;p39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1" name="Google Shape;18571;p39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2" name="Google Shape;18572;p39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3" name="Google Shape;18573;p39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4" name="Google Shape;18574;p39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5" name="Google Shape;18575;p39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6" name="Google Shape;18576;p39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7" name="Google Shape;18577;p39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8" name="Google Shape;18578;p39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9" name="Google Shape;18579;p39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0" name="Google Shape;18580;p39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1" name="Google Shape;18581;p39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2" name="Google Shape;18582;p39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3" name="Google Shape;18583;p39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4" name="Google Shape;18584;p39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5" name="Google Shape;18585;p39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6" name="Google Shape;18586;p39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7" name="Google Shape;18587;p39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8" name="Google Shape;18588;p39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9" name="Google Shape;18589;p39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0" name="Google Shape;18590;p39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1" name="Google Shape;18591;p39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2" name="Google Shape;18592;p39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3" name="Google Shape;18593;p39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4" name="Google Shape;18594;p39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5" name="Google Shape;18595;p39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6" name="Google Shape;18596;p39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7" name="Google Shape;18597;p39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8" name="Google Shape;18598;p39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9" name="Google Shape;18599;p39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0" name="Google Shape;18600;p39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1" name="Google Shape;18601;p39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602" name="Google Shape;18602;p39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18603" name="Google Shape;18603;p39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4" name="Google Shape;18604;p39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5" name="Google Shape;18605;p39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6" name="Google Shape;18606;p39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7" name="Google Shape;18607;p39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8" name="Google Shape;18608;p39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9" name="Google Shape;18609;p39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0" name="Google Shape;18610;p39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1" name="Google Shape;18611;p39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2" name="Google Shape;18612;p39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3" name="Google Shape;18613;p39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4" name="Google Shape;18614;p39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5" name="Google Shape;18615;p39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6" name="Google Shape;18616;p39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7" name="Google Shape;18617;p39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8" name="Google Shape;18618;p39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9" name="Google Shape;18619;p39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0" name="Google Shape;18620;p39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1" name="Google Shape;18621;p39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2" name="Google Shape;18622;p39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3" name="Google Shape;18623;p39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4" name="Google Shape;18624;p39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5" name="Google Shape;18625;p39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6" name="Google Shape;18626;p39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7" name="Google Shape;18627;p39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8" name="Google Shape;18628;p39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629" name="Google Shape;18629;p39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0" name="Google Shape;18630;p39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1" name="Google Shape;18631;p39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2" name="Google Shape;18632;p39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3" name="Google Shape;18633;p39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634" name="Google Shape;18634;p39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18635" name="Google Shape;18635;p39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6" name="Google Shape;18636;p39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7" name="Google Shape;18637;p39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8" name="Google Shape;18638;p39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9" name="Google Shape;18639;p39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0" name="Google Shape;18640;p39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1" name="Google Shape;18641;p39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2" name="Google Shape;18642;p39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3" name="Google Shape;18643;p39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4" name="Google Shape;18644;p39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5" name="Google Shape;18645;p39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6" name="Google Shape;18646;p39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7" name="Google Shape;18647;p39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8" name="Google Shape;18648;p39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9" name="Google Shape;18649;p39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0" name="Google Shape;18650;p39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1" name="Google Shape;18651;p39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2" name="Google Shape;18652;p39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3" name="Google Shape;18653;p39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4" name="Google Shape;18654;p39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5" name="Google Shape;18655;p39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6" name="Google Shape;18656;p39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7" name="Google Shape;18657;p39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8" name="Google Shape;18658;p39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9" name="Google Shape;18659;p39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0" name="Google Shape;18660;p39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661" name="Google Shape;18661;p39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662" name="Google Shape;18662;p39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18663" name="Google Shape;18663;p39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4" name="Google Shape;18664;p39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5" name="Google Shape;18665;p39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6" name="Google Shape;18666;p39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7" name="Google Shape;18667;p39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8" name="Google Shape;18668;p39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9" name="Google Shape;18669;p39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0" name="Google Shape;18670;p39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1" name="Google Shape;18671;p39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2" name="Google Shape;18672;p39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3" name="Google Shape;18673;p39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4" name="Google Shape;18674;p39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5" name="Google Shape;18675;p39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6" name="Google Shape;18676;p39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7" name="Google Shape;18677;p39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8" name="Google Shape;18678;p39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9" name="Google Shape;18679;p39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0" name="Google Shape;18680;p39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1" name="Google Shape;18681;p39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2" name="Google Shape;18682;p39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3" name="Google Shape;18683;p39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4" name="Google Shape;18684;p39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5" name="Google Shape;18685;p39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6" name="Google Shape;18686;p39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7" name="Google Shape;18687;p39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8" name="Google Shape;18688;p39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689" name="Google Shape;18689;p39"/>
          <p:cNvGrpSpPr/>
          <p:nvPr/>
        </p:nvGrpSpPr>
        <p:grpSpPr>
          <a:xfrm>
            <a:off x="7313947" y="-52208"/>
            <a:ext cx="2705094" cy="3268077"/>
            <a:chOff x="7313947" y="-52208"/>
            <a:chExt cx="2705094" cy="3268077"/>
          </a:xfrm>
        </p:grpSpPr>
        <p:grpSp>
          <p:nvGrpSpPr>
            <p:cNvPr id="18690" name="Google Shape;18690;p39"/>
            <p:cNvGrpSpPr/>
            <p:nvPr/>
          </p:nvGrpSpPr>
          <p:grpSpPr>
            <a:xfrm rot="-8222891" flipH="1">
              <a:off x="7816945" y="779451"/>
              <a:ext cx="1699097" cy="2145014"/>
              <a:chOff x="146217" y="2712579"/>
              <a:chExt cx="1552966" cy="1960401"/>
            </a:xfrm>
          </p:grpSpPr>
          <p:grpSp>
            <p:nvGrpSpPr>
              <p:cNvPr id="18691" name="Google Shape;18691;p39"/>
              <p:cNvGrpSpPr/>
              <p:nvPr/>
            </p:nvGrpSpPr>
            <p:grpSpPr>
              <a:xfrm>
                <a:off x="146217" y="2712579"/>
                <a:ext cx="1134008" cy="607901"/>
                <a:chOff x="5206900" y="826150"/>
                <a:chExt cx="599275" cy="321250"/>
              </a:xfrm>
            </p:grpSpPr>
            <p:sp>
              <p:nvSpPr>
                <p:cNvPr id="18692" name="Google Shape;18692;p39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3" name="Google Shape;18693;p39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4" name="Google Shape;18694;p39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5" name="Google Shape;18695;p39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6" name="Google Shape;18696;p39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7" name="Google Shape;18697;p39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8" name="Google Shape;18698;p39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9" name="Google Shape;18699;p39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0" name="Google Shape;18700;p39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1" name="Google Shape;18701;p39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2" name="Google Shape;18702;p39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3" name="Google Shape;18703;p39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4" name="Google Shape;18704;p39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5" name="Google Shape;18705;p39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706" name="Google Shape;18706;p39"/>
              <p:cNvGrpSpPr/>
              <p:nvPr/>
            </p:nvGrpSpPr>
            <p:grpSpPr>
              <a:xfrm rot="-9256633">
                <a:off x="489429" y="3110262"/>
                <a:ext cx="1134020" cy="607908"/>
                <a:chOff x="5206900" y="826150"/>
                <a:chExt cx="599275" cy="321250"/>
              </a:xfrm>
            </p:grpSpPr>
            <p:sp>
              <p:nvSpPr>
                <p:cNvPr id="18707" name="Google Shape;18707;p39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8" name="Google Shape;18708;p39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9" name="Google Shape;18709;p39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10" name="Google Shape;18710;p39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11" name="Google Shape;18711;p39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12" name="Google Shape;18712;p39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13" name="Google Shape;18713;p39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14" name="Google Shape;18714;p39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15" name="Google Shape;18715;p39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16" name="Google Shape;18716;p39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17" name="Google Shape;18717;p39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18" name="Google Shape;18718;p39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19" name="Google Shape;18719;p39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0" name="Google Shape;18720;p39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721" name="Google Shape;18721;p39"/>
              <p:cNvGrpSpPr/>
              <p:nvPr/>
            </p:nvGrpSpPr>
            <p:grpSpPr>
              <a:xfrm rot="7120513" flipH="1">
                <a:off x="538618" y="3725726"/>
                <a:ext cx="1133997" cy="607895"/>
                <a:chOff x="5206900" y="826150"/>
                <a:chExt cx="599275" cy="321250"/>
              </a:xfrm>
            </p:grpSpPr>
            <p:sp>
              <p:nvSpPr>
                <p:cNvPr id="18722" name="Google Shape;18722;p39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3" name="Google Shape;18723;p39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4" name="Google Shape;18724;p39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5" name="Google Shape;18725;p39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6" name="Google Shape;18726;p39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7" name="Google Shape;18727;p39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8" name="Google Shape;18728;p39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9" name="Google Shape;18729;p39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30" name="Google Shape;18730;p39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31" name="Google Shape;18731;p39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32" name="Google Shape;18732;p39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33" name="Google Shape;18733;p39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34" name="Google Shape;18734;p39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35" name="Google Shape;18735;p39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736" name="Google Shape;18736;p39"/>
            <p:cNvGrpSpPr/>
            <p:nvPr/>
          </p:nvGrpSpPr>
          <p:grpSpPr>
            <a:xfrm>
              <a:off x="7502410" y="-52208"/>
              <a:ext cx="1699100" cy="2145071"/>
              <a:chOff x="7458410" y="4"/>
              <a:chExt cx="1699100" cy="2145071"/>
            </a:xfrm>
          </p:grpSpPr>
          <p:grpSp>
            <p:nvGrpSpPr>
              <p:cNvPr id="18737" name="Google Shape;18737;p39"/>
              <p:cNvGrpSpPr/>
              <p:nvPr/>
            </p:nvGrpSpPr>
            <p:grpSpPr>
              <a:xfrm flipH="1">
                <a:off x="7458410" y="4"/>
                <a:ext cx="1699100" cy="2145071"/>
                <a:chOff x="146217" y="2712579"/>
                <a:chExt cx="1552966" cy="1960401"/>
              </a:xfrm>
            </p:grpSpPr>
            <p:grpSp>
              <p:nvGrpSpPr>
                <p:cNvPr id="18738" name="Google Shape;18738;p39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18739" name="Google Shape;18739;p39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40" name="Google Shape;18740;p39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41" name="Google Shape;18741;p39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42" name="Google Shape;18742;p39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43" name="Google Shape;18743;p39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44" name="Google Shape;18744;p39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45" name="Google Shape;18745;p39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46" name="Google Shape;18746;p39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47" name="Google Shape;18747;p39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48" name="Google Shape;18748;p39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49" name="Google Shape;18749;p39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50" name="Google Shape;18750;p39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51" name="Google Shape;18751;p39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52" name="Google Shape;18752;p39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8753" name="Google Shape;18753;p39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18754" name="Google Shape;18754;p39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55" name="Google Shape;18755;p39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56" name="Google Shape;18756;p39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57" name="Google Shape;18757;p39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58" name="Google Shape;18758;p39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59" name="Google Shape;18759;p39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60" name="Google Shape;18760;p39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61" name="Google Shape;18761;p39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62" name="Google Shape;18762;p39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63" name="Google Shape;18763;p39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64" name="Google Shape;18764;p39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65" name="Google Shape;18765;p39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66" name="Google Shape;18766;p39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67" name="Google Shape;18767;p39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8768" name="Google Shape;18768;p39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18769" name="Google Shape;18769;p39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70" name="Google Shape;18770;p39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71" name="Google Shape;18771;p39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72" name="Google Shape;18772;p39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73" name="Google Shape;18773;p39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74" name="Google Shape;18774;p39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75" name="Google Shape;18775;p39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76" name="Google Shape;18776;p39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77" name="Google Shape;18777;p39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78" name="Google Shape;18778;p39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79" name="Google Shape;18779;p39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80" name="Google Shape;18780;p39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81" name="Google Shape;18781;p39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82" name="Google Shape;18782;p39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8783" name="Google Shape;18783;p39"/>
              <p:cNvGrpSpPr/>
              <p:nvPr/>
            </p:nvGrpSpPr>
            <p:grpSpPr>
              <a:xfrm rot="7305203">
                <a:off x="8348319" y="775252"/>
                <a:ext cx="494027" cy="594558"/>
                <a:chOff x="4815275" y="840950"/>
                <a:chExt cx="432450" cy="520450"/>
              </a:xfrm>
            </p:grpSpPr>
            <p:sp>
              <p:nvSpPr>
                <p:cNvPr id="18784" name="Google Shape;18784;p39"/>
                <p:cNvSpPr/>
                <p:nvPr/>
              </p:nvSpPr>
              <p:spPr>
                <a:xfrm>
                  <a:off x="4884475" y="840950"/>
                  <a:ext cx="306850" cy="27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74" h="11090" extrusionOk="0">
                      <a:moveTo>
                        <a:pt x="624" y="7825"/>
                      </a:moveTo>
                      <a:cubicBezTo>
                        <a:pt x="960" y="8417"/>
                        <a:pt x="1520" y="8817"/>
                        <a:pt x="2016" y="9297"/>
                      </a:cubicBezTo>
                      <a:cubicBezTo>
                        <a:pt x="2465" y="9729"/>
                        <a:pt x="2865" y="10241"/>
                        <a:pt x="3425" y="10529"/>
                      </a:cubicBezTo>
                      <a:cubicBezTo>
                        <a:pt x="3825" y="10689"/>
                        <a:pt x="4241" y="10801"/>
                        <a:pt x="4657" y="10833"/>
                      </a:cubicBezTo>
                      <a:cubicBezTo>
                        <a:pt x="5521" y="10961"/>
                        <a:pt x="6417" y="11089"/>
                        <a:pt x="7265" y="10881"/>
                      </a:cubicBezTo>
                      <a:cubicBezTo>
                        <a:pt x="8193" y="10641"/>
                        <a:pt x="8961" y="10017"/>
                        <a:pt x="9681" y="9393"/>
                      </a:cubicBezTo>
                      <a:cubicBezTo>
                        <a:pt x="10753" y="8481"/>
                        <a:pt x="11873" y="7425"/>
                        <a:pt x="12081" y="6033"/>
                      </a:cubicBezTo>
                      <a:cubicBezTo>
                        <a:pt x="12273" y="4849"/>
                        <a:pt x="11761" y="3665"/>
                        <a:pt x="10993" y="2752"/>
                      </a:cubicBezTo>
                      <a:cubicBezTo>
                        <a:pt x="10225" y="1840"/>
                        <a:pt x="9233" y="1184"/>
                        <a:pt x="8241" y="528"/>
                      </a:cubicBezTo>
                      <a:cubicBezTo>
                        <a:pt x="7841" y="272"/>
                        <a:pt x="7393" y="0"/>
                        <a:pt x="6913" y="32"/>
                      </a:cubicBezTo>
                      <a:cubicBezTo>
                        <a:pt x="6257" y="64"/>
                        <a:pt x="5793" y="656"/>
                        <a:pt x="5345" y="1136"/>
                      </a:cubicBezTo>
                      <a:cubicBezTo>
                        <a:pt x="4209" y="2352"/>
                        <a:pt x="2561" y="2544"/>
                        <a:pt x="1424" y="3553"/>
                      </a:cubicBezTo>
                      <a:cubicBezTo>
                        <a:pt x="448" y="4449"/>
                        <a:pt x="0" y="6673"/>
                        <a:pt x="624" y="7825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85" name="Google Shape;18785;p39"/>
                <p:cNvSpPr/>
                <p:nvPr/>
              </p:nvSpPr>
              <p:spPr>
                <a:xfrm>
                  <a:off x="4815275" y="1152575"/>
                  <a:ext cx="144425" cy="12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7" h="4945" extrusionOk="0">
                      <a:moveTo>
                        <a:pt x="512" y="2352"/>
                      </a:moveTo>
                      <a:cubicBezTo>
                        <a:pt x="976" y="3104"/>
                        <a:pt x="1536" y="3792"/>
                        <a:pt x="2160" y="4400"/>
                      </a:cubicBezTo>
                      <a:cubicBezTo>
                        <a:pt x="2320" y="4576"/>
                        <a:pt x="2512" y="4704"/>
                        <a:pt x="2736" y="4800"/>
                      </a:cubicBezTo>
                      <a:cubicBezTo>
                        <a:pt x="3152" y="4944"/>
                        <a:pt x="3616" y="4752"/>
                        <a:pt x="4032" y="4560"/>
                      </a:cubicBezTo>
                      <a:lnTo>
                        <a:pt x="5008" y="4096"/>
                      </a:lnTo>
                      <a:cubicBezTo>
                        <a:pt x="5185" y="4016"/>
                        <a:pt x="5345" y="3920"/>
                        <a:pt x="5473" y="3792"/>
                      </a:cubicBezTo>
                      <a:cubicBezTo>
                        <a:pt x="5729" y="3536"/>
                        <a:pt x="5761" y="3136"/>
                        <a:pt x="5761" y="2784"/>
                      </a:cubicBezTo>
                      <a:cubicBezTo>
                        <a:pt x="5777" y="2288"/>
                        <a:pt x="5777" y="1728"/>
                        <a:pt x="5457" y="1360"/>
                      </a:cubicBezTo>
                      <a:cubicBezTo>
                        <a:pt x="5249" y="1136"/>
                        <a:pt x="4992" y="976"/>
                        <a:pt x="4704" y="880"/>
                      </a:cubicBezTo>
                      <a:cubicBezTo>
                        <a:pt x="3680" y="416"/>
                        <a:pt x="2528" y="0"/>
                        <a:pt x="1408" y="432"/>
                      </a:cubicBezTo>
                      <a:cubicBezTo>
                        <a:pt x="592" y="752"/>
                        <a:pt x="0" y="1520"/>
                        <a:pt x="512" y="2352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86" name="Google Shape;18786;p39"/>
                <p:cNvSpPr/>
                <p:nvPr/>
              </p:nvSpPr>
              <p:spPr>
                <a:xfrm>
                  <a:off x="5105275" y="1188975"/>
                  <a:ext cx="142450" cy="17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8" h="6897" extrusionOk="0">
                      <a:moveTo>
                        <a:pt x="337" y="3040"/>
                      </a:moveTo>
                      <a:cubicBezTo>
                        <a:pt x="513" y="3264"/>
                        <a:pt x="721" y="3472"/>
                        <a:pt x="961" y="3649"/>
                      </a:cubicBezTo>
                      <a:cubicBezTo>
                        <a:pt x="1505" y="4161"/>
                        <a:pt x="1713" y="4913"/>
                        <a:pt x="2049" y="5585"/>
                      </a:cubicBezTo>
                      <a:cubicBezTo>
                        <a:pt x="2385" y="6257"/>
                        <a:pt x="2993" y="6897"/>
                        <a:pt x="3745" y="6833"/>
                      </a:cubicBezTo>
                      <a:cubicBezTo>
                        <a:pt x="4193" y="6753"/>
                        <a:pt x="4593" y="6481"/>
                        <a:pt x="4833" y="6065"/>
                      </a:cubicBezTo>
                      <a:cubicBezTo>
                        <a:pt x="5041" y="5665"/>
                        <a:pt x="5201" y="5233"/>
                        <a:pt x="5297" y="4785"/>
                      </a:cubicBezTo>
                      <a:cubicBezTo>
                        <a:pt x="5521" y="3937"/>
                        <a:pt x="5697" y="2928"/>
                        <a:pt x="5121" y="2272"/>
                      </a:cubicBezTo>
                      <a:cubicBezTo>
                        <a:pt x="4897" y="2032"/>
                        <a:pt x="4593" y="1872"/>
                        <a:pt x="4417" y="1584"/>
                      </a:cubicBezTo>
                      <a:cubicBezTo>
                        <a:pt x="4241" y="1280"/>
                        <a:pt x="4289" y="864"/>
                        <a:pt x="4097" y="544"/>
                      </a:cubicBezTo>
                      <a:cubicBezTo>
                        <a:pt x="3873" y="128"/>
                        <a:pt x="3329" y="0"/>
                        <a:pt x="2865" y="0"/>
                      </a:cubicBezTo>
                      <a:cubicBezTo>
                        <a:pt x="2129" y="0"/>
                        <a:pt x="993" y="256"/>
                        <a:pt x="561" y="912"/>
                      </a:cubicBezTo>
                      <a:cubicBezTo>
                        <a:pt x="225" y="1408"/>
                        <a:pt x="1" y="2544"/>
                        <a:pt x="337" y="3040"/>
                      </a:cubicBezTo>
                      <a:close/>
                    </a:path>
                  </a:pathLst>
                </a:custGeom>
                <a:solidFill>
                  <a:srgbClr val="EAD1A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87" name="Google Shape;18787;p39"/>
                <p:cNvSpPr/>
                <p:nvPr/>
              </p:nvSpPr>
              <p:spPr>
                <a:xfrm>
                  <a:off x="5024075" y="1286975"/>
                  <a:ext cx="71225" cy="5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9" h="2321" extrusionOk="0">
                      <a:moveTo>
                        <a:pt x="561" y="1521"/>
                      </a:moveTo>
                      <a:cubicBezTo>
                        <a:pt x="833" y="1969"/>
                        <a:pt x="1345" y="2177"/>
                        <a:pt x="1841" y="2273"/>
                      </a:cubicBezTo>
                      <a:cubicBezTo>
                        <a:pt x="2033" y="2321"/>
                        <a:pt x="2225" y="2321"/>
                        <a:pt x="2401" y="2241"/>
                      </a:cubicBezTo>
                      <a:cubicBezTo>
                        <a:pt x="2545" y="2129"/>
                        <a:pt x="2641" y="2001"/>
                        <a:pt x="2689" y="1841"/>
                      </a:cubicBezTo>
                      <a:cubicBezTo>
                        <a:pt x="2769" y="1585"/>
                        <a:pt x="2817" y="1329"/>
                        <a:pt x="2833" y="1073"/>
                      </a:cubicBezTo>
                      <a:cubicBezTo>
                        <a:pt x="2849" y="865"/>
                        <a:pt x="2801" y="641"/>
                        <a:pt x="2689" y="449"/>
                      </a:cubicBezTo>
                      <a:cubicBezTo>
                        <a:pt x="2497" y="177"/>
                        <a:pt x="2177" y="17"/>
                        <a:pt x="1841" y="17"/>
                      </a:cubicBezTo>
                      <a:cubicBezTo>
                        <a:pt x="1041" y="1"/>
                        <a:pt x="1" y="609"/>
                        <a:pt x="561" y="152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88" name="Google Shape;18788;p39"/>
                <p:cNvSpPr/>
                <p:nvPr/>
              </p:nvSpPr>
              <p:spPr>
                <a:xfrm>
                  <a:off x="5176500" y="1064150"/>
                  <a:ext cx="69625" cy="7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5" h="2850" extrusionOk="0">
                      <a:moveTo>
                        <a:pt x="80" y="1409"/>
                      </a:moveTo>
                      <a:cubicBezTo>
                        <a:pt x="32" y="1457"/>
                        <a:pt x="0" y="1521"/>
                        <a:pt x="0" y="1601"/>
                      </a:cubicBezTo>
                      <a:cubicBezTo>
                        <a:pt x="16" y="1681"/>
                        <a:pt x="64" y="1745"/>
                        <a:pt x="128" y="1809"/>
                      </a:cubicBezTo>
                      <a:lnTo>
                        <a:pt x="1040" y="2705"/>
                      </a:lnTo>
                      <a:cubicBezTo>
                        <a:pt x="1088" y="2769"/>
                        <a:pt x="1168" y="2817"/>
                        <a:pt x="1248" y="2849"/>
                      </a:cubicBezTo>
                      <a:cubicBezTo>
                        <a:pt x="1360" y="2849"/>
                        <a:pt x="1472" y="2817"/>
                        <a:pt x="1552" y="2753"/>
                      </a:cubicBezTo>
                      <a:cubicBezTo>
                        <a:pt x="2048" y="2385"/>
                        <a:pt x="2320" y="1809"/>
                        <a:pt x="2560" y="1249"/>
                      </a:cubicBezTo>
                      <a:cubicBezTo>
                        <a:pt x="2672" y="993"/>
                        <a:pt x="2784" y="689"/>
                        <a:pt x="2640" y="449"/>
                      </a:cubicBezTo>
                      <a:cubicBezTo>
                        <a:pt x="2400" y="49"/>
                        <a:pt x="1520" y="1"/>
                        <a:pt x="1136" y="161"/>
                      </a:cubicBezTo>
                      <a:cubicBezTo>
                        <a:pt x="704" y="369"/>
                        <a:pt x="336" y="1025"/>
                        <a:pt x="80" y="14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8789" name="Google Shape;18789;p39"/>
          <p:cNvSpPr/>
          <p:nvPr/>
        </p:nvSpPr>
        <p:spPr>
          <a:xfrm rot="-435006">
            <a:off x="6396348" y="1705435"/>
            <a:ext cx="1700" cy="850"/>
          </a:xfrm>
          <a:custGeom>
            <a:avLst/>
            <a:gdLst/>
            <a:ahLst/>
            <a:cxnLst/>
            <a:rect l="l" t="t" r="r" b="b"/>
            <a:pathLst>
              <a:path w="68" h="34" extrusionOk="0">
                <a:moveTo>
                  <a:pt x="0" y="0"/>
                </a:moveTo>
                <a:lnTo>
                  <a:pt x="67" y="34"/>
                </a:lnTo>
                <a:lnTo>
                  <a:pt x="67" y="34"/>
                </a:lnTo>
                <a:close/>
              </a:path>
            </a:pathLst>
          </a:custGeom>
          <a:solidFill>
            <a:srgbClr val="2307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90" name="Google Shape;18790;p39"/>
          <p:cNvGrpSpPr/>
          <p:nvPr/>
        </p:nvGrpSpPr>
        <p:grpSpPr>
          <a:xfrm>
            <a:off x="-471207" y="2009775"/>
            <a:ext cx="3339342" cy="3615189"/>
            <a:chOff x="-471207" y="2009775"/>
            <a:chExt cx="3339342" cy="3615189"/>
          </a:xfrm>
        </p:grpSpPr>
        <p:grpSp>
          <p:nvGrpSpPr>
            <p:cNvPr id="18791" name="Google Shape;18791;p39"/>
            <p:cNvGrpSpPr/>
            <p:nvPr/>
          </p:nvGrpSpPr>
          <p:grpSpPr>
            <a:xfrm>
              <a:off x="-471207" y="3215792"/>
              <a:ext cx="3339342" cy="2409172"/>
              <a:chOff x="-471207" y="3215792"/>
              <a:chExt cx="3339342" cy="2409172"/>
            </a:xfrm>
          </p:grpSpPr>
          <p:grpSp>
            <p:nvGrpSpPr>
              <p:cNvPr id="18792" name="Google Shape;18792;p39"/>
              <p:cNvGrpSpPr/>
              <p:nvPr/>
            </p:nvGrpSpPr>
            <p:grpSpPr>
              <a:xfrm rot="-4199403" flipH="1">
                <a:off x="-22239" y="3308503"/>
                <a:ext cx="1699178" cy="2145157"/>
                <a:chOff x="146217" y="2712579"/>
                <a:chExt cx="1552966" cy="1960401"/>
              </a:xfrm>
            </p:grpSpPr>
            <p:grpSp>
              <p:nvGrpSpPr>
                <p:cNvPr id="18793" name="Google Shape;18793;p39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18794" name="Google Shape;18794;p39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95" name="Google Shape;18795;p39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96" name="Google Shape;18796;p39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97" name="Google Shape;18797;p39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98" name="Google Shape;18798;p39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99" name="Google Shape;18799;p39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00" name="Google Shape;18800;p39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01" name="Google Shape;18801;p39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02" name="Google Shape;18802;p39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03" name="Google Shape;18803;p39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04" name="Google Shape;18804;p39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05" name="Google Shape;18805;p39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06" name="Google Shape;18806;p39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07" name="Google Shape;18807;p39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8808" name="Google Shape;18808;p39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18809" name="Google Shape;18809;p39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10" name="Google Shape;18810;p39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11" name="Google Shape;18811;p39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12" name="Google Shape;18812;p39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13" name="Google Shape;18813;p39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14" name="Google Shape;18814;p39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15" name="Google Shape;18815;p39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16" name="Google Shape;18816;p39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17" name="Google Shape;18817;p39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18" name="Google Shape;18818;p39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19" name="Google Shape;18819;p39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20" name="Google Shape;18820;p39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21" name="Google Shape;18821;p39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22" name="Google Shape;18822;p39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8823" name="Google Shape;18823;p39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18824" name="Google Shape;18824;p39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25" name="Google Shape;18825;p39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26" name="Google Shape;18826;p39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27" name="Google Shape;18827;p39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28" name="Google Shape;18828;p39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29" name="Google Shape;18829;p39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30" name="Google Shape;18830;p39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31" name="Google Shape;18831;p39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32" name="Google Shape;18832;p39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33" name="Google Shape;18833;p39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34" name="Google Shape;18834;p39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35" name="Google Shape;18835;p39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36" name="Google Shape;18836;p39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37" name="Google Shape;18837;p39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8838" name="Google Shape;18838;p39"/>
              <p:cNvGrpSpPr/>
              <p:nvPr/>
            </p:nvGrpSpPr>
            <p:grpSpPr>
              <a:xfrm rot="4112102" flipH="1">
                <a:off x="709472" y="3369139"/>
                <a:ext cx="1699242" cy="2145126"/>
                <a:chOff x="146217" y="2712579"/>
                <a:chExt cx="1552966" cy="1960401"/>
              </a:xfrm>
            </p:grpSpPr>
            <p:grpSp>
              <p:nvGrpSpPr>
                <p:cNvPr id="18839" name="Google Shape;18839;p39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18840" name="Google Shape;18840;p39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41" name="Google Shape;18841;p39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42" name="Google Shape;18842;p39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43" name="Google Shape;18843;p39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44" name="Google Shape;18844;p39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45" name="Google Shape;18845;p39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46" name="Google Shape;18846;p39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47" name="Google Shape;18847;p39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48" name="Google Shape;18848;p39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49" name="Google Shape;18849;p39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50" name="Google Shape;18850;p39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51" name="Google Shape;18851;p39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52" name="Google Shape;18852;p39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53" name="Google Shape;18853;p39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8854" name="Google Shape;18854;p39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18855" name="Google Shape;18855;p39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56" name="Google Shape;18856;p39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57" name="Google Shape;18857;p39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58" name="Google Shape;18858;p39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59" name="Google Shape;18859;p39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60" name="Google Shape;18860;p39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61" name="Google Shape;18861;p39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62" name="Google Shape;18862;p39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63" name="Google Shape;18863;p39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64" name="Google Shape;18864;p39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65" name="Google Shape;18865;p39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66" name="Google Shape;18866;p39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67" name="Google Shape;18867;p39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68" name="Google Shape;18868;p39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8869" name="Google Shape;18869;p39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18870" name="Google Shape;18870;p39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71" name="Google Shape;18871;p39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72" name="Google Shape;18872;p39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73" name="Google Shape;18873;p39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74" name="Google Shape;18874;p39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75" name="Google Shape;18875;p39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76" name="Google Shape;18876;p39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77" name="Google Shape;18877;p39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78" name="Google Shape;18878;p39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79" name="Google Shape;18879;p39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80" name="Google Shape;18880;p39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81" name="Google Shape;18881;p39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82" name="Google Shape;18882;p39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83" name="Google Shape;18883;p39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18884" name="Google Shape;18884;p39"/>
            <p:cNvSpPr/>
            <p:nvPr/>
          </p:nvSpPr>
          <p:spPr>
            <a:xfrm>
              <a:off x="-90074" y="2009775"/>
              <a:ext cx="1286780" cy="2562428"/>
            </a:xfrm>
            <a:custGeom>
              <a:avLst/>
              <a:gdLst/>
              <a:ahLst/>
              <a:cxnLst/>
              <a:rect l="l" t="t" r="r" b="b"/>
              <a:pathLst>
                <a:path w="61166" h="130970" extrusionOk="0">
                  <a:moveTo>
                    <a:pt x="0" y="4945"/>
                  </a:moveTo>
                  <a:cubicBezTo>
                    <a:pt x="3629" y="-1100"/>
                    <a:pt x="14862" y="-982"/>
                    <a:pt x="21007" y="2474"/>
                  </a:cubicBezTo>
                  <a:cubicBezTo>
                    <a:pt x="29222" y="7094"/>
                    <a:pt x="35824" y="16574"/>
                    <a:pt x="36761" y="25952"/>
                  </a:cubicBezTo>
                  <a:cubicBezTo>
                    <a:pt x="39604" y="54420"/>
                    <a:pt x="17847" y="82376"/>
                    <a:pt x="22551" y="110596"/>
                  </a:cubicBezTo>
                  <a:cubicBezTo>
                    <a:pt x="24060" y="119650"/>
                    <a:pt x="32356" y="129081"/>
                    <a:pt x="41395" y="130675"/>
                  </a:cubicBezTo>
                  <a:cubicBezTo>
                    <a:pt x="48085" y="131855"/>
                    <a:pt x="54721" y="127881"/>
                    <a:pt x="61166" y="125733"/>
                  </a:cubicBezTo>
                </a:path>
              </a:pathLst>
            </a:custGeom>
            <a:noFill/>
            <a:ln w="19050" cap="flat" cmpd="sng">
              <a:solidFill>
                <a:srgbClr val="D4DC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8885" name="Google Shape;18885;p39"/>
            <p:cNvGrpSpPr/>
            <p:nvPr/>
          </p:nvGrpSpPr>
          <p:grpSpPr>
            <a:xfrm rot="-3625968">
              <a:off x="1041729" y="3912668"/>
              <a:ext cx="687114" cy="844725"/>
              <a:chOff x="5835100" y="1235925"/>
              <a:chExt cx="687175" cy="844800"/>
            </a:xfrm>
          </p:grpSpPr>
          <p:sp>
            <p:nvSpPr>
              <p:cNvPr id="18886" name="Google Shape;18886;p39"/>
              <p:cNvSpPr/>
              <p:nvPr/>
            </p:nvSpPr>
            <p:spPr>
              <a:xfrm>
                <a:off x="5901800" y="1460300"/>
                <a:ext cx="432850" cy="362750"/>
              </a:xfrm>
              <a:custGeom>
                <a:avLst/>
                <a:gdLst/>
                <a:ahLst/>
                <a:cxnLst/>
                <a:rect l="l" t="t" r="r" b="b"/>
                <a:pathLst>
                  <a:path w="17314" h="14510" extrusionOk="0">
                    <a:moveTo>
                      <a:pt x="4503" y="0"/>
                    </a:moveTo>
                    <a:cubicBezTo>
                      <a:pt x="3783" y="0"/>
                      <a:pt x="3090" y="354"/>
                      <a:pt x="2703" y="999"/>
                    </a:cubicBezTo>
                    <a:lnTo>
                      <a:pt x="635" y="4302"/>
                    </a:lnTo>
                    <a:cubicBezTo>
                      <a:pt x="1" y="5303"/>
                      <a:pt x="301" y="6670"/>
                      <a:pt x="1335" y="7304"/>
                    </a:cubicBezTo>
                    <a:lnTo>
                      <a:pt x="12977" y="14509"/>
                    </a:lnTo>
                    <a:lnTo>
                      <a:pt x="17313" y="7537"/>
                    </a:lnTo>
                    <a:lnTo>
                      <a:pt x="5672" y="332"/>
                    </a:lnTo>
                    <a:cubicBezTo>
                      <a:pt x="5305" y="107"/>
                      <a:pt x="4900" y="0"/>
                      <a:pt x="4503" y="0"/>
                    </a:cubicBezTo>
                    <a:close/>
                  </a:path>
                </a:pathLst>
              </a:custGeom>
              <a:solidFill>
                <a:srgbClr val="F1C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7" name="Google Shape;18887;p39"/>
              <p:cNvSpPr/>
              <p:nvPr/>
            </p:nvSpPr>
            <p:spPr>
              <a:xfrm>
                <a:off x="6226200" y="1648725"/>
                <a:ext cx="168475" cy="193500"/>
              </a:xfrm>
              <a:custGeom>
                <a:avLst/>
                <a:gdLst/>
                <a:ahLst/>
                <a:cxnLst/>
                <a:rect l="l" t="t" r="r" b="b"/>
                <a:pathLst>
                  <a:path w="6739" h="7740" extrusionOk="0">
                    <a:moveTo>
                      <a:pt x="4337" y="0"/>
                    </a:moveTo>
                    <a:lnTo>
                      <a:pt x="2102" y="3570"/>
                    </a:lnTo>
                    <a:lnTo>
                      <a:pt x="1" y="6939"/>
                    </a:lnTo>
                    <a:lnTo>
                      <a:pt x="4137" y="7739"/>
                    </a:lnTo>
                    <a:lnTo>
                      <a:pt x="5438" y="5638"/>
                    </a:lnTo>
                    <a:lnTo>
                      <a:pt x="6739" y="3536"/>
                    </a:lnTo>
                    <a:lnTo>
                      <a:pt x="4337" y="0"/>
                    </a:ln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8" name="Google Shape;18888;p39"/>
              <p:cNvSpPr/>
              <p:nvPr/>
            </p:nvSpPr>
            <p:spPr>
              <a:xfrm>
                <a:off x="6356300" y="1753800"/>
                <a:ext cx="138450" cy="164300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6572" extrusionOk="0">
                    <a:moveTo>
                      <a:pt x="2602" y="0"/>
                    </a:moveTo>
                    <a:lnTo>
                      <a:pt x="1368" y="2002"/>
                    </a:lnTo>
                    <a:lnTo>
                      <a:pt x="1302" y="2102"/>
                    </a:lnTo>
                    <a:lnTo>
                      <a:pt x="1" y="4204"/>
                    </a:lnTo>
                    <a:lnTo>
                      <a:pt x="1835" y="6572"/>
                    </a:lnTo>
                    <a:lnTo>
                      <a:pt x="3703" y="3603"/>
                    </a:lnTo>
                    <a:lnTo>
                      <a:pt x="3637" y="3536"/>
                    </a:lnTo>
                    <a:lnTo>
                      <a:pt x="3703" y="3570"/>
                    </a:lnTo>
                    <a:lnTo>
                      <a:pt x="5538" y="634"/>
                    </a:lnTo>
                    <a:lnTo>
                      <a:pt x="2602" y="0"/>
                    </a:ln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889" name="Google Shape;18889;p39"/>
              <p:cNvGrpSpPr/>
              <p:nvPr/>
            </p:nvGrpSpPr>
            <p:grpSpPr>
              <a:xfrm>
                <a:off x="5952675" y="1472150"/>
                <a:ext cx="569600" cy="420550"/>
                <a:chOff x="5952675" y="1472150"/>
                <a:chExt cx="569600" cy="420550"/>
              </a:xfrm>
            </p:grpSpPr>
            <p:sp>
              <p:nvSpPr>
                <p:cNvPr id="18890" name="Google Shape;18890;p39"/>
                <p:cNvSpPr/>
                <p:nvPr/>
              </p:nvSpPr>
              <p:spPr>
                <a:xfrm>
                  <a:off x="6448875" y="1843025"/>
                  <a:ext cx="55900" cy="3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6" h="1436" fill="none" extrusionOk="0">
                      <a:moveTo>
                        <a:pt x="0" y="1"/>
                      </a:moveTo>
                      <a:lnTo>
                        <a:pt x="2235" y="1435"/>
                      </a:lnTo>
                    </a:path>
                  </a:pathLst>
                </a:custGeom>
                <a:noFill/>
                <a:ln w="10850" cap="flat" cmpd="sng">
                  <a:solidFill>
                    <a:srgbClr val="E7A66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8891" name="Google Shape;18891;p39"/>
                <p:cNvGrpSpPr/>
                <p:nvPr/>
              </p:nvGrpSpPr>
              <p:grpSpPr>
                <a:xfrm>
                  <a:off x="5952675" y="1472150"/>
                  <a:ext cx="569600" cy="420550"/>
                  <a:chOff x="5952675" y="1472150"/>
                  <a:chExt cx="569600" cy="420550"/>
                </a:xfrm>
              </p:grpSpPr>
              <p:sp>
                <p:nvSpPr>
                  <p:cNvPr id="18892" name="Google Shape;18892;p39"/>
                  <p:cNvSpPr/>
                  <p:nvPr/>
                </p:nvSpPr>
                <p:spPr>
                  <a:xfrm>
                    <a:off x="6329625" y="1737125"/>
                    <a:ext cx="91750" cy="121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0" h="4871" extrusionOk="0">
                        <a:moveTo>
                          <a:pt x="2602" y="0"/>
                        </a:moveTo>
                        <a:lnTo>
                          <a:pt x="0" y="4203"/>
                        </a:lnTo>
                        <a:lnTo>
                          <a:pt x="1068" y="4871"/>
                        </a:lnTo>
                        <a:lnTo>
                          <a:pt x="3669" y="667"/>
                        </a:lnTo>
                        <a:lnTo>
                          <a:pt x="2602" y="0"/>
                        </a:ln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93" name="Google Shape;18893;p39"/>
                  <p:cNvSpPr/>
                  <p:nvPr/>
                </p:nvSpPr>
                <p:spPr>
                  <a:xfrm>
                    <a:off x="5952675" y="1472150"/>
                    <a:ext cx="145975" cy="2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39" h="8465" extrusionOk="0">
                        <a:moveTo>
                          <a:pt x="5196" y="1"/>
                        </a:moveTo>
                        <a:cubicBezTo>
                          <a:pt x="5016" y="1"/>
                          <a:pt x="4843" y="90"/>
                          <a:pt x="4737" y="259"/>
                        </a:cubicBezTo>
                        <a:lnTo>
                          <a:pt x="167" y="7631"/>
                        </a:lnTo>
                        <a:cubicBezTo>
                          <a:pt x="1" y="7897"/>
                          <a:pt x="67" y="8231"/>
                          <a:pt x="334" y="8398"/>
                        </a:cubicBezTo>
                        <a:cubicBezTo>
                          <a:pt x="412" y="8442"/>
                          <a:pt x="505" y="8464"/>
                          <a:pt x="599" y="8464"/>
                        </a:cubicBezTo>
                        <a:cubicBezTo>
                          <a:pt x="786" y="8464"/>
                          <a:pt x="979" y="8376"/>
                          <a:pt x="1068" y="8198"/>
                        </a:cubicBezTo>
                        <a:lnTo>
                          <a:pt x="5671" y="826"/>
                        </a:lnTo>
                        <a:cubicBezTo>
                          <a:pt x="5838" y="592"/>
                          <a:pt x="5738" y="225"/>
                          <a:pt x="5505" y="92"/>
                        </a:cubicBezTo>
                        <a:cubicBezTo>
                          <a:pt x="5407" y="31"/>
                          <a:pt x="5300" y="1"/>
                          <a:pt x="5196" y="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94" name="Google Shape;18894;p39"/>
                  <p:cNvSpPr/>
                  <p:nvPr/>
                </p:nvSpPr>
                <p:spPr>
                  <a:xfrm>
                    <a:off x="6477950" y="1857975"/>
                    <a:ext cx="44325" cy="34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3" h="1389" extrusionOk="0">
                        <a:moveTo>
                          <a:pt x="879" y="1"/>
                        </a:moveTo>
                        <a:cubicBezTo>
                          <a:pt x="652" y="1"/>
                          <a:pt x="436" y="119"/>
                          <a:pt x="305" y="337"/>
                        </a:cubicBezTo>
                        <a:cubicBezTo>
                          <a:pt x="1" y="793"/>
                          <a:pt x="362" y="1388"/>
                          <a:pt x="884" y="1388"/>
                        </a:cubicBezTo>
                        <a:cubicBezTo>
                          <a:pt x="934" y="1388"/>
                          <a:pt x="986" y="1383"/>
                          <a:pt x="1039" y="1371"/>
                        </a:cubicBezTo>
                        <a:cubicBezTo>
                          <a:pt x="1639" y="1204"/>
                          <a:pt x="1773" y="403"/>
                          <a:pt x="1239" y="103"/>
                        </a:cubicBezTo>
                        <a:cubicBezTo>
                          <a:pt x="1123" y="34"/>
                          <a:pt x="1000" y="1"/>
                          <a:pt x="879" y="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8895" name="Google Shape;18895;p39"/>
              <p:cNvGrpSpPr/>
              <p:nvPr/>
            </p:nvGrpSpPr>
            <p:grpSpPr>
              <a:xfrm>
                <a:off x="5835100" y="1235925"/>
                <a:ext cx="640475" cy="844800"/>
                <a:chOff x="5835100" y="1235925"/>
                <a:chExt cx="640475" cy="844800"/>
              </a:xfrm>
            </p:grpSpPr>
            <p:grpSp>
              <p:nvGrpSpPr>
                <p:cNvPr id="18896" name="Google Shape;18896;p39"/>
                <p:cNvGrpSpPr/>
                <p:nvPr/>
              </p:nvGrpSpPr>
              <p:grpSpPr>
                <a:xfrm>
                  <a:off x="6139475" y="1235925"/>
                  <a:ext cx="336100" cy="354450"/>
                  <a:chOff x="6139475" y="1235925"/>
                  <a:chExt cx="336100" cy="354450"/>
                </a:xfrm>
              </p:grpSpPr>
              <p:sp>
                <p:nvSpPr>
                  <p:cNvPr id="18897" name="Google Shape;18897;p39"/>
                  <p:cNvSpPr/>
                  <p:nvPr/>
                </p:nvSpPr>
                <p:spPr>
                  <a:xfrm>
                    <a:off x="6139475" y="1235925"/>
                    <a:ext cx="336100" cy="354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44" h="14178" fill="none" extrusionOk="0">
                        <a:moveTo>
                          <a:pt x="7373" y="14111"/>
                        </a:moveTo>
                        <a:cubicBezTo>
                          <a:pt x="7473" y="14177"/>
                          <a:pt x="7573" y="14144"/>
                          <a:pt x="7640" y="14077"/>
                        </a:cubicBezTo>
                        <a:lnTo>
                          <a:pt x="13410" y="4804"/>
                        </a:lnTo>
                        <a:cubicBezTo>
                          <a:pt x="13444" y="4704"/>
                          <a:pt x="13410" y="4604"/>
                          <a:pt x="13310" y="4537"/>
                        </a:cubicBezTo>
                        <a:lnTo>
                          <a:pt x="6072" y="34"/>
                        </a:lnTo>
                        <a:cubicBezTo>
                          <a:pt x="6005" y="1"/>
                          <a:pt x="5872" y="1"/>
                          <a:pt x="5805" y="101"/>
                        </a:cubicBezTo>
                        <a:lnTo>
                          <a:pt x="67" y="9341"/>
                        </a:lnTo>
                        <a:cubicBezTo>
                          <a:pt x="1" y="9441"/>
                          <a:pt x="34" y="9574"/>
                          <a:pt x="134" y="9608"/>
                        </a:cubicBezTo>
                        <a:close/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98" name="Google Shape;18898;p39"/>
                  <p:cNvSpPr/>
                  <p:nvPr/>
                </p:nvSpPr>
                <p:spPr>
                  <a:xfrm>
                    <a:off x="6172825" y="1255950"/>
                    <a:ext cx="148475" cy="238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39" h="9541" fill="none" extrusionOk="0">
                        <a:moveTo>
                          <a:pt x="5939" y="0"/>
                        </a:moveTo>
                        <a:lnTo>
                          <a:pt x="1" y="954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99" name="Google Shape;18899;p39"/>
                  <p:cNvSpPr/>
                  <p:nvPr/>
                </p:nvSpPr>
                <p:spPr>
                  <a:xfrm>
                    <a:off x="6210375" y="1279300"/>
                    <a:ext cx="148450" cy="238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38" h="9541" fill="none" extrusionOk="0">
                        <a:moveTo>
                          <a:pt x="5938" y="0"/>
                        </a:moveTo>
                        <a:lnTo>
                          <a:pt x="0" y="954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00" name="Google Shape;18900;p39"/>
                  <p:cNvSpPr/>
                  <p:nvPr/>
                </p:nvSpPr>
                <p:spPr>
                  <a:xfrm>
                    <a:off x="6247900" y="1302650"/>
                    <a:ext cx="148450" cy="238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38" h="9541" fill="none" extrusionOk="0">
                        <a:moveTo>
                          <a:pt x="5938" y="0"/>
                        </a:moveTo>
                        <a:lnTo>
                          <a:pt x="0" y="954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01" name="Google Shape;18901;p39"/>
                  <p:cNvSpPr/>
                  <p:nvPr/>
                </p:nvSpPr>
                <p:spPr>
                  <a:xfrm>
                    <a:off x="6285425" y="1326000"/>
                    <a:ext cx="148450" cy="238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38" h="9541" fill="none" extrusionOk="0">
                        <a:moveTo>
                          <a:pt x="5938" y="0"/>
                        </a:moveTo>
                        <a:lnTo>
                          <a:pt x="0" y="954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02" name="Google Shape;18902;p39"/>
                  <p:cNvSpPr/>
                  <p:nvPr/>
                </p:nvSpPr>
                <p:spPr>
                  <a:xfrm>
                    <a:off x="6262075" y="1275125"/>
                    <a:ext cx="189325" cy="117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73" h="4704" fill="none" extrusionOk="0">
                        <a:moveTo>
                          <a:pt x="0" y="0"/>
                        </a:moveTo>
                        <a:lnTo>
                          <a:pt x="7572" y="4704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03" name="Google Shape;18903;p39"/>
                  <p:cNvSpPr/>
                  <p:nvPr/>
                </p:nvSpPr>
                <p:spPr>
                  <a:xfrm>
                    <a:off x="6237050" y="1315150"/>
                    <a:ext cx="190150" cy="117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6" h="4704" fill="none" extrusionOk="0">
                        <a:moveTo>
                          <a:pt x="0" y="1"/>
                        </a:moveTo>
                        <a:lnTo>
                          <a:pt x="7606" y="4704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04" name="Google Shape;18904;p39"/>
                  <p:cNvSpPr/>
                  <p:nvPr/>
                </p:nvSpPr>
                <p:spPr>
                  <a:xfrm>
                    <a:off x="6212875" y="1354350"/>
                    <a:ext cx="189325" cy="118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73" h="4738" fill="none" extrusionOk="0">
                        <a:moveTo>
                          <a:pt x="0" y="0"/>
                        </a:moveTo>
                        <a:lnTo>
                          <a:pt x="7572" y="4737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05" name="Google Shape;18905;p39"/>
                  <p:cNvSpPr/>
                  <p:nvPr/>
                </p:nvSpPr>
                <p:spPr>
                  <a:xfrm>
                    <a:off x="6187850" y="1394375"/>
                    <a:ext cx="190150" cy="117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6" h="4704" fill="none" extrusionOk="0">
                        <a:moveTo>
                          <a:pt x="0" y="1"/>
                        </a:moveTo>
                        <a:lnTo>
                          <a:pt x="7606" y="4704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06" name="Google Shape;18906;p39"/>
                  <p:cNvSpPr/>
                  <p:nvPr/>
                </p:nvSpPr>
                <p:spPr>
                  <a:xfrm>
                    <a:off x="6162825" y="1434400"/>
                    <a:ext cx="190175" cy="117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7" h="4705" fill="none" extrusionOk="0">
                        <a:moveTo>
                          <a:pt x="1" y="1"/>
                        </a:moveTo>
                        <a:lnTo>
                          <a:pt x="7606" y="4704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07" name="Google Shape;18907;p39"/>
                  <p:cNvSpPr/>
                  <p:nvPr/>
                </p:nvSpPr>
                <p:spPr>
                  <a:xfrm>
                    <a:off x="6201200" y="1526975"/>
                    <a:ext cx="24200" cy="39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" h="1569" fill="none" extrusionOk="0">
                        <a:moveTo>
                          <a:pt x="967" y="0"/>
                        </a:moveTo>
                        <a:lnTo>
                          <a:pt x="0" y="1568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8908" name="Google Shape;18908;p39"/>
                <p:cNvGrpSpPr/>
                <p:nvPr/>
              </p:nvGrpSpPr>
              <p:grpSpPr>
                <a:xfrm>
                  <a:off x="5835100" y="1726275"/>
                  <a:ext cx="336100" cy="354450"/>
                  <a:chOff x="5835100" y="1726275"/>
                  <a:chExt cx="336100" cy="354450"/>
                </a:xfrm>
              </p:grpSpPr>
              <p:sp>
                <p:nvSpPr>
                  <p:cNvPr id="18909" name="Google Shape;18909;p39"/>
                  <p:cNvSpPr/>
                  <p:nvPr/>
                </p:nvSpPr>
                <p:spPr>
                  <a:xfrm>
                    <a:off x="5835100" y="1726275"/>
                    <a:ext cx="336100" cy="354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44" h="14178" fill="none" extrusionOk="0">
                        <a:moveTo>
                          <a:pt x="13310" y="4571"/>
                        </a:moveTo>
                        <a:cubicBezTo>
                          <a:pt x="13410" y="4604"/>
                          <a:pt x="13443" y="4737"/>
                          <a:pt x="13410" y="4838"/>
                        </a:cubicBezTo>
                        <a:lnTo>
                          <a:pt x="7639" y="14077"/>
                        </a:lnTo>
                        <a:cubicBezTo>
                          <a:pt x="7572" y="14178"/>
                          <a:pt x="7472" y="14178"/>
                          <a:pt x="7372" y="14144"/>
                        </a:cubicBezTo>
                        <a:lnTo>
                          <a:pt x="134" y="9641"/>
                        </a:lnTo>
                        <a:cubicBezTo>
                          <a:pt x="34" y="9574"/>
                          <a:pt x="0" y="9474"/>
                          <a:pt x="67" y="9374"/>
                        </a:cubicBezTo>
                        <a:lnTo>
                          <a:pt x="5804" y="101"/>
                        </a:lnTo>
                        <a:cubicBezTo>
                          <a:pt x="5871" y="34"/>
                          <a:pt x="5971" y="1"/>
                          <a:pt x="6071" y="67"/>
                        </a:cubicBezTo>
                        <a:close/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10" name="Google Shape;18910;p39"/>
                  <p:cNvSpPr/>
                  <p:nvPr/>
                </p:nvSpPr>
                <p:spPr>
                  <a:xfrm>
                    <a:off x="5868450" y="1746300"/>
                    <a:ext cx="147625" cy="23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05" h="9574" fill="none" extrusionOk="0">
                        <a:moveTo>
                          <a:pt x="1" y="9574"/>
                        </a:moveTo>
                        <a:lnTo>
                          <a:pt x="5905" y="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11" name="Google Shape;18911;p39"/>
                  <p:cNvSpPr/>
                  <p:nvPr/>
                </p:nvSpPr>
                <p:spPr>
                  <a:xfrm>
                    <a:off x="5905975" y="1769650"/>
                    <a:ext cx="148475" cy="23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39" h="9574" fill="none" extrusionOk="0">
                        <a:moveTo>
                          <a:pt x="1" y="9574"/>
                        </a:moveTo>
                        <a:lnTo>
                          <a:pt x="5938" y="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12" name="Google Shape;18912;p39"/>
                  <p:cNvSpPr/>
                  <p:nvPr/>
                </p:nvSpPr>
                <p:spPr>
                  <a:xfrm>
                    <a:off x="5943500" y="1793000"/>
                    <a:ext cx="148475" cy="23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39" h="9574" fill="none" extrusionOk="0">
                        <a:moveTo>
                          <a:pt x="1" y="9574"/>
                        </a:moveTo>
                        <a:lnTo>
                          <a:pt x="5938" y="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13" name="Google Shape;18913;p39"/>
                  <p:cNvSpPr/>
                  <p:nvPr/>
                </p:nvSpPr>
                <p:spPr>
                  <a:xfrm>
                    <a:off x="5981025" y="1816350"/>
                    <a:ext cx="148475" cy="23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39" h="9574" fill="none" extrusionOk="0">
                        <a:moveTo>
                          <a:pt x="1" y="9574"/>
                        </a:moveTo>
                        <a:lnTo>
                          <a:pt x="5938" y="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14" name="Google Shape;18914;p39"/>
                  <p:cNvSpPr/>
                  <p:nvPr/>
                </p:nvSpPr>
                <p:spPr>
                  <a:xfrm>
                    <a:off x="5859275" y="1923100"/>
                    <a:ext cx="190175" cy="118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7" h="4737" fill="none" extrusionOk="0">
                        <a:moveTo>
                          <a:pt x="1" y="0"/>
                        </a:moveTo>
                        <a:lnTo>
                          <a:pt x="7606" y="4737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15" name="Google Shape;18915;p39"/>
                  <p:cNvSpPr/>
                  <p:nvPr/>
                </p:nvSpPr>
                <p:spPr>
                  <a:xfrm>
                    <a:off x="5884300" y="1883900"/>
                    <a:ext cx="189325" cy="117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73" h="4704" fill="none" extrusionOk="0">
                        <a:moveTo>
                          <a:pt x="0" y="0"/>
                        </a:moveTo>
                        <a:lnTo>
                          <a:pt x="7572" y="4704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16" name="Google Shape;18916;p39"/>
                  <p:cNvSpPr/>
                  <p:nvPr/>
                </p:nvSpPr>
                <p:spPr>
                  <a:xfrm>
                    <a:off x="5908475" y="1843875"/>
                    <a:ext cx="190175" cy="118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7" h="4737" fill="none" extrusionOk="0">
                        <a:moveTo>
                          <a:pt x="1" y="0"/>
                        </a:moveTo>
                        <a:lnTo>
                          <a:pt x="7606" y="4737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17" name="Google Shape;18917;p39"/>
                  <p:cNvSpPr/>
                  <p:nvPr/>
                </p:nvSpPr>
                <p:spPr>
                  <a:xfrm>
                    <a:off x="5933500" y="1803825"/>
                    <a:ext cx="189325" cy="118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73" h="4738" fill="none" extrusionOk="0">
                        <a:moveTo>
                          <a:pt x="0" y="1"/>
                        </a:moveTo>
                        <a:lnTo>
                          <a:pt x="7573" y="4738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18" name="Google Shape;18918;p39"/>
                  <p:cNvSpPr/>
                  <p:nvPr/>
                </p:nvSpPr>
                <p:spPr>
                  <a:xfrm>
                    <a:off x="5957675" y="1764650"/>
                    <a:ext cx="190175" cy="117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7" h="4704" fill="none" extrusionOk="0">
                        <a:moveTo>
                          <a:pt x="1" y="0"/>
                        </a:moveTo>
                        <a:lnTo>
                          <a:pt x="7606" y="4704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19" name="Google Shape;18919;p39"/>
                  <p:cNvSpPr/>
                  <p:nvPr/>
                </p:nvSpPr>
                <p:spPr>
                  <a:xfrm>
                    <a:off x="6068600" y="1739625"/>
                    <a:ext cx="24200" cy="39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" h="1569" fill="none" extrusionOk="0">
                        <a:moveTo>
                          <a:pt x="0" y="1568"/>
                        </a:moveTo>
                        <a:lnTo>
                          <a:pt x="968" y="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8920" name="Google Shape;18920;p39"/>
              <p:cNvSpPr/>
              <p:nvPr/>
            </p:nvSpPr>
            <p:spPr>
              <a:xfrm>
                <a:off x="6019400" y="1659525"/>
                <a:ext cx="113425" cy="73475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2939" extrusionOk="0">
                    <a:moveTo>
                      <a:pt x="286" y="1"/>
                    </a:moveTo>
                    <a:cubicBezTo>
                      <a:pt x="214" y="1"/>
                      <a:pt x="143" y="38"/>
                      <a:pt x="100" y="102"/>
                    </a:cubicBezTo>
                    <a:cubicBezTo>
                      <a:pt x="0" y="236"/>
                      <a:pt x="34" y="369"/>
                      <a:pt x="167" y="436"/>
                    </a:cubicBezTo>
                    <a:lnTo>
                      <a:pt x="4137" y="2904"/>
                    </a:lnTo>
                    <a:cubicBezTo>
                      <a:pt x="4172" y="2928"/>
                      <a:pt x="4212" y="2939"/>
                      <a:pt x="4253" y="2939"/>
                    </a:cubicBezTo>
                    <a:cubicBezTo>
                      <a:pt x="4327" y="2939"/>
                      <a:pt x="4406" y="2902"/>
                      <a:pt x="4470" y="2837"/>
                    </a:cubicBezTo>
                    <a:cubicBezTo>
                      <a:pt x="4537" y="2704"/>
                      <a:pt x="4503" y="2571"/>
                      <a:pt x="4370" y="2504"/>
                    </a:cubicBezTo>
                    <a:lnTo>
                      <a:pt x="401" y="35"/>
                    </a:lnTo>
                    <a:cubicBezTo>
                      <a:pt x="365" y="12"/>
                      <a:pt x="325" y="1"/>
                      <a:pt x="286" y="1"/>
                    </a:cubicBezTo>
                    <a:close/>
                  </a:path>
                </a:pathLst>
              </a:custGeom>
              <a:solidFill>
                <a:srgbClr val="141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">
    <p:spTree>
      <p:nvGrpSpPr>
        <p:cNvPr id="1" name="Shape 18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22" name="Google Shape;18922;p40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18923" name="Google Shape;18923;p40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924" name="Google Shape;18924;p40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18925" name="Google Shape;18925;p40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6" name="Google Shape;18926;p40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7" name="Google Shape;18927;p40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8" name="Google Shape;18928;p40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9" name="Google Shape;18929;p40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0" name="Google Shape;18930;p40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1" name="Google Shape;18931;p40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2" name="Google Shape;18932;p40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3" name="Google Shape;18933;p40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4" name="Google Shape;18934;p40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5" name="Google Shape;18935;p40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6" name="Google Shape;18936;p40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7" name="Google Shape;18937;p40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8" name="Google Shape;18938;p40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9" name="Google Shape;18939;p40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0" name="Google Shape;18940;p40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1" name="Google Shape;18941;p40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2" name="Google Shape;18942;p40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3" name="Google Shape;18943;p40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4" name="Google Shape;18944;p40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5" name="Google Shape;18945;p40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6" name="Google Shape;18946;p40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7" name="Google Shape;18947;p40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8" name="Google Shape;18948;p40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9" name="Google Shape;18949;p40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50" name="Google Shape;18950;p40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18951" name="Google Shape;18951;p40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2" name="Google Shape;18952;p40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3" name="Google Shape;18953;p40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4" name="Google Shape;18954;p40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5" name="Google Shape;18955;p40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6" name="Google Shape;18956;p40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7" name="Google Shape;18957;p40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8" name="Google Shape;18958;p40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9" name="Google Shape;18959;p40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0" name="Google Shape;18960;p40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1" name="Google Shape;18961;p40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2" name="Google Shape;18962;p40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3" name="Google Shape;18963;p40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4" name="Google Shape;18964;p40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5" name="Google Shape;18965;p40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6" name="Google Shape;18966;p40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7" name="Google Shape;18967;p40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8" name="Google Shape;18968;p40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9" name="Google Shape;18969;p40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0" name="Google Shape;18970;p40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1" name="Google Shape;18971;p40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2" name="Google Shape;18972;p40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3" name="Google Shape;18973;p40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4" name="Google Shape;18974;p40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5" name="Google Shape;18975;p40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6" name="Google Shape;18976;p40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977" name="Google Shape;18977;p40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8" name="Google Shape;18978;p40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9" name="Google Shape;18979;p40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0" name="Google Shape;18980;p40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1" name="Google Shape;18981;p40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2" name="Google Shape;18982;p40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3" name="Google Shape;18983;p40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4" name="Google Shape;18984;p40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5" name="Google Shape;18985;p40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6" name="Google Shape;18986;p40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7" name="Google Shape;18987;p40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8" name="Google Shape;18988;p40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9" name="Google Shape;18989;p40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0" name="Google Shape;18990;p40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1" name="Google Shape;18991;p40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2" name="Google Shape;18992;p40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3" name="Google Shape;18993;p40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4" name="Google Shape;18994;p40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5" name="Google Shape;18995;p40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6" name="Google Shape;18996;p40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7" name="Google Shape;18997;p40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8" name="Google Shape;18998;p40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9" name="Google Shape;18999;p40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0" name="Google Shape;19000;p40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1" name="Google Shape;19001;p40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2" name="Google Shape;19002;p40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3" name="Google Shape;19003;p40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4" name="Google Shape;19004;p40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5" name="Google Shape;19005;p40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6" name="Google Shape;19006;p40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7" name="Google Shape;19007;p40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8" name="Google Shape;19008;p40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9" name="Google Shape;19009;p40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0" name="Google Shape;19010;p40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1" name="Google Shape;19011;p40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2" name="Google Shape;19012;p40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3" name="Google Shape;19013;p40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4" name="Google Shape;19014;p40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5" name="Google Shape;19015;p40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6" name="Google Shape;19016;p40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7" name="Google Shape;19017;p40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8" name="Google Shape;19018;p40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9" name="Google Shape;19019;p40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0" name="Google Shape;19020;p40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1" name="Google Shape;19021;p40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2" name="Google Shape;19022;p40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3" name="Google Shape;19023;p40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4" name="Google Shape;19024;p40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5" name="Google Shape;19025;p40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6" name="Google Shape;19026;p40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7" name="Google Shape;19027;p40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8" name="Google Shape;19028;p40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9" name="Google Shape;19029;p40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0" name="Google Shape;19030;p40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1" name="Google Shape;19031;p40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2" name="Google Shape;19032;p40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3" name="Google Shape;19033;p40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4" name="Google Shape;19034;p40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5" name="Google Shape;19035;p40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6" name="Google Shape;19036;p40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7" name="Google Shape;19037;p40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8" name="Google Shape;19038;p40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9" name="Google Shape;19039;p40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0" name="Google Shape;19040;p40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1" name="Google Shape;19041;p40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2" name="Google Shape;19042;p40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3" name="Google Shape;19043;p40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4" name="Google Shape;19044;p40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5" name="Google Shape;19045;p40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6" name="Google Shape;19046;p40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7" name="Google Shape;19047;p40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8" name="Google Shape;19048;p40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9" name="Google Shape;19049;p40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0" name="Google Shape;19050;p40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1" name="Google Shape;19051;p40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2" name="Google Shape;19052;p40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3" name="Google Shape;19053;p40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4" name="Google Shape;19054;p40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5" name="Google Shape;19055;p40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6" name="Google Shape;19056;p40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7" name="Google Shape;19057;p40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8" name="Google Shape;19058;p40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9" name="Google Shape;19059;p40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0" name="Google Shape;19060;p40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1" name="Google Shape;19061;p40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2" name="Google Shape;19062;p40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3" name="Google Shape;19063;p40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4" name="Google Shape;19064;p40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5" name="Google Shape;19065;p40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6" name="Google Shape;19066;p40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7" name="Google Shape;19067;p40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8" name="Google Shape;19068;p40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9" name="Google Shape;19069;p40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0" name="Google Shape;19070;p40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1" name="Google Shape;19071;p40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2" name="Google Shape;19072;p40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3" name="Google Shape;19073;p40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4" name="Google Shape;19074;p40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5" name="Google Shape;19075;p40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6" name="Google Shape;19076;p40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77" name="Google Shape;19077;p40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19078" name="Google Shape;19078;p40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9" name="Google Shape;19079;p40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0" name="Google Shape;19080;p40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1" name="Google Shape;19081;p40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2" name="Google Shape;19082;p40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3" name="Google Shape;19083;p40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4" name="Google Shape;19084;p40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5" name="Google Shape;19085;p40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6" name="Google Shape;19086;p40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7" name="Google Shape;19087;p40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8" name="Google Shape;19088;p40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9" name="Google Shape;19089;p40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0" name="Google Shape;19090;p40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1" name="Google Shape;19091;p40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2" name="Google Shape;19092;p40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3" name="Google Shape;19093;p40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4" name="Google Shape;19094;p40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5" name="Google Shape;19095;p40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6" name="Google Shape;19096;p40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7" name="Google Shape;19097;p40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8" name="Google Shape;19098;p40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9" name="Google Shape;19099;p40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0" name="Google Shape;19100;p40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1" name="Google Shape;19101;p40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2" name="Google Shape;19102;p40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3" name="Google Shape;19103;p40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104" name="Google Shape;19104;p40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5" name="Google Shape;19105;p40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6" name="Google Shape;19106;p40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7" name="Google Shape;19107;p40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8" name="Google Shape;19108;p40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109" name="Google Shape;19109;p40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19110" name="Google Shape;19110;p40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1" name="Google Shape;19111;p40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2" name="Google Shape;19112;p40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3" name="Google Shape;19113;p40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4" name="Google Shape;19114;p40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5" name="Google Shape;19115;p40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6" name="Google Shape;19116;p40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7" name="Google Shape;19117;p40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8" name="Google Shape;19118;p40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9" name="Google Shape;19119;p40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0" name="Google Shape;19120;p40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1" name="Google Shape;19121;p40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2" name="Google Shape;19122;p40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3" name="Google Shape;19123;p40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4" name="Google Shape;19124;p40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5" name="Google Shape;19125;p40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6" name="Google Shape;19126;p40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7" name="Google Shape;19127;p40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8" name="Google Shape;19128;p40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9" name="Google Shape;19129;p40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0" name="Google Shape;19130;p40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1" name="Google Shape;19131;p40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2" name="Google Shape;19132;p40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3" name="Google Shape;19133;p40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4" name="Google Shape;19134;p40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5" name="Google Shape;19135;p40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136" name="Google Shape;19136;p40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137" name="Google Shape;19137;p40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19138" name="Google Shape;19138;p40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9" name="Google Shape;19139;p40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0" name="Google Shape;19140;p40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1" name="Google Shape;19141;p40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2" name="Google Shape;19142;p40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3" name="Google Shape;19143;p40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4" name="Google Shape;19144;p40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5" name="Google Shape;19145;p40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6" name="Google Shape;19146;p40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7" name="Google Shape;19147;p40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8" name="Google Shape;19148;p40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9" name="Google Shape;19149;p40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0" name="Google Shape;19150;p40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1" name="Google Shape;19151;p40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2" name="Google Shape;19152;p40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3" name="Google Shape;19153;p40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4" name="Google Shape;19154;p40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5" name="Google Shape;19155;p40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6" name="Google Shape;19156;p40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7" name="Google Shape;19157;p40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8" name="Google Shape;19158;p40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9" name="Google Shape;19159;p40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0" name="Google Shape;19160;p40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1" name="Google Shape;19161;p40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2" name="Google Shape;19162;p40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3" name="Google Shape;19163;p40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164" name="Google Shape;19164;p40"/>
          <p:cNvGrpSpPr/>
          <p:nvPr/>
        </p:nvGrpSpPr>
        <p:grpSpPr>
          <a:xfrm>
            <a:off x="-706730" y="-247937"/>
            <a:ext cx="3399044" cy="3421986"/>
            <a:chOff x="-706730" y="-247937"/>
            <a:chExt cx="3399044" cy="3421986"/>
          </a:xfrm>
        </p:grpSpPr>
        <p:grpSp>
          <p:nvGrpSpPr>
            <p:cNvPr id="19165" name="Google Shape;19165;p40"/>
            <p:cNvGrpSpPr/>
            <p:nvPr/>
          </p:nvGrpSpPr>
          <p:grpSpPr>
            <a:xfrm>
              <a:off x="-706730" y="-247937"/>
              <a:ext cx="3399044" cy="3421986"/>
              <a:chOff x="-513630" y="-410112"/>
              <a:chExt cx="3399044" cy="3421986"/>
            </a:xfrm>
          </p:grpSpPr>
          <p:grpSp>
            <p:nvGrpSpPr>
              <p:cNvPr id="19166" name="Google Shape;19166;p40"/>
              <p:cNvGrpSpPr/>
              <p:nvPr/>
            </p:nvGrpSpPr>
            <p:grpSpPr>
              <a:xfrm>
                <a:off x="-289105" y="-410112"/>
                <a:ext cx="3174520" cy="3421986"/>
                <a:chOff x="-289105" y="-410112"/>
                <a:chExt cx="3174520" cy="3421986"/>
              </a:xfrm>
            </p:grpSpPr>
            <p:grpSp>
              <p:nvGrpSpPr>
                <p:cNvPr id="19167" name="Google Shape;19167;p40"/>
                <p:cNvGrpSpPr/>
                <p:nvPr/>
              </p:nvGrpSpPr>
              <p:grpSpPr>
                <a:xfrm rot="-2528748" flipH="1">
                  <a:off x="1139937" y="1544051"/>
                  <a:ext cx="1240758" cy="665148"/>
                  <a:chOff x="5206900" y="826150"/>
                  <a:chExt cx="599275" cy="321250"/>
                </a:xfrm>
              </p:grpSpPr>
              <p:sp>
                <p:nvSpPr>
                  <p:cNvPr id="19168" name="Google Shape;19168;p40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69" name="Google Shape;19169;p40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70" name="Google Shape;19170;p40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71" name="Google Shape;19171;p40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72" name="Google Shape;19172;p40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73" name="Google Shape;19173;p40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74" name="Google Shape;19174;p40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75" name="Google Shape;19175;p40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76" name="Google Shape;19176;p40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77" name="Google Shape;19177;p40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78" name="Google Shape;19178;p40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79" name="Google Shape;19179;p40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80" name="Google Shape;19180;p40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81" name="Google Shape;19181;p40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182" name="Google Shape;19182;p40"/>
                <p:cNvGrpSpPr/>
                <p:nvPr/>
              </p:nvGrpSpPr>
              <p:grpSpPr>
                <a:xfrm rot="1033525" flipH="1">
                  <a:off x="1574028" y="81642"/>
                  <a:ext cx="1240716" cy="665175"/>
                  <a:chOff x="5206900" y="826150"/>
                  <a:chExt cx="599275" cy="321250"/>
                </a:xfrm>
              </p:grpSpPr>
              <p:sp>
                <p:nvSpPr>
                  <p:cNvPr id="19183" name="Google Shape;19183;p40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84" name="Google Shape;19184;p40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85" name="Google Shape;19185;p40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86" name="Google Shape;19186;p40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87" name="Google Shape;19187;p40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88" name="Google Shape;19188;p40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89" name="Google Shape;19189;p40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90" name="Google Shape;19190;p40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91" name="Google Shape;19191;p40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92" name="Google Shape;19192;p40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93" name="Google Shape;19193;p40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94" name="Google Shape;19194;p40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95" name="Google Shape;19195;p40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96" name="Google Shape;19196;p40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197" name="Google Shape;19197;p40"/>
                <p:cNvGrpSpPr/>
                <p:nvPr/>
              </p:nvGrpSpPr>
              <p:grpSpPr>
                <a:xfrm rot="6256591">
                  <a:off x="1268807" y="629246"/>
                  <a:ext cx="1240826" cy="665092"/>
                  <a:chOff x="5206900" y="826150"/>
                  <a:chExt cx="599275" cy="321250"/>
                </a:xfrm>
              </p:grpSpPr>
              <p:sp>
                <p:nvSpPr>
                  <p:cNvPr id="19198" name="Google Shape;19198;p40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99" name="Google Shape;19199;p40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00" name="Google Shape;19200;p40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01" name="Google Shape;19201;p40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02" name="Google Shape;19202;p40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03" name="Google Shape;19203;p40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04" name="Google Shape;19204;p40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05" name="Google Shape;19205;p40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06" name="Google Shape;19206;p40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07" name="Google Shape;19207;p40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08" name="Google Shape;19208;p40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09" name="Google Shape;19209;p40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10" name="Google Shape;19210;p40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11" name="Google Shape;19211;p40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212" name="Google Shape;19212;p40"/>
                <p:cNvGrpSpPr/>
                <p:nvPr/>
              </p:nvGrpSpPr>
              <p:grpSpPr>
                <a:xfrm flipH="1">
                  <a:off x="-35240" y="866804"/>
                  <a:ext cx="1699100" cy="2145071"/>
                  <a:chOff x="146217" y="2712579"/>
                  <a:chExt cx="1552966" cy="1960401"/>
                </a:xfrm>
              </p:grpSpPr>
              <p:grpSp>
                <p:nvGrpSpPr>
                  <p:cNvPr id="19213" name="Google Shape;19213;p40"/>
                  <p:cNvGrpSpPr/>
                  <p:nvPr/>
                </p:nvGrpSpPr>
                <p:grpSpPr>
                  <a:xfrm>
                    <a:off x="146217" y="2712579"/>
                    <a:ext cx="1134008" cy="607901"/>
                    <a:chOff x="5206900" y="826150"/>
                    <a:chExt cx="599275" cy="321250"/>
                  </a:xfrm>
                </p:grpSpPr>
                <p:sp>
                  <p:nvSpPr>
                    <p:cNvPr id="19214" name="Google Shape;19214;p40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15" name="Google Shape;19215;p40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16" name="Google Shape;19216;p40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17" name="Google Shape;19217;p40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18" name="Google Shape;19218;p40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19" name="Google Shape;19219;p40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20" name="Google Shape;19220;p40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21" name="Google Shape;19221;p40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22" name="Google Shape;19222;p40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23" name="Google Shape;19223;p40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24" name="Google Shape;19224;p40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25" name="Google Shape;19225;p40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26" name="Google Shape;19226;p40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27" name="Google Shape;19227;p40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9228" name="Google Shape;19228;p40"/>
                  <p:cNvGrpSpPr/>
                  <p:nvPr/>
                </p:nvGrpSpPr>
                <p:grpSpPr>
                  <a:xfrm rot="-9256633">
                    <a:off x="489429" y="3110262"/>
                    <a:ext cx="1134020" cy="607908"/>
                    <a:chOff x="5206900" y="826150"/>
                    <a:chExt cx="599275" cy="321250"/>
                  </a:xfrm>
                </p:grpSpPr>
                <p:sp>
                  <p:nvSpPr>
                    <p:cNvPr id="19229" name="Google Shape;19229;p40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30" name="Google Shape;19230;p40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31" name="Google Shape;19231;p40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32" name="Google Shape;19232;p40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33" name="Google Shape;19233;p40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34" name="Google Shape;19234;p40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35" name="Google Shape;19235;p40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36" name="Google Shape;19236;p40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37" name="Google Shape;19237;p40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38" name="Google Shape;19238;p40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39" name="Google Shape;19239;p40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40" name="Google Shape;19240;p40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41" name="Google Shape;19241;p40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42" name="Google Shape;19242;p40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9243" name="Google Shape;19243;p40"/>
                  <p:cNvGrpSpPr/>
                  <p:nvPr/>
                </p:nvGrpSpPr>
                <p:grpSpPr>
                  <a:xfrm rot="7120513" flipH="1">
                    <a:off x="538618" y="3725726"/>
                    <a:ext cx="1133997" cy="607895"/>
                    <a:chOff x="5206900" y="826150"/>
                    <a:chExt cx="599275" cy="321250"/>
                  </a:xfrm>
                </p:grpSpPr>
                <p:sp>
                  <p:nvSpPr>
                    <p:cNvPr id="19244" name="Google Shape;19244;p40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45" name="Google Shape;19245;p40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46" name="Google Shape;19246;p40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47" name="Google Shape;19247;p40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48" name="Google Shape;19248;p40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49" name="Google Shape;19249;p40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50" name="Google Shape;19250;p40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51" name="Google Shape;19251;p40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52" name="Google Shape;19252;p40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53" name="Google Shape;19253;p40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54" name="Google Shape;19254;p40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55" name="Google Shape;19255;p40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56" name="Google Shape;19256;p40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57" name="Google Shape;19257;p40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19258" name="Google Shape;19258;p40"/>
                <p:cNvGrpSpPr/>
                <p:nvPr/>
              </p:nvGrpSpPr>
              <p:grpSpPr>
                <a:xfrm rot="446386">
                  <a:off x="1421080" y="781885"/>
                  <a:ext cx="1240817" cy="665090"/>
                  <a:chOff x="5206900" y="826150"/>
                  <a:chExt cx="599275" cy="321250"/>
                </a:xfrm>
              </p:grpSpPr>
              <p:sp>
                <p:nvSpPr>
                  <p:cNvPr id="19259" name="Google Shape;19259;p40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60" name="Google Shape;19260;p40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61" name="Google Shape;19261;p40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62" name="Google Shape;19262;p40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63" name="Google Shape;19263;p40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64" name="Google Shape;19264;p40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65" name="Google Shape;19265;p40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66" name="Google Shape;19266;p40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67" name="Google Shape;19267;p40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68" name="Google Shape;19268;p40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69" name="Google Shape;19269;p40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70" name="Google Shape;19270;p40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71" name="Google Shape;19271;p40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72" name="Google Shape;19272;p40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273" name="Google Shape;19273;p40"/>
                <p:cNvGrpSpPr/>
                <p:nvPr/>
              </p:nvGrpSpPr>
              <p:grpSpPr>
                <a:xfrm rot="-2528748" flipH="1">
                  <a:off x="-226338" y="-79824"/>
                  <a:ext cx="1240758" cy="665148"/>
                  <a:chOff x="5206900" y="826150"/>
                  <a:chExt cx="599275" cy="321250"/>
                </a:xfrm>
              </p:grpSpPr>
              <p:sp>
                <p:nvSpPr>
                  <p:cNvPr id="19274" name="Google Shape;19274;p40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75" name="Google Shape;19275;p40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76" name="Google Shape;19276;p40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77" name="Google Shape;19277;p40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78" name="Google Shape;19278;p40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79" name="Google Shape;19279;p40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80" name="Google Shape;19280;p40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81" name="Google Shape;19281;p40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82" name="Google Shape;19282;p40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83" name="Google Shape;19283;p40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84" name="Google Shape;19284;p40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85" name="Google Shape;19285;p40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86" name="Google Shape;19286;p40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87" name="Google Shape;19287;p40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9288" name="Google Shape;19288;p40"/>
              <p:cNvGrpSpPr/>
              <p:nvPr/>
            </p:nvGrpSpPr>
            <p:grpSpPr>
              <a:xfrm>
                <a:off x="-513630" y="35479"/>
                <a:ext cx="2745498" cy="1748548"/>
                <a:chOff x="1270425" y="2070325"/>
                <a:chExt cx="1769805" cy="1127150"/>
              </a:xfrm>
            </p:grpSpPr>
            <p:grpSp>
              <p:nvGrpSpPr>
                <p:cNvPr id="19289" name="Google Shape;19289;p40"/>
                <p:cNvGrpSpPr/>
                <p:nvPr/>
              </p:nvGrpSpPr>
              <p:grpSpPr>
                <a:xfrm>
                  <a:off x="1582562" y="2070325"/>
                  <a:ext cx="1123518" cy="1127150"/>
                  <a:chOff x="1582562" y="2070325"/>
                  <a:chExt cx="1123518" cy="1127150"/>
                </a:xfrm>
              </p:grpSpPr>
              <p:sp>
                <p:nvSpPr>
                  <p:cNvPr id="19290" name="Google Shape;19290;p40"/>
                  <p:cNvSpPr/>
                  <p:nvPr/>
                </p:nvSpPr>
                <p:spPr>
                  <a:xfrm>
                    <a:off x="1582562" y="2070325"/>
                    <a:ext cx="1123518" cy="1127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08" h="10241" extrusionOk="0">
                        <a:moveTo>
                          <a:pt x="5151" y="1"/>
                        </a:moveTo>
                        <a:cubicBezTo>
                          <a:pt x="2707" y="1"/>
                          <a:pt x="297" y="1732"/>
                          <a:pt x="34" y="4666"/>
                        </a:cubicBezTo>
                        <a:cubicBezTo>
                          <a:pt x="0" y="4732"/>
                          <a:pt x="0" y="4832"/>
                          <a:pt x="0" y="4932"/>
                        </a:cubicBezTo>
                        <a:lnTo>
                          <a:pt x="0" y="5133"/>
                        </a:lnTo>
                        <a:cubicBezTo>
                          <a:pt x="0" y="5433"/>
                          <a:pt x="34" y="5733"/>
                          <a:pt x="67" y="6033"/>
                        </a:cubicBezTo>
                        <a:cubicBezTo>
                          <a:pt x="167" y="6500"/>
                          <a:pt x="301" y="6967"/>
                          <a:pt x="534" y="7401"/>
                        </a:cubicBezTo>
                        <a:cubicBezTo>
                          <a:pt x="701" y="7734"/>
                          <a:pt x="901" y="8068"/>
                          <a:pt x="1168" y="8368"/>
                        </a:cubicBezTo>
                        <a:cubicBezTo>
                          <a:pt x="2223" y="9656"/>
                          <a:pt x="3657" y="10241"/>
                          <a:pt x="5071" y="10241"/>
                        </a:cubicBezTo>
                        <a:cubicBezTo>
                          <a:pt x="7504" y="10241"/>
                          <a:pt x="9879" y="8513"/>
                          <a:pt x="10174" y="5666"/>
                        </a:cubicBezTo>
                        <a:cubicBezTo>
                          <a:pt x="10208" y="5466"/>
                          <a:pt x="10208" y="5299"/>
                          <a:pt x="10208" y="5133"/>
                        </a:cubicBezTo>
                        <a:cubicBezTo>
                          <a:pt x="10208" y="5032"/>
                          <a:pt x="10208" y="4966"/>
                          <a:pt x="10208" y="4832"/>
                        </a:cubicBezTo>
                        <a:cubicBezTo>
                          <a:pt x="10208" y="4732"/>
                          <a:pt x="10208" y="4632"/>
                          <a:pt x="10174" y="4499"/>
                        </a:cubicBezTo>
                        <a:cubicBezTo>
                          <a:pt x="10174" y="4332"/>
                          <a:pt x="10141" y="4199"/>
                          <a:pt x="10108" y="4032"/>
                        </a:cubicBezTo>
                        <a:cubicBezTo>
                          <a:pt x="9974" y="3431"/>
                          <a:pt x="9707" y="2831"/>
                          <a:pt x="9374" y="2331"/>
                        </a:cubicBezTo>
                        <a:cubicBezTo>
                          <a:pt x="8337" y="729"/>
                          <a:pt x="6737" y="1"/>
                          <a:pt x="5151" y="1"/>
                        </a:cubicBezTo>
                        <a:close/>
                      </a:path>
                    </a:pathLst>
                  </a:custGeom>
                  <a:solidFill>
                    <a:srgbClr val="D4DC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9291" name="Google Shape;19291;p40"/>
                  <p:cNvGrpSpPr/>
                  <p:nvPr/>
                </p:nvGrpSpPr>
                <p:grpSpPr>
                  <a:xfrm>
                    <a:off x="1582562" y="2073407"/>
                    <a:ext cx="1123518" cy="973062"/>
                    <a:chOff x="1582562" y="2073407"/>
                    <a:chExt cx="1123518" cy="973062"/>
                  </a:xfrm>
                </p:grpSpPr>
                <p:sp>
                  <p:nvSpPr>
                    <p:cNvPr id="19292" name="Google Shape;19292;p40"/>
                    <p:cNvSpPr/>
                    <p:nvPr/>
                  </p:nvSpPr>
                  <p:spPr>
                    <a:xfrm>
                      <a:off x="1674354" y="2073407"/>
                      <a:ext cx="939934" cy="25347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540" h="2303" extrusionOk="0">
                          <a:moveTo>
                            <a:pt x="4270" y="1"/>
                          </a:moveTo>
                          <a:cubicBezTo>
                            <a:pt x="2635" y="1"/>
                            <a:pt x="1001" y="768"/>
                            <a:pt x="0" y="2303"/>
                          </a:cubicBezTo>
                          <a:cubicBezTo>
                            <a:pt x="167" y="2303"/>
                            <a:pt x="334" y="2303"/>
                            <a:pt x="501" y="2269"/>
                          </a:cubicBezTo>
                          <a:cubicBezTo>
                            <a:pt x="734" y="2169"/>
                            <a:pt x="968" y="2102"/>
                            <a:pt x="1234" y="2069"/>
                          </a:cubicBezTo>
                          <a:cubicBezTo>
                            <a:pt x="1735" y="1969"/>
                            <a:pt x="1802" y="1936"/>
                            <a:pt x="2335" y="1869"/>
                          </a:cubicBezTo>
                          <a:cubicBezTo>
                            <a:pt x="2869" y="1802"/>
                            <a:pt x="3203" y="1735"/>
                            <a:pt x="3703" y="1702"/>
                          </a:cubicBezTo>
                          <a:cubicBezTo>
                            <a:pt x="3870" y="1669"/>
                            <a:pt x="4045" y="1652"/>
                            <a:pt x="4220" y="1652"/>
                          </a:cubicBezTo>
                          <a:cubicBezTo>
                            <a:pt x="4395" y="1652"/>
                            <a:pt x="4570" y="1669"/>
                            <a:pt x="4737" y="1702"/>
                          </a:cubicBezTo>
                          <a:cubicBezTo>
                            <a:pt x="5104" y="1802"/>
                            <a:pt x="5404" y="1769"/>
                            <a:pt x="5738" y="1869"/>
                          </a:cubicBezTo>
                          <a:cubicBezTo>
                            <a:pt x="6005" y="2002"/>
                            <a:pt x="6271" y="2069"/>
                            <a:pt x="6538" y="2136"/>
                          </a:cubicBezTo>
                          <a:cubicBezTo>
                            <a:pt x="6972" y="2202"/>
                            <a:pt x="7406" y="2269"/>
                            <a:pt x="7839" y="2303"/>
                          </a:cubicBezTo>
                          <a:lnTo>
                            <a:pt x="8540" y="2303"/>
                          </a:lnTo>
                          <a:cubicBezTo>
                            <a:pt x="7539" y="768"/>
                            <a:pt x="5904" y="1"/>
                            <a:pt x="4270" y="1"/>
                          </a:cubicBezTo>
                          <a:close/>
                        </a:path>
                      </a:pathLst>
                    </a:custGeom>
                    <a:solidFill>
                      <a:srgbClr val="708EC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93" name="Google Shape;19293;p40"/>
                    <p:cNvSpPr/>
                    <p:nvPr/>
                  </p:nvSpPr>
                  <p:spPr>
                    <a:xfrm>
                      <a:off x="1582562" y="2513987"/>
                      <a:ext cx="1119886" cy="992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175" h="902" extrusionOk="0">
                          <a:moveTo>
                            <a:pt x="10108" y="1"/>
                          </a:moveTo>
                          <a:lnTo>
                            <a:pt x="8773" y="134"/>
                          </a:lnTo>
                          <a:cubicBezTo>
                            <a:pt x="8206" y="201"/>
                            <a:pt x="7572" y="234"/>
                            <a:pt x="6605" y="268"/>
                          </a:cubicBezTo>
                          <a:cubicBezTo>
                            <a:pt x="6105" y="268"/>
                            <a:pt x="5604" y="268"/>
                            <a:pt x="5104" y="201"/>
                          </a:cubicBezTo>
                          <a:cubicBezTo>
                            <a:pt x="4618" y="137"/>
                            <a:pt x="4118" y="114"/>
                            <a:pt x="3622" y="114"/>
                          </a:cubicBezTo>
                          <a:cubicBezTo>
                            <a:pt x="3335" y="114"/>
                            <a:pt x="3050" y="122"/>
                            <a:pt x="2769" y="134"/>
                          </a:cubicBezTo>
                          <a:cubicBezTo>
                            <a:pt x="2169" y="201"/>
                            <a:pt x="868" y="468"/>
                            <a:pt x="34" y="635"/>
                          </a:cubicBezTo>
                          <a:cubicBezTo>
                            <a:pt x="0" y="735"/>
                            <a:pt x="0" y="801"/>
                            <a:pt x="0" y="901"/>
                          </a:cubicBezTo>
                          <a:cubicBezTo>
                            <a:pt x="1068" y="768"/>
                            <a:pt x="3670" y="401"/>
                            <a:pt x="4137" y="401"/>
                          </a:cubicBezTo>
                          <a:cubicBezTo>
                            <a:pt x="4704" y="434"/>
                            <a:pt x="4804" y="468"/>
                            <a:pt x="5304" y="501"/>
                          </a:cubicBezTo>
                          <a:cubicBezTo>
                            <a:pt x="5638" y="534"/>
                            <a:pt x="6005" y="568"/>
                            <a:pt x="6372" y="568"/>
                          </a:cubicBezTo>
                          <a:cubicBezTo>
                            <a:pt x="6738" y="534"/>
                            <a:pt x="7706" y="568"/>
                            <a:pt x="8373" y="501"/>
                          </a:cubicBezTo>
                          <a:cubicBezTo>
                            <a:pt x="8707" y="468"/>
                            <a:pt x="9507" y="468"/>
                            <a:pt x="10174" y="468"/>
                          </a:cubicBezTo>
                          <a:cubicBezTo>
                            <a:pt x="10174" y="301"/>
                            <a:pt x="10141" y="168"/>
                            <a:pt x="10108" y="1"/>
                          </a:cubicBezTo>
                          <a:close/>
                        </a:path>
                      </a:pathLst>
                    </a:custGeom>
                    <a:solidFill>
                      <a:srgbClr val="708EC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94" name="Google Shape;19294;p40"/>
                    <p:cNvSpPr/>
                    <p:nvPr/>
                  </p:nvSpPr>
                  <p:spPr>
                    <a:xfrm>
                      <a:off x="1582562" y="2576392"/>
                      <a:ext cx="1123518" cy="17268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08" h="1569" extrusionOk="0">
                          <a:moveTo>
                            <a:pt x="4070" y="1"/>
                          </a:moveTo>
                          <a:cubicBezTo>
                            <a:pt x="3870" y="1"/>
                            <a:pt x="3670" y="1"/>
                            <a:pt x="3469" y="34"/>
                          </a:cubicBezTo>
                          <a:cubicBezTo>
                            <a:pt x="3169" y="101"/>
                            <a:pt x="2969" y="101"/>
                            <a:pt x="2836" y="134"/>
                          </a:cubicBezTo>
                          <a:cubicBezTo>
                            <a:pt x="2669" y="168"/>
                            <a:pt x="2369" y="168"/>
                            <a:pt x="2135" y="201"/>
                          </a:cubicBezTo>
                          <a:cubicBezTo>
                            <a:pt x="1902" y="234"/>
                            <a:pt x="1735" y="234"/>
                            <a:pt x="1535" y="268"/>
                          </a:cubicBezTo>
                          <a:cubicBezTo>
                            <a:pt x="1368" y="301"/>
                            <a:pt x="1401" y="301"/>
                            <a:pt x="1134" y="368"/>
                          </a:cubicBezTo>
                          <a:cubicBezTo>
                            <a:pt x="868" y="468"/>
                            <a:pt x="634" y="501"/>
                            <a:pt x="367" y="501"/>
                          </a:cubicBezTo>
                          <a:cubicBezTo>
                            <a:pt x="100" y="501"/>
                            <a:pt x="34" y="501"/>
                            <a:pt x="0" y="535"/>
                          </a:cubicBezTo>
                          <a:cubicBezTo>
                            <a:pt x="0" y="835"/>
                            <a:pt x="34" y="1135"/>
                            <a:pt x="67" y="1435"/>
                          </a:cubicBezTo>
                          <a:cubicBezTo>
                            <a:pt x="634" y="1235"/>
                            <a:pt x="1201" y="1102"/>
                            <a:pt x="1768" y="968"/>
                          </a:cubicBezTo>
                          <a:cubicBezTo>
                            <a:pt x="1935" y="952"/>
                            <a:pt x="2102" y="943"/>
                            <a:pt x="2269" y="943"/>
                          </a:cubicBezTo>
                          <a:cubicBezTo>
                            <a:pt x="2435" y="943"/>
                            <a:pt x="2602" y="952"/>
                            <a:pt x="2769" y="968"/>
                          </a:cubicBezTo>
                          <a:cubicBezTo>
                            <a:pt x="3069" y="1002"/>
                            <a:pt x="3369" y="1068"/>
                            <a:pt x="3670" y="1135"/>
                          </a:cubicBezTo>
                          <a:cubicBezTo>
                            <a:pt x="4070" y="1268"/>
                            <a:pt x="4470" y="1368"/>
                            <a:pt x="4904" y="1368"/>
                          </a:cubicBezTo>
                          <a:cubicBezTo>
                            <a:pt x="5771" y="1469"/>
                            <a:pt x="6071" y="1569"/>
                            <a:pt x="6672" y="1569"/>
                          </a:cubicBezTo>
                          <a:lnTo>
                            <a:pt x="7973" y="1569"/>
                          </a:lnTo>
                          <a:cubicBezTo>
                            <a:pt x="8133" y="1562"/>
                            <a:pt x="8267" y="1561"/>
                            <a:pt x="8382" y="1561"/>
                          </a:cubicBezTo>
                          <a:cubicBezTo>
                            <a:pt x="8509" y="1561"/>
                            <a:pt x="8613" y="1563"/>
                            <a:pt x="8704" y="1563"/>
                          </a:cubicBezTo>
                          <a:cubicBezTo>
                            <a:pt x="8982" y="1563"/>
                            <a:pt x="9146" y="1545"/>
                            <a:pt x="9474" y="1402"/>
                          </a:cubicBezTo>
                          <a:cubicBezTo>
                            <a:pt x="9807" y="1235"/>
                            <a:pt x="10041" y="1135"/>
                            <a:pt x="10174" y="1068"/>
                          </a:cubicBezTo>
                          <a:cubicBezTo>
                            <a:pt x="10208" y="868"/>
                            <a:pt x="10208" y="701"/>
                            <a:pt x="10208" y="535"/>
                          </a:cubicBezTo>
                          <a:cubicBezTo>
                            <a:pt x="10208" y="434"/>
                            <a:pt x="10208" y="368"/>
                            <a:pt x="10174" y="234"/>
                          </a:cubicBezTo>
                          <a:cubicBezTo>
                            <a:pt x="9774" y="334"/>
                            <a:pt x="9340" y="368"/>
                            <a:pt x="8907" y="368"/>
                          </a:cubicBezTo>
                          <a:cubicBezTo>
                            <a:pt x="8873" y="346"/>
                            <a:pt x="8829" y="338"/>
                            <a:pt x="8765" y="338"/>
                          </a:cubicBezTo>
                          <a:cubicBezTo>
                            <a:pt x="8636" y="338"/>
                            <a:pt x="8429" y="368"/>
                            <a:pt x="8073" y="368"/>
                          </a:cubicBezTo>
                          <a:cubicBezTo>
                            <a:pt x="7906" y="379"/>
                            <a:pt x="7728" y="383"/>
                            <a:pt x="7565" y="383"/>
                          </a:cubicBezTo>
                          <a:cubicBezTo>
                            <a:pt x="7239" y="383"/>
                            <a:pt x="6972" y="368"/>
                            <a:pt x="6972" y="368"/>
                          </a:cubicBezTo>
                          <a:cubicBezTo>
                            <a:pt x="6972" y="368"/>
                            <a:pt x="6271" y="301"/>
                            <a:pt x="6038" y="268"/>
                          </a:cubicBezTo>
                          <a:cubicBezTo>
                            <a:pt x="5771" y="268"/>
                            <a:pt x="4303" y="1"/>
                            <a:pt x="4070" y="1"/>
                          </a:cubicBezTo>
                          <a:close/>
                        </a:path>
                      </a:pathLst>
                    </a:custGeom>
                    <a:solidFill>
                      <a:srgbClr val="708EC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95" name="Google Shape;19295;p40"/>
                    <p:cNvSpPr/>
                    <p:nvPr/>
                  </p:nvSpPr>
                  <p:spPr>
                    <a:xfrm>
                      <a:off x="1641335" y="2884787"/>
                      <a:ext cx="903173" cy="1616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206" h="1469" extrusionOk="0">
                          <a:moveTo>
                            <a:pt x="0" y="1"/>
                          </a:moveTo>
                          <a:cubicBezTo>
                            <a:pt x="167" y="334"/>
                            <a:pt x="400" y="668"/>
                            <a:pt x="634" y="968"/>
                          </a:cubicBezTo>
                          <a:cubicBezTo>
                            <a:pt x="1001" y="1002"/>
                            <a:pt x="1801" y="1135"/>
                            <a:pt x="2302" y="1202"/>
                          </a:cubicBezTo>
                          <a:cubicBezTo>
                            <a:pt x="2835" y="1302"/>
                            <a:pt x="3069" y="1369"/>
                            <a:pt x="3503" y="1435"/>
                          </a:cubicBezTo>
                          <a:cubicBezTo>
                            <a:pt x="3658" y="1457"/>
                            <a:pt x="3795" y="1469"/>
                            <a:pt x="3962" y="1469"/>
                          </a:cubicBezTo>
                          <a:cubicBezTo>
                            <a:pt x="4296" y="1469"/>
                            <a:pt x="4748" y="1424"/>
                            <a:pt x="5704" y="1335"/>
                          </a:cubicBezTo>
                          <a:cubicBezTo>
                            <a:pt x="6605" y="1235"/>
                            <a:pt x="7472" y="902"/>
                            <a:pt x="8206" y="368"/>
                          </a:cubicBezTo>
                          <a:lnTo>
                            <a:pt x="8206" y="368"/>
                          </a:lnTo>
                          <a:cubicBezTo>
                            <a:pt x="7447" y="874"/>
                            <a:pt x="6475" y="977"/>
                            <a:pt x="5669" y="977"/>
                          </a:cubicBezTo>
                          <a:cubicBezTo>
                            <a:pt x="5518" y="977"/>
                            <a:pt x="5374" y="973"/>
                            <a:pt x="5237" y="968"/>
                          </a:cubicBezTo>
                          <a:cubicBezTo>
                            <a:pt x="4603" y="935"/>
                            <a:pt x="3970" y="801"/>
                            <a:pt x="3402" y="568"/>
                          </a:cubicBezTo>
                          <a:cubicBezTo>
                            <a:pt x="2602" y="368"/>
                            <a:pt x="1801" y="201"/>
                            <a:pt x="1001" y="101"/>
                          </a:cubicBezTo>
                          <a:cubicBezTo>
                            <a:pt x="667" y="34"/>
                            <a:pt x="334" y="1"/>
                            <a:pt x="0" y="1"/>
                          </a:cubicBezTo>
                          <a:close/>
                        </a:path>
                      </a:pathLst>
                    </a:custGeom>
                    <a:solidFill>
                      <a:srgbClr val="708EC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19296" name="Google Shape;19296;p40"/>
                <p:cNvSpPr/>
                <p:nvPr/>
              </p:nvSpPr>
              <p:spPr>
                <a:xfrm>
                  <a:off x="1270425" y="2115341"/>
                  <a:ext cx="1769805" cy="1045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80" h="9496" extrusionOk="0">
                      <a:moveTo>
                        <a:pt x="14796" y="0"/>
                      </a:moveTo>
                      <a:cubicBezTo>
                        <a:pt x="14054" y="0"/>
                        <a:pt x="12845" y="340"/>
                        <a:pt x="11376" y="954"/>
                      </a:cubicBezTo>
                      <a:lnTo>
                        <a:pt x="11476" y="1054"/>
                      </a:lnTo>
                      <a:cubicBezTo>
                        <a:pt x="12860" y="478"/>
                        <a:pt x="13989" y="156"/>
                        <a:pt x="14631" y="156"/>
                      </a:cubicBezTo>
                      <a:cubicBezTo>
                        <a:pt x="14917" y="156"/>
                        <a:pt x="15106" y="220"/>
                        <a:pt x="15178" y="354"/>
                      </a:cubicBezTo>
                      <a:cubicBezTo>
                        <a:pt x="15612" y="1088"/>
                        <a:pt x="12677" y="3589"/>
                        <a:pt x="8640" y="5958"/>
                      </a:cubicBezTo>
                      <a:cubicBezTo>
                        <a:pt x="5382" y="7885"/>
                        <a:pt x="2368" y="9128"/>
                        <a:pt x="1124" y="9128"/>
                      </a:cubicBezTo>
                      <a:cubicBezTo>
                        <a:pt x="840" y="9128"/>
                        <a:pt x="649" y="9063"/>
                        <a:pt x="568" y="8927"/>
                      </a:cubicBezTo>
                      <a:cubicBezTo>
                        <a:pt x="301" y="8460"/>
                        <a:pt x="1302" y="7359"/>
                        <a:pt x="3003" y="6024"/>
                      </a:cubicBezTo>
                      <a:lnTo>
                        <a:pt x="2970" y="5891"/>
                      </a:lnTo>
                      <a:cubicBezTo>
                        <a:pt x="1068" y="7359"/>
                        <a:pt x="1" y="8660"/>
                        <a:pt x="335" y="9227"/>
                      </a:cubicBezTo>
                      <a:cubicBezTo>
                        <a:pt x="440" y="9409"/>
                        <a:pt x="692" y="9496"/>
                        <a:pt x="1065" y="9496"/>
                      </a:cubicBezTo>
                      <a:cubicBezTo>
                        <a:pt x="2464" y="9496"/>
                        <a:pt x="5554" y="8274"/>
                        <a:pt x="8874" y="6325"/>
                      </a:cubicBezTo>
                      <a:cubicBezTo>
                        <a:pt x="13077" y="3890"/>
                        <a:pt x="16079" y="1188"/>
                        <a:pt x="15545" y="287"/>
                      </a:cubicBezTo>
                      <a:cubicBezTo>
                        <a:pt x="15443" y="93"/>
                        <a:pt x="15183" y="0"/>
                        <a:pt x="14796" y="0"/>
                      </a:cubicBezTo>
                      <a:close/>
                    </a:path>
                  </a:pathLst>
                </a:custGeom>
                <a:solidFill>
                  <a:srgbClr val="708EC0">
                    <a:alpha val="272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297" name="Google Shape;19297;p40"/>
            <p:cNvGrpSpPr/>
            <p:nvPr/>
          </p:nvGrpSpPr>
          <p:grpSpPr>
            <a:xfrm>
              <a:off x="817141" y="1560564"/>
              <a:ext cx="523502" cy="523554"/>
              <a:chOff x="3311753" y="2087385"/>
              <a:chExt cx="1108880" cy="1108990"/>
            </a:xfrm>
          </p:grpSpPr>
          <p:sp>
            <p:nvSpPr>
              <p:cNvPr id="19298" name="Google Shape;19298;p40"/>
              <p:cNvSpPr/>
              <p:nvPr/>
            </p:nvSpPr>
            <p:spPr>
              <a:xfrm>
                <a:off x="3311753" y="2087385"/>
                <a:ext cx="1108880" cy="1108990"/>
              </a:xfrm>
              <a:custGeom>
                <a:avLst/>
                <a:gdLst/>
                <a:ahLst/>
                <a:cxnLst/>
                <a:rect l="l" t="t" r="r" b="b"/>
                <a:pathLst>
                  <a:path w="10075" h="10076" extrusionOk="0">
                    <a:moveTo>
                      <a:pt x="5107" y="1"/>
                    </a:moveTo>
                    <a:cubicBezTo>
                      <a:pt x="2533" y="1"/>
                      <a:pt x="1" y="1935"/>
                      <a:pt x="1" y="5044"/>
                    </a:cubicBezTo>
                    <a:cubicBezTo>
                      <a:pt x="1" y="5344"/>
                      <a:pt x="34" y="5645"/>
                      <a:pt x="101" y="5978"/>
                    </a:cubicBezTo>
                    <a:cubicBezTo>
                      <a:pt x="134" y="6178"/>
                      <a:pt x="201" y="6379"/>
                      <a:pt x="267" y="6579"/>
                    </a:cubicBezTo>
                    <a:cubicBezTo>
                      <a:pt x="998" y="8862"/>
                      <a:pt x="3030" y="10075"/>
                      <a:pt x="5074" y="10075"/>
                    </a:cubicBezTo>
                    <a:cubicBezTo>
                      <a:pt x="6763" y="10075"/>
                      <a:pt x="8460" y="9248"/>
                      <a:pt x="9441" y="7513"/>
                    </a:cubicBezTo>
                    <a:cubicBezTo>
                      <a:pt x="9707" y="7079"/>
                      <a:pt x="9874" y="6579"/>
                      <a:pt x="9974" y="6078"/>
                    </a:cubicBezTo>
                    <a:cubicBezTo>
                      <a:pt x="10041" y="5745"/>
                      <a:pt x="10074" y="5378"/>
                      <a:pt x="10074" y="5044"/>
                    </a:cubicBezTo>
                    <a:lnTo>
                      <a:pt x="10074" y="4978"/>
                    </a:lnTo>
                    <a:cubicBezTo>
                      <a:pt x="10074" y="3977"/>
                      <a:pt x="9774" y="3043"/>
                      <a:pt x="9240" y="2242"/>
                    </a:cubicBezTo>
                    <a:cubicBezTo>
                      <a:pt x="8204" y="694"/>
                      <a:pt x="6648" y="1"/>
                      <a:pt x="5107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299" name="Google Shape;19299;p40"/>
              <p:cNvGrpSpPr/>
              <p:nvPr/>
            </p:nvGrpSpPr>
            <p:grpSpPr>
              <a:xfrm>
                <a:off x="3311753" y="2087385"/>
                <a:ext cx="1108880" cy="1108990"/>
                <a:chOff x="3311753" y="2087385"/>
                <a:chExt cx="1108880" cy="1108990"/>
              </a:xfrm>
            </p:grpSpPr>
            <p:sp>
              <p:nvSpPr>
                <p:cNvPr id="19300" name="Google Shape;19300;p40"/>
                <p:cNvSpPr/>
                <p:nvPr/>
              </p:nvSpPr>
              <p:spPr>
                <a:xfrm>
                  <a:off x="3311753" y="2087385"/>
                  <a:ext cx="1108880" cy="680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5" h="6180" extrusionOk="0">
                      <a:moveTo>
                        <a:pt x="5093" y="1"/>
                      </a:moveTo>
                      <a:cubicBezTo>
                        <a:pt x="2520" y="1"/>
                        <a:pt x="1" y="1935"/>
                        <a:pt x="1" y="5044"/>
                      </a:cubicBezTo>
                      <a:cubicBezTo>
                        <a:pt x="1" y="5344"/>
                        <a:pt x="34" y="5645"/>
                        <a:pt x="67" y="5978"/>
                      </a:cubicBezTo>
                      <a:cubicBezTo>
                        <a:pt x="668" y="6045"/>
                        <a:pt x="1335" y="6078"/>
                        <a:pt x="1335" y="6078"/>
                      </a:cubicBezTo>
                      <a:cubicBezTo>
                        <a:pt x="1585" y="6062"/>
                        <a:pt x="1844" y="6053"/>
                        <a:pt x="2106" y="6053"/>
                      </a:cubicBezTo>
                      <a:cubicBezTo>
                        <a:pt x="2369" y="6053"/>
                        <a:pt x="2636" y="6062"/>
                        <a:pt x="2903" y="6078"/>
                      </a:cubicBezTo>
                      <a:cubicBezTo>
                        <a:pt x="3158" y="6101"/>
                        <a:pt x="3447" y="6108"/>
                        <a:pt x="3719" y="6108"/>
                      </a:cubicBezTo>
                      <a:cubicBezTo>
                        <a:pt x="4263" y="6108"/>
                        <a:pt x="4737" y="6078"/>
                        <a:pt x="4737" y="6078"/>
                      </a:cubicBezTo>
                      <a:cubicBezTo>
                        <a:pt x="4737" y="6078"/>
                        <a:pt x="5838" y="6112"/>
                        <a:pt x="6405" y="6145"/>
                      </a:cubicBezTo>
                      <a:cubicBezTo>
                        <a:pt x="6583" y="6156"/>
                        <a:pt x="6750" y="6160"/>
                        <a:pt x="6893" y="6160"/>
                      </a:cubicBezTo>
                      <a:cubicBezTo>
                        <a:pt x="7180" y="6160"/>
                        <a:pt x="7372" y="6145"/>
                        <a:pt x="7372" y="6145"/>
                      </a:cubicBezTo>
                      <a:cubicBezTo>
                        <a:pt x="7526" y="6169"/>
                        <a:pt x="7676" y="6180"/>
                        <a:pt x="7824" y="6180"/>
                      </a:cubicBezTo>
                      <a:cubicBezTo>
                        <a:pt x="8094" y="6180"/>
                        <a:pt x="8360" y="6143"/>
                        <a:pt x="8640" y="6078"/>
                      </a:cubicBezTo>
                      <a:cubicBezTo>
                        <a:pt x="8758" y="6046"/>
                        <a:pt x="8879" y="6034"/>
                        <a:pt x="8998" y="6034"/>
                      </a:cubicBezTo>
                      <a:cubicBezTo>
                        <a:pt x="9351" y="6034"/>
                        <a:pt x="9687" y="6140"/>
                        <a:pt x="9858" y="6140"/>
                      </a:cubicBezTo>
                      <a:cubicBezTo>
                        <a:pt x="9925" y="6140"/>
                        <a:pt x="9967" y="6124"/>
                        <a:pt x="9974" y="6078"/>
                      </a:cubicBezTo>
                      <a:cubicBezTo>
                        <a:pt x="10041" y="5745"/>
                        <a:pt x="10074" y="5378"/>
                        <a:pt x="10074" y="5044"/>
                      </a:cubicBezTo>
                      <a:lnTo>
                        <a:pt x="10074" y="4978"/>
                      </a:lnTo>
                      <a:lnTo>
                        <a:pt x="9474" y="5044"/>
                      </a:lnTo>
                      <a:lnTo>
                        <a:pt x="7573" y="5578"/>
                      </a:lnTo>
                      <a:lnTo>
                        <a:pt x="6038" y="5578"/>
                      </a:lnTo>
                      <a:cubicBezTo>
                        <a:pt x="4904" y="5578"/>
                        <a:pt x="5371" y="5545"/>
                        <a:pt x="3737" y="5311"/>
                      </a:cubicBezTo>
                      <a:cubicBezTo>
                        <a:pt x="2069" y="5078"/>
                        <a:pt x="3970" y="5178"/>
                        <a:pt x="4103" y="5044"/>
                      </a:cubicBezTo>
                      <a:cubicBezTo>
                        <a:pt x="4204" y="4911"/>
                        <a:pt x="3737" y="4544"/>
                        <a:pt x="3737" y="4544"/>
                      </a:cubicBezTo>
                      <a:cubicBezTo>
                        <a:pt x="3737" y="4544"/>
                        <a:pt x="2496" y="4406"/>
                        <a:pt x="2020" y="4406"/>
                      </a:cubicBezTo>
                      <a:cubicBezTo>
                        <a:pt x="1972" y="4406"/>
                        <a:pt x="1932" y="4407"/>
                        <a:pt x="1902" y="4410"/>
                      </a:cubicBezTo>
                      <a:cubicBezTo>
                        <a:pt x="1888" y="4412"/>
                        <a:pt x="1872" y="4413"/>
                        <a:pt x="1855" y="4413"/>
                      </a:cubicBezTo>
                      <a:cubicBezTo>
                        <a:pt x="1499" y="4413"/>
                        <a:pt x="463" y="4093"/>
                        <a:pt x="367" y="3743"/>
                      </a:cubicBezTo>
                      <a:cubicBezTo>
                        <a:pt x="301" y="3376"/>
                        <a:pt x="734" y="3243"/>
                        <a:pt x="1268" y="2776"/>
                      </a:cubicBezTo>
                      <a:cubicBezTo>
                        <a:pt x="1768" y="2342"/>
                        <a:pt x="1835" y="2542"/>
                        <a:pt x="2602" y="2309"/>
                      </a:cubicBezTo>
                      <a:cubicBezTo>
                        <a:pt x="3034" y="2165"/>
                        <a:pt x="3253" y="2138"/>
                        <a:pt x="3734" y="2138"/>
                      </a:cubicBezTo>
                      <a:cubicBezTo>
                        <a:pt x="4031" y="2138"/>
                        <a:pt x="4428" y="2148"/>
                        <a:pt x="5037" y="2148"/>
                      </a:cubicBezTo>
                      <a:cubicBezTo>
                        <a:pt x="5271" y="2148"/>
                        <a:pt x="5536" y="2146"/>
                        <a:pt x="5838" y="2142"/>
                      </a:cubicBezTo>
                      <a:cubicBezTo>
                        <a:pt x="6449" y="2125"/>
                        <a:pt x="6783" y="2119"/>
                        <a:pt x="6964" y="2119"/>
                      </a:cubicBezTo>
                      <a:cubicBezTo>
                        <a:pt x="7371" y="2119"/>
                        <a:pt x="7000" y="2149"/>
                        <a:pt x="7243" y="2149"/>
                      </a:cubicBezTo>
                      <a:cubicBezTo>
                        <a:pt x="7305" y="2149"/>
                        <a:pt x="7407" y="2147"/>
                        <a:pt x="7573" y="2142"/>
                      </a:cubicBezTo>
                      <a:cubicBezTo>
                        <a:pt x="7714" y="2134"/>
                        <a:pt x="7854" y="2130"/>
                        <a:pt x="7993" y="2130"/>
                      </a:cubicBezTo>
                      <a:cubicBezTo>
                        <a:pt x="8409" y="2130"/>
                        <a:pt x="8815" y="2167"/>
                        <a:pt x="9240" y="2242"/>
                      </a:cubicBezTo>
                      <a:cubicBezTo>
                        <a:pt x="8191" y="694"/>
                        <a:pt x="6633" y="1"/>
                        <a:pt x="509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01" name="Google Shape;19301;p40"/>
                <p:cNvSpPr/>
                <p:nvPr/>
              </p:nvSpPr>
              <p:spPr>
                <a:xfrm>
                  <a:off x="3341140" y="2811376"/>
                  <a:ext cx="1009713" cy="384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74" h="3498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731" y="2284"/>
                        <a:pt x="2763" y="3497"/>
                        <a:pt x="4807" y="3497"/>
                      </a:cubicBezTo>
                      <a:cubicBezTo>
                        <a:pt x="6496" y="3497"/>
                        <a:pt x="8193" y="2670"/>
                        <a:pt x="9174" y="935"/>
                      </a:cubicBezTo>
                      <a:lnTo>
                        <a:pt x="9174" y="935"/>
                      </a:lnTo>
                      <a:lnTo>
                        <a:pt x="8907" y="968"/>
                      </a:lnTo>
                      <a:cubicBezTo>
                        <a:pt x="8006" y="1102"/>
                        <a:pt x="8240" y="1168"/>
                        <a:pt x="7339" y="1435"/>
                      </a:cubicBezTo>
                      <a:cubicBezTo>
                        <a:pt x="6925" y="1542"/>
                        <a:pt x="6695" y="1586"/>
                        <a:pt x="6469" y="1586"/>
                      </a:cubicBezTo>
                      <a:cubicBezTo>
                        <a:pt x="6204" y="1586"/>
                        <a:pt x="5945" y="1525"/>
                        <a:pt x="5404" y="1435"/>
                      </a:cubicBezTo>
                      <a:cubicBezTo>
                        <a:pt x="4437" y="1268"/>
                        <a:pt x="4937" y="1402"/>
                        <a:pt x="4203" y="1001"/>
                      </a:cubicBezTo>
                      <a:cubicBezTo>
                        <a:pt x="3670" y="701"/>
                        <a:pt x="3069" y="434"/>
                        <a:pt x="2502" y="234"/>
                      </a:cubicBezTo>
                      <a:cubicBezTo>
                        <a:pt x="2092" y="93"/>
                        <a:pt x="1784" y="65"/>
                        <a:pt x="1478" y="65"/>
                      </a:cubicBezTo>
                      <a:cubicBezTo>
                        <a:pt x="1284" y="65"/>
                        <a:pt x="1091" y="76"/>
                        <a:pt x="874" y="76"/>
                      </a:cubicBezTo>
                      <a:cubicBezTo>
                        <a:pt x="627" y="76"/>
                        <a:pt x="348" y="62"/>
                        <a:pt x="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9302" name="Google Shape;19302;p40"/>
          <p:cNvGrpSpPr/>
          <p:nvPr/>
        </p:nvGrpSpPr>
        <p:grpSpPr>
          <a:xfrm rot="10800000">
            <a:off x="7444910" y="2998429"/>
            <a:ext cx="1699100" cy="2145071"/>
            <a:chOff x="5693310" y="2702404"/>
            <a:chExt cx="1699100" cy="2145071"/>
          </a:xfrm>
        </p:grpSpPr>
        <p:sp>
          <p:nvSpPr>
            <p:cNvPr id="19303" name="Google Shape;19303;p40"/>
            <p:cNvSpPr/>
            <p:nvPr/>
          </p:nvSpPr>
          <p:spPr>
            <a:xfrm rot="4957066">
              <a:off x="6543597" y="3442831"/>
              <a:ext cx="349209" cy="349905"/>
            </a:xfrm>
            <a:custGeom>
              <a:avLst/>
              <a:gdLst/>
              <a:ahLst/>
              <a:cxnLst/>
              <a:rect l="l" t="t" r="r" b="b"/>
              <a:pathLst>
                <a:path w="18056" h="18092" extrusionOk="0">
                  <a:moveTo>
                    <a:pt x="6695" y="1472"/>
                  </a:moveTo>
                  <a:cubicBezTo>
                    <a:pt x="6713" y="1486"/>
                    <a:pt x="6734" y="1495"/>
                    <a:pt x="6757" y="1495"/>
                  </a:cubicBezTo>
                  <a:cubicBezTo>
                    <a:pt x="6764" y="1495"/>
                    <a:pt x="6771" y="1494"/>
                    <a:pt x="6778" y="1492"/>
                  </a:cubicBezTo>
                  <a:cubicBezTo>
                    <a:pt x="6751" y="1486"/>
                    <a:pt x="6723" y="1479"/>
                    <a:pt x="6695" y="1472"/>
                  </a:cubicBezTo>
                  <a:close/>
                  <a:moveTo>
                    <a:pt x="13763" y="3827"/>
                  </a:moveTo>
                  <a:lnTo>
                    <a:pt x="13763" y="3827"/>
                  </a:lnTo>
                  <a:cubicBezTo>
                    <a:pt x="14709" y="4623"/>
                    <a:pt x="15616" y="5469"/>
                    <a:pt x="16535" y="6265"/>
                  </a:cubicBezTo>
                  <a:lnTo>
                    <a:pt x="14104" y="4106"/>
                  </a:lnTo>
                  <a:cubicBezTo>
                    <a:pt x="14006" y="3995"/>
                    <a:pt x="13890" y="3903"/>
                    <a:pt x="13763" y="3827"/>
                  </a:cubicBezTo>
                  <a:close/>
                  <a:moveTo>
                    <a:pt x="3092" y="0"/>
                  </a:moveTo>
                  <a:cubicBezTo>
                    <a:pt x="2894" y="0"/>
                    <a:pt x="2699" y="26"/>
                    <a:pt x="2493" y="64"/>
                  </a:cubicBezTo>
                  <a:cubicBezTo>
                    <a:pt x="2067" y="185"/>
                    <a:pt x="1702" y="459"/>
                    <a:pt x="1429" y="824"/>
                  </a:cubicBezTo>
                  <a:cubicBezTo>
                    <a:pt x="547" y="1918"/>
                    <a:pt x="274" y="3377"/>
                    <a:pt x="760" y="4714"/>
                  </a:cubicBezTo>
                  <a:cubicBezTo>
                    <a:pt x="882" y="4988"/>
                    <a:pt x="942" y="5261"/>
                    <a:pt x="882" y="5565"/>
                  </a:cubicBezTo>
                  <a:cubicBezTo>
                    <a:pt x="790" y="5778"/>
                    <a:pt x="638" y="5961"/>
                    <a:pt x="486" y="6113"/>
                  </a:cubicBezTo>
                  <a:cubicBezTo>
                    <a:pt x="0" y="6751"/>
                    <a:pt x="334" y="7663"/>
                    <a:pt x="730" y="8392"/>
                  </a:cubicBezTo>
                  <a:cubicBezTo>
                    <a:pt x="1672" y="10064"/>
                    <a:pt x="2888" y="11614"/>
                    <a:pt x="4316" y="12921"/>
                  </a:cubicBezTo>
                  <a:cubicBezTo>
                    <a:pt x="5684" y="14076"/>
                    <a:pt x="7113" y="15170"/>
                    <a:pt x="8663" y="16113"/>
                  </a:cubicBezTo>
                  <a:cubicBezTo>
                    <a:pt x="9392" y="16660"/>
                    <a:pt x="10183" y="17116"/>
                    <a:pt x="11034" y="17511"/>
                  </a:cubicBezTo>
                  <a:cubicBezTo>
                    <a:pt x="11917" y="17881"/>
                    <a:pt x="12853" y="18091"/>
                    <a:pt x="13818" y="18091"/>
                  </a:cubicBezTo>
                  <a:cubicBezTo>
                    <a:pt x="13882" y="18091"/>
                    <a:pt x="13947" y="18090"/>
                    <a:pt x="14013" y="18088"/>
                  </a:cubicBezTo>
                  <a:cubicBezTo>
                    <a:pt x="15259" y="18088"/>
                    <a:pt x="16596" y="17724"/>
                    <a:pt x="17326" y="16721"/>
                  </a:cubicBezTo>
                  <a:cubicBezTo>
                    <a:pt x="17842" y="15930"/>
                    <a:pt x="18055" y="14958"/>
                    <a:pt x="17873" y="14015"/>
                  </a:cubicBezTo>
                  <a:cubicBezTo>
                    <a:pt x="17690" y="13104"/>
                    <a:pt x="17386" y="12192"/>
                    <a:pt x="16931" y="11371"/>
                  </a:cubicBezTo>
                  <a:cubicBezTo>
                    <a:pt x="15715" y="8848"/>
                    <a:pt x="14225" y="6265"/>
                    <a:pt x="11824" y="4836"/>
                  </a:cubicBezTo>
                  <a:cubicBezTo>
                    <a:pt x="11034" y="4380"/>
                    <a:pt x="10213" y="4015"/>
                    <a:pt x="9362" y="3772"/>
                  </a:cubicBezTo>
                  <a:cubicBezTo>
                    <a:pt x="8799" y="3591"/>
                    <a:pt x="8183" y="3442"/>
                    <a:pt x="7589" y="3442"/>
                  </a:cubicBezTo>
                  <a:cubicBezTo>
                    <a:pt x="7189" y="3442"/>
                    <a:pt x="6799" y="3509"/>
                    <a:pt x="6444" y="3681"/>
                  </a:cubicBezTo>
                  <a:cubicBezTo>
                    <a:pt x="5228" y="4258"/>
                    <a:pt x="4803" y="5900"/>
                    <a:pt x="5167" y="7207"/>
                  </a:cubicBezTo>
                  <a:cubicBezTo>
                    <a:pt x="5563" y="8483"/>
                    <a:pt x="6505" y="9547"/>
                    <a:pt x="7447" y="10489"/>
                  </a:cubicBezTo>
                  <a:cubicBezTo>
                    <a:pt x="8055" y="11097"/>
                    <a:pt x="8693" y="11645"/>
                    <a:pt x="9392" y="12161"/>
                  </a:cubicBezTo>
                  <a:cubicBezTo>
                    <a:pt x="9879" y="12556"/>
                    <a:pt x="10456" y="12800"/>
                    <a:pt x="11095" y="12921"/>
                  </a:cubicBezTo>
                  <a:cubicBezTo>
                    <a:pt x="11207" y="12944"/>
                    <a:pt x="11320" y="12955"/>
                    <a:pt x="11434" y="12955"/>
                  </a:cubicBezTo>
                  <a:cubicBezTo>
                    <a:pt x="11932" y="12955"/>
                    <a:pt x="12425" y="12740"/>
                    <a:pt x="12797" y="12344"/>
                  </a:cubicBezTo>
                  <a:cubicBezTo>
                    <a:pt x="13192" y="11797"/>
                    <a:pt x="13253" y="11067"/>
                    <a:pt x="12979" y="10459"/>
                  </a:cubicBezTo>
                  <a:cubicBezTo>
                    <a:pt x="12706" y="9851"/>
                    <a:pt x="12250" y="9334"/>
                    <a:pt x="11672" y="8970"/>
                  </a:cubicBezTo>
                  <a:cubicBezTo>
                    <a:pt x="11464" y="8824"/>
                    <a:pt x="11213" y="8692"/>
                    <a:pt x="10978" y="8692"/>
                  </a:cubicBezTo>
                  <a:cubicBezTo>
                    <a:pt x="10870" y="8692"/>
                    <a:pt x="10765" y="8720"/>
                    <a:pt x="10669" y="8787"/>
                  </a:cubicBezTo>
                  <a:cubicBezTo>
                    <a:pt x="11050" y="8289"/>
                    <a:pt x="10526" y="7508"/>
                    <a:pt x="9916" y="7508"/>
                  </a:cubicBezTo>
                  <a:cubicBezTo>
                    <a:pt x="9893" y="7508"/>
                    <a:pt x="9871" y="7509"/>
                    <a:pt x="9848" y="7511"/>
                  </a:cubicBezTo>
                  <a:cubicBezTo>
                    <a:pt x="9210" y="7632"/>
                    <a:pt x="8784" y="8210"/>
                    <a:pt x="8845" y="8879"/>
                  </a:cubicBezTo>
                  <a:cubicBezTo>
                    <a:pt x="8936" y="9517"/>
                    <a:pt x="9301" y="10064"/>
                    <a:pt x="9848" y="10398"/>
                  </a:cubicBezTo>
                  <a:cubicBezTo>
                    <a:pt x="10046" y="10550"/>
                    <a:pt x="10327" y="10649"/>
                    <a:pt x="10574" y="10649"/>
                  </a:cubicBezTo>
                  <a:cubicBezTo>
                    <a:pt x="10821" y="10649"/>
                    <a:pt x="11034" y="10550"/>
                    <a:pt x="11095" y="10307"/>
                  </a:cubicBezTo>
                  <a:cubicBezTo>
                    <a:pt x="11216" y="9973"/>
                    <a:pt x="10882" y="9669"/>
                    <a:pt x="10578" y="9456"/>
                  </a:cubicBezTo>
                  <a:cubicBezTo>
                    <a:pt x="10766" y="9369"/>
                    <a:pt x="10961" y="9329"/>
                    <a:pt x="11152" y="9329"/>
                  </a:cubicBezTo>
                  <a:cubicBezTo>
                    <a:pt x="11762" y="9329"/>
                    <a:pt x="12331" y="9743"/>
                    <a:pt x="12493" y="10368"/>
                  </a:cubicBezTo>
                  <a:cubicBezTo>
                    <a:pt x="12706" y="11219"/>
                    <a:pt x="12128" y="12040"/>
                    <a:pt x="11247" y="12100"/>
                  </a:cubicBezTo>
                  <a:cubicBezTo>
                    <a:pt x="11209" y="12103"/>
                    <a:pt x="11172" y="12105"/>
                    <a:pt x="11136" y="12105"/>
                  </a:cubicBezTo>
                  <a:cubicBezTo>
                    <a:pt x="10422" y="12105"/>
                    <a:pt x="9791" y="11557"/>
                    <a:pt x="9271" y="11037"/>
                  </a:cubicBezTo>
                  <a:cubicBezTo>
                    <a:pt x="8268" y="10125"/>
                    <a:pt x="7356" y="9122"/>
                    <a:pt x="6535" y="8027"/>
                  </a:cubicBezTo>
                  <a:cubicBezTo>
                    <a:pt x="6201" y="7632"/>
                    <a:pt x="5988" y="7116"/>
                    <a:pt x="5958" y="6568"/>
                  </a:cubicBezTo>
                  <a:cubicBezTo>
                    <a:pt x="5958" y="5657"/>
                    <a:pt x="6839" y="4897"/>
                    <a:pt x="7751" y="4745"/>
                  </a:cubicBezTo>
                  <a:cubicBezTo>
                    <a:pt x="7880" y="4728"/>
                    <a:pt x="8009" y="4719"/>
                    <a:pt x="8137" y="4719"/>
                  </a:cubicBezTo>
                  <a:cubicBezTo>
                    <a:pt x="8919" y="4719"/>
                    <a:pt x="9691" y="5018"/>
                    <a:pt x="10395" y="5383"/>
                  </a:cubicBezTo>
                  <a:cubicBezTo>
                    <a:pt x="13982" y="7328"/>
                    <a:pt x="16383" y="10885"/>
                    <a:pt x="16809" y="14958"/>
                  </a:cubicBezTo>
                  <a:cubicBezTo>
                    <a:pt x="16870" y="15262"/>
                    <a:pt x="16809" y="15626"/>
                    <a:pt x="16596" y="15900"/>
                  </a:cubicBezTo>
                  <a:cubicBezTo>
                    <a:pt x="16231" y="16295"/>
                    <a:pt x="15563" y="16082"/>
                    <a:pt x="15046" y="16295"/>
                  </a:cubicBezTo>
                  <a:cubicBezTo>
                    <a:pt x="14833" y="16417"/>
                    <a:pt x="14681" y="16599"/>
                    <a:pt x="14438" y="16721"/>
                  </a:cubicBezTo>
                  <a:cubicBezTo>
                    <a:pt x="14238" y="16838"/>
                    <a:pt x="14010" y="16883"/>
                    <a:pt x="13773" y="16883"/>
                  </a:cubicBezTo>
                  <a:cubicBezTo>
                    <a:pt x="13398" y="16883"/>
                    <a:pt x="12998" y="16771"/>
                    <a:pt x="12645" y="16660"/>
                  </a:cubicBezTo>
                  <a:cubicBezTo>
                    <a:pt x="8207" y="15110"/>
                    <a:pt x="3982" y="12404"/>
                    <a:pt x="1702" y="8301"/>
                  </a:cubicBezTo>
                  <a:cubicBezTo>
                    <a:pt x="2341" y="7632"/>
                    <a:pt x="2432" y="6629"/>
                    <a:pt x="1915" y="5869"/>
                  </a:cubicBezTo>
                  <a:cubicBezTo>
                    <a:pt x="2249" y="5413"/>
                    <a:pt x="1885" y="4775"/>
                    <a:pt x="1763" y="4228"/>
                  </a:cubicBezTo>
                  <a:cubicBezTo>
                    <a:pt x="1520" y="3103"/>
                    <a:pt x="2371" y="1979"/>
                    <a:pt x="3404" y="1523"/>
                  </a:cubicBezTo>
                  <a:cubicBezTo>
                    <a:pt x="3902" y="1324"/>
                    <a:pt x="4433" y="1244"/>
                    <a:pt x="4970" y="1244"/>
                  </a:cubicBezTo>
                  <a:cubicBezTo>
                    <a:pt x="5551" y="1244"/>
                    <a:pt x="6138" y="1337"/>
                    <a:pt x="6695" y="1472"/>
                  </a:cubicBezTo>
                  <a:lnTo>
                    <a:pt x="6695" y="1472"/>
                  </a:lnTo>
                  <a:cubicBezTo>
                    <a:pt x="6610" y="1404"/>
                    <a:pt x="6598" y="1200"/>
                    <a:pt x="6718" y="1128"/>
                  </a:cubicBezTo>
                  <a:cubicBezTo>
                    <a:pt x="6794" y="1097"/>
                    <a:pt x="6877" y="1082"/>
                    <a:pt x="6961" y="1082"/>
                  </a:cubicBezTo>
                  <a:cubicBezTo>
                    <a:pt x="7044" y="1082"/>
                    <a:pt x="7128" y="1097"/>
                    <a:pt x="7204" y="1128"/>
                  </a:cubicBezTo>
                  <a:cubicBezTo>
                    <a:pt x="9180" y="1796"/>
                    <a:pt x="11003" y="2830"/>
                    <a:pt x="12614" y="4167"/>
                  </a:cubicBezTo>
                  <a:cubicBezTo>
                    <a:pt x="12557" y="3852"/>
                    <a:pt x="12905" y="3618"/>
                    <a:pt x="13226" y="3618"/>
                  </a:cubicBezTo>
                  <a:cubicBezTo>
                    <a:pt x="13245" y="3618"/>
                    <a:pt x="13264" y="3618"/>
                    <a:pt x="13283" y="3620"/>
                  </a:cubicBezTo>
                  <a:cubicBezTo>
                    <a:pt x="13448" y="3670"/>
                    <a:pt x="13612" y="3737"/>
                    <a:pt x="13763" y="3827"/>
                  </a:cubicBezTo>
                  <a:lnTo>
                    <a:pt x="13763" y="3827"/>
                  </a:lnTo>
                  <a:cubicBezTo>
                    <a:pt x="12143" y="2465"/>
                    <a:pt x="10408" y="1247"/>
                    <a:pt x="8298" y="672"/>
                  </a:cubicBezTo>
                  <a:cubicBezTo>
                    <a:pt x="6718" y="307"/>
                    <a:pt x="5076" y="64"/>
                    <a:pt x="3465" y="33"/>
                  </a:cubicBezTo>
                  <a:cubicBezTo>
                    <a:pt x="3337" y="10"/>
                    <a:pt x="3214" y="0"/>
                    <a:pt x="3092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304" name="Google Shape;19304;p40"/>
            <p:cNvGrpSpPr/>
            <p:nvPr/>
          </p:nvGrpSpPr>
          <p:grpSpPr>
            <a:xfrm flipH="1">
              <a:off x="5693310" y="2702404"/>
              <a:ext cx="1699100" cy="2145071"/>
              <a:chOff x="146217" y="2712579"/>
              <a:chExt cx="1552966" cy="1960401"/>
            </a:xfrm>
          </p:grpSpPr>
          <p:grpSp>
            <p:nvGrpSpPr>
              <p:cNvPr id="19305" name="Google Shape;19305;p40"/>
              <p:cNvGrpSpPr/>
              <p:nvPr/>
            </p:nvGrpSpPr>
            <p:grpSpPr>
              <a:xfrm>
                <a:off x="146217" y="2712579"/>
                <a:ext cx="1134008" cy="607901"/>
                <a:chOff x="5206900" y="826150"/>
                <a:chExt cx="599275" cy="321250"/>
              </a:xfrm>
            </p:grpSpPr>
            <p:sp>
              <p:nvSpPr>
                <p:cNvPr id="19306" name="Google Shape;19306;p40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07" name="Google Shape;19307;p40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08" name="Google Shape;19308;p40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09" name="Google Shape;19309;p40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0" name="Google Shape;19310;p40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1" name="Google Shape;19311;p40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2" name="Google Shape;19312;p40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3" name="Google Shape;19313;p40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4" name="Google Shape;19314;p40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5" name="Google Shape;19315;p40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6" name="Google Shape;19316;p40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7" name="Google Shape;19317;p40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8" name="Google Shape;19318;p40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9" name="Google Shape;19319;p40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320" name="Google Shape;19320;p40"/>
              <p:cNvGrpSpPr/>
              <p:nvPr/>
            </p:nvGrpSpPr>
            <p:grpSpPr>
              <a:xfrm rot="-9256633">
                <a:off x="489429" y="3110262"/>
                <a:ext cx="1134020" cy="607908"/>
                <a:chOff x="5206900" y="826150"/>
                <a:chExt cx="599275" cy="321250"/>
              </a:xfrm>
            </p:grpSpPr>
            <p:sp>
              <p:nvSpPr>
                <p:cNvPr id="19321" name="Google Shape;19321;p40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22" name="Google Shape;19322;p40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23" name="Google Shape;19323;p40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24" name="Google Shape;19324;p40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25" name="Google Shape;19325;p40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26" name="Google Shape;19326;p40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27" name="Google Shape;19327;p40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28" name="Google Shape;19328;p40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29" name="Google Shape;19329;p40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30" name="Google Shape;19330;p40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31" name="Google Shape;19331;p40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32" name="Google Shape;19332;p40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33" name="Google Shape;19333;p40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34" name="Google Shape;19334;p40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335" name="Google Shape;19335;p40"/>
              <p:cNvGrpSpPr/>
              <p:nvPr/>
            </p:nvGrpSpPr>
            <p:grpSpPr>
              <a:xfrm rot="7120513" flipH="1">
                <a:off x="538618" y="3725726"/>
                <a:ext cx="1133997" cy="607895"/>
                <a:chOff x="5206900" y="826150"/>
                <a:chExt cx="599275" cy="321250"/>
              </a:xfrm>
            </p:grpSpPr>
            <p:sp>
              <p:nvSpPr>
                <p:cNvPr id="19336" name="Google Shape;19336;p40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37" name="Google Shape;19337;p40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38" name="Google Shape;19338;p40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39" name="Google Shape;19339;p40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0" name="Google Shape;19340;p40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1" name="Google Shape;19341;p40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2" name="Google Shape;19342;p40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3" name="Google Shape;19343;p40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4" name="Google Shape;19344;p40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5" name="Google Shape;19345;p40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6" name="Google Shape;19346;p40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7" name="Google Shape;19347;p40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8" name="Google Shape;19348;p40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9" name="Google Shape;19349;p40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6_1_1">
    <p:spTree>
      <p:nvGrpSpPr>
        <p:cNvPr id="1" name="Shape 19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51" name="Google Shape;19351;p41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19352" name="Google Shape;19352;p41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353" name="Google Shape;19353;p41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19354" name="Google Shape;19354;p41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5" name="Google Shape;19355;p41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6" name="Google Shape;19356;p41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7" name="Google Shape;19357;p41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8" name="Google Shape;19358;p41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9" name="Google Shape;19359;p41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0" name="Google Shape;19360;p41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1" name="Google Shape;19361;p41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2" name="Google Shape;19362;p41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3" name="Google Shape;19363;p41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4" name="Google Shape;19364;p41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5" name="Google Shape;19365;p41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6" name="Google Shape;19366;p41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7" name="Google Shape;19367;p41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8" name="Google Shape;19368;p41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9" name="Google Shape;19369;p41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0" name="Google Shape;19370;p41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1" name="Google Shape;19371;p41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2" name="Google Shape;19372;p41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3" name="Google Shape;19373;p41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4" name="Google Shape;19374;p41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5" name="Google Shape;19375;p41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6" name="Google Shape;19376;p41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7" name="Google Shape;19377;p41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8" name="Google Shape;19378;p41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379" name="Google Shape;19379;p41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19380" name="Google Shape;19380;p41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1" name="Google Shape;19381;p41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2" name="Google Shape;19382;p41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3" name="Google Shape;19383;p41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4" name="Google Shape;19384;p41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5" name="Google Shape;19385;p41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6" name="Google Shape;19386;p41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7" name="Google Shape;19387;p41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8" name="Google Shape;19388;p41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9" name="Google Shape;19389;p41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0" name="Google Shape;19390;p41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1" name="Google Shape;19391;p41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2" name="Google Shape;19392;p41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3" name="Google Shape;19393;p41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4" name="Google Shape;19394;p41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5" name="Google Shape;19395;p41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6" name="Google Shape;19396;p41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7" name="Google Shape;19397;p41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8" name="Google Shape;19398;p41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9" name="Google Shape;19399;p41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0" name="Google Shape;19400;p41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1" name="Google Shape;19401;p41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2" name="Google Shape;19402;p41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3" name="Google Shape;19403;p41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4" name="Google Shape;19404;p41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5" name="Google Shape;19405;p41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406" name="Google Shape;19406;p41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7" name="Google Shape;19407;p41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8" name="Google Shape;19408;p41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9" name="Google Shape;19409;p41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0" name="Google Shape;19410;p41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1" name="Google Shape;19411;p41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2" name="Google Shape;19412;p41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3" name="Google Shape;19413;p41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4" name="Google Shape;19414;p41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5" name="Google Shape;19415;p41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6" name="Google Shape;19416;p41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7" name="Google Shape;19417;p41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8" name="Google Shape;19418;p41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9" name="Google Shape;19419;p41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0" name="Google Shape;19420;p41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1" name="Google Shape;19421;p41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2" name="Google Shape;19422;p41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3" name="Google Shape;19423;p41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4" name="Google Shape;19424;p41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5" name="Google Shape;19425;p41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6" name="Google Shape;19426;p41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7" name="Google Shape;19427;p41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8" name="Google Shape;19428;p41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9" name="Google Shape;19429;p41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0" name="Google Shape;19430;p41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1" name="Google Shape;19431;p41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2" name="Google Shape;19432;p41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3" name="Google Shape;19433;p41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4" name="Google Shape;19434;p41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5" name="Google Shape;19435;p41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6" name="Google Shape;19436;p41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7" name="Google Shape;19437;p41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8" name="Google Shape;19438;p41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9" name="Google Shape;19439;p41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0" name="Google Shape;19440;p41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1" name="Google Shape;19441;p41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2" name="Google Shape;19442;p41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3" name="Google Shape;19443;p41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4" name="Google Shape;19444;p41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5" name="Google Shape;19445;p41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6" name="Google Shape;19446;p41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7" name="Google Shape;19447;p41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8" name="Google Shape;19448;p41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9" name="Google Shape;19449;p41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0" name="Google Shape;19450;p41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1" name="Google Shape;19451;p41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2" name="Google Shape;19452;p41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3" name="Google Shape;19453;p41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4" name="Google Shape;19454;p41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5" name="Google Shape;19455;p41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6" name="Google Shape;19456;p41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7" name="Google Shape;19457;p41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8" name="Google Shape;19458;p41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9" name="Google Shape;19459;p41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0" name="Google Shape;19460;p41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1" name="Google Shape;19461;p41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2" name="Google Shape;19462;p41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3" name="Google Shape;19463;p41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4" name="Google Shape;19464;p41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5" name="Google Shape;19465;p41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6" name="Google Shape;19466;p41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7" name="Google Shape;19467;p41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8" name="Google Shape;19468;p41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9" name="Google Shape;19469;p41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0" name="Google Shape;19470;p41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1" name="Google Shape;19471;p41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2" name="Google Shape;19472;p41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3" name="Google Shape;19473;p41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4" name="Google Shape;19474;p41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5" name="Google Shape;19475;p41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6" name="Google Shape;19476;p41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7" name="Google Shape;19477;p41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8" name="Google Shape;19478;p41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9" name="Google Shape;19479;p41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0" name="Google Shape;19480;p41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1" name="Google Shape;19481;p41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2" name="Google Shape;19482;p41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3" name="Google Shape;19483;p41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4" name="Google Shape;19484;p41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5" name="Google Shape;19485;p41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6" name="Google Shape;19486;p41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7" name="Google Shape;19487;p41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8" name="Google Shape;19488;p41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9" name="Google Shape;19489;p41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0" name="Google Shape;19490;p41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1" name="Google Shape;19491;p41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2" name="Google Shape;19492;p41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3" name="Google Shape;19493;p41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4" name="Google Shape;19494;p41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5" name="Google Shape;19495;p41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6" name="Google Shape;19496;p41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7" name="Google Shape;19497;p41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8" name="Google Shape;19498;p41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9" name="Google Shape;19499;p41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0" name="Google Shape;19500;p41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1" name="Google Shape;19501;p41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2" name="Google Shape;19502;p41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3" name="Google Shape;19503;p41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4" name="Google Shape;19504;p41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5" name="Google Shape;19505;p41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506" name="Google Shape;19506;p41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19507" name="Google Shape;19507;p41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8" name="Google Shape;19508;p41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9" name="Google Shape;19509;p41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0" name="Google Shape;19510;p41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1" name="Google Shape;19511;p41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2" name="Google Shape;19512;p41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3" name="Google Shape;19513;p41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4" name="Google Shape;19514;p41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5" name="Google Shape;19515;p41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6" name="Google Shape;19516;p41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7" name="Google Shape;19517;p41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8" name="Google Shape;19518;p41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9" name="Google Shape;19519;p41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0" name="Google Shape;19520;p41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1" name="Google Shape;19521;p41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2" name="Google Shape;19522;p41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3" name="Google Shape;19523;p41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4" name="Google Shape;19524;p41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5" name="Google Shape;19525;p41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6" name="Google Shape;19526;p41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7" name="Google Shape;19527;p41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8" name="Google Shape;19528;p41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9" name="Google Shape;19529;p41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0" name="Google Shape;19530;p41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1" name="Google Shape;19531;p41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2" name="Google Shape;19532;p41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533" name="Google Shape;19533;p41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4" name="Google Shape;19534;p41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5" name="Google Shape;19535;p41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6" name="Google Shape;19536;p41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7" name="Google Shape;19537;p41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538" name="Google Shape;19538;p41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19539" name="Google Shape;19539;p41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0" name="Google Shape;19540;p41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1" name="Google Shape;19541;p41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2" name="Google Shape;19542;p41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3" name="Google Shape;19543;p41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4" name="Google Shape;19544;p41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5" name="Google Shape;19545;p41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6" name="Google Shape;19546;p41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7" name="Google Shape;19547;p41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8" name="Google Shape;19548;p41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9" name="Google Shape;19549;p41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0" name="Google Shape;19550;p41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1" name="Google Shape;19551;p41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2" name="Google Shape;19552;p41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3" name="Google Shape;19553;p41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4" name="Google Shape;19554;p41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5" name="Google Shape;19555;p41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6" name="Google Shape;19556;p41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7" name="Google Shape;19557;p41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8" name="Google Shape;19558;p41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9" name="Google Shape;19559;p41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0" name="Google Shape;19560;p41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1" name="Google Shape;19561;p41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2" name="Google Shape;19562;p41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3" name="Google Shape;19563;p41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4" name="Google Shape;19564;p41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565" name="Google Shape;19565;p41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566" name="Google Shape;19566;p41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19567" name="Google Shape;19567;p41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8" name="Google Shape;19568;p41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9" name="Google Shape;19569;p41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0" name="Google Shape;19570;p41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1" name="Google Shape;19571;p41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2" name="Google Shape;19572;p41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3" name="Google Shape;19573;p41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4" name="Google Shape;19574;p41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5" name="Google Shape;19575;p41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6" name="Google Shape;19576;p41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7" name="Google Shape;19577;p41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8" name="Google Shape;19578;p41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9" name="Google Shape;19579;p41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0" name="Google Shape;19580;p41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1" name="Google Shape;19581;p41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2" name="Google Shape;19582;p41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3" name="Google Shape;19583;p41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4" name="Google Shape;19584;p41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5" name="Google Shape;19585;p41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6" name="Google Shape;19586;p41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7" name="Google Shape;19587;p41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8" name="Google Shape;19588;p41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9" name="Google Shape;19589;p41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0" name="Google Shape;19590;p41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1" name="Google Shape;19591;p41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2" name="Google Shape;19592;p41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593" name="Google Shape;19593;p41"/>
          <p:cNvGrpSpPr/>
          <p:nvPr/>
        </p:nvGrpSpPr>
        <p:grpSpPr>
          <a:xfrm rot="2871252" flipH="1">
            <a:off x="-245518" y="3148519"/>
            <a:ext cx="1240758" cy="665148"/>
            <a:chOff x="5206900" y="826150"/>
            <a:chExt cx="599275" cy="321250"/>
          </a:xfrm>
        </p:grpSpPr>
        <p:sp>
          <p:nvSpPr>
            <p:cNvPr id="19594" name="Google Shape;19594;p41"/>
            <p:cNvSpPr/>
            <p:nvPr/>
          </p:nvSpPr>
          <p:spPr>
            <a:xfrm>
              <a:off x="5206900" y="828950"/>
              <a:ext cx="25225" cy="25625"/>
            </a:xfrm>
            <a:custGeom>
              <a:avLst/>
              <a:gdLst/>
              <a:ahLst/>
              <a:cxnLst/>
              <a:rect l="l" t="t" r="r" b="b"/>
              <a:pathLst>
                <a:path w="1009" h="1025" extrusionOk="0">
                  <a:moveTo>
                    <a:pt x="1008" y="448"/>
                  </a:moveTo>
                  <a:cubicBezTo>
                    <a:pt x="1008" y="832"/>
                    <a:pt x="544" y="1024"/>
                    <a:pt x="272" y="752"/>
                  </a:cubicBezTo>
                  <a:cubicBezTo>
                    <a:pt x="0" y="480"/>
                    <a:pt x="192" y="0"/>
                    <a:pt x="576" y="0"/>
                  </a:cubicBezTo>
                  <a:cubicBezTo>
                    <a:pt x="816" y="0"/>
                    <a:pt x="1008" y="208"/>
                    <a:pt x="1008" y="44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5" name="Google Shape;19595;p41"/>
            <p:cNvSpPr/>
            <p:nvPr/>
          </p:nvSpPr>
          <p:spPr>
            <a:xfrm>
              <a:off x="5468125" y="1067750"/>
              <a:ext cx="25625" cy="25225"/>
            </a:xfrm>
            <a:custGeom>
              <a:avLst/>
              <a:gdLst/>
              <a:ahLst/>
              <a:cxnLst/>
              <a:rect l="l" t="t" r="r" b="b"/>
              <a:pathLst>
                <a:path w="1025" h="1009" extrusionOk="0">
                  <a:moveTo>
                    <a:pt x="1024" y="433"/>
                  </a:moveTo>
                  <a:cubicBezTo>
                    <a:pt x="1024" y="817"/>
                    <a:pt x="560" y="1009"/>
                    <a:pt x="288" y="737"/>
                  </a:cubicBezTo>
                  <a:cubicBezTo>
                    <a:pt x="0" y="465"/>
                    <a:pt x="208" y="1"/>
                    <a:pt x="592" y="1"/>
                  </a:cubicBezTo>
                  <a:cubicBezTo>
                    <a:pt x="832" y="1"/>
                    <a:pt x="1024" y="193"/>
                    <a:pt x="1024" y="43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6" name="Google Shape;19596;p41"/>
            <p:cNvSpPr/>
            <p:nvPr/>
          </p:nvSpPr>
          <p:spPr>
            <a:xfrm>
              <a:off x="5679325" y="1085750"/>
              <a:ext cx="25625" cy="25650"/>
            </a:xfrm>
            <a:custGeom>
              <a:avLst/>
              <a:gdLst/>
              <a:ahLst/>
              <a:cxnLst/>
              <a:rect l="l" t="t" r="r" b="b"/>
              <a:pathLst>
                <a:path w="1025" h="1026" extrusionOk="0">
                  <a:moveTo>
                    <a:pt x="1025" y="433"/>
                  </a:moveTo>
                  <a:cubicBezTo>
                    <a:pt x="1025" y="833"/>
                    <a:pt x="545" y="1025"/>
                    <a:pt x="273" y="753"/>
                  </a:cubicBezTo>
                  <a:cubicBezTo>
                    <a:pt x="1" y="481"/>
                    <a:pt x="193" y="1"/>
                    <a:pt x="577" y="1"/>
                  </a:cubicBezTo>
                  <a:cubicBezTo>
                    <a:pt x="817" y="1"/>
                    <a:pt x="1025" y="193"/>
                    <a:pt x="1025" y="43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7" name="Google Shape;19597;p41"/>
            <p:cNvSpPr/>
            <p:nvPr/>
          </p:nvSpPr>
          <p:spPr>
            <a:xfrm>
              <a:off x="5318900" y="877350"/>
              <a:ext cx="4425" cy="4425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177" y="80"/>
                  </a:moveTo>
                  <a:cubicBezTo>
                    <a:pt x="177" y="128"/>
                    <a:pt x="145" y="176"/>
                    <a:pt x="97" y="176"/>
                  </a:cubicBezTo>
                  <a:cubicBezTo>
                    <a:pt x="49" y="176"/>
                    <a:pt x="1" y="128"/>
                    <a:pt x="1" y="80"/>
                  </a:cubicBezTo>
                  <a:cubicBezTo>
                    <a:pt x="1" y="32"/>
                    <a:pt x="49" y="0"/>
                    <a:pt x="97" y="0"/>
                  </a:cubicBezTo>
                  <a:cubicBezTo>
                    <a:pt x="145" y="0"/>
                    <a:pt x="177" y="32"/>
                    <a:pt x="177" y="80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8" name="Google Shape;19598;p41"/>
            <p:cNvSpPr/>
            <p:nvPr/>
          </p:nvSpPr>
          <p:spPr>
            <a:xfrm>
              <a:off x="5749725" y="10213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241" y="97"/>
                  </a:moveTo>
                  <a:cubicBezTo>
                    <a:pt x="241" y="241"/>
                    <a:pt x="1" y="1"/>
                    <a:pt x="145" y="1"/>
                  </a:cubicBezTo>
                  <a:cubicBezTo>
                    <a:pt x="193" y="1"/>
                    <a:pt x="225" y="49"/>
                    <a:pt x="241" y="9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9" name="Google Shape;19599;p41"/>
            <p:cNvSpPr/>
            <p:nvPr/>
          </p:nvSpPr>
          <p:spPr>
            <a:xfrm>
              <a:off x="5527725" y="8749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240" y="96"/>
                  </a:moveTo>
                  <a:cubicBezTo>
                    <a:pt x="240" y="240"/>
                    <a:pt x="0" y="0"/>
                    <a:pt x="144" y="0"/>
                  </a:cubicBezTo>
                  <a:cubicBezTo>
                    <a:pt x="192" y="0"/>
                    <a:pt x="240" y="48"/>
                    <a:pt x="240" y="96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0" name="Google Shape;19600;p41"/>
            <p:cNvSpPr/>
            <p:nvPr/>
          </p:nvSpPr>
          <p:spPr>
            <a:xfrm>
              <a:off x="5418900" y="861350"/>
              <a:ext cx="6025" cy="5625"/>
            </a:xfrm>
            <a:custGeom>
              <a:avLst/>
              <a:gdLst/>
              <a:ahLst/>
              <a:cxnLst/>
              <a:rect l="l" t="t" r="r" b="b"/>
              <a:pathLst>
                <a:path w="241" h="225" extrusionOk="0">
                  <a:moveTo>
                    <a:pt x="241" y="64"/>
                  </a:moveTo>
                  <a:cubicBezTo>
                    <a:pt x="241" y="112"/>
                    <a:pt x="225" y="160"/>
                    <a:pt x="177" y="176"/>
                  </a:cubicBezTo>
                  <a:cubicBezTo>
                    <a:pt x="49" y="224"/>
                    <a:pt x="1" y="32"/>
                    <a:pt x="129" y="16"/>
                  </a:cubicBezTo>
                  <a:cubicBezTo>
                    <a:pt x="177" y="0"/>
                    <a:pt x="225" y="16"/>
                    <a:pt x="241" y="64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1" name="Google Shape;19601;p41"/>
            <p:cNvSpPr/>
            <p:nvPr/>
          </p:nvSpPr>
          <p:spPr>
            <a:xfrm>
              <a:off x="5634925" y="9861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1" y="209"/>
                  </a:moveTo>
                  <a:cubicBezTo>
                    <a:pt x="481" y="385"/>
                    <a:pt x="257" y="481"/>
                    <a:pt x="129" y="353"/>
                  </a:cubicBezTo>
                  <a:cubicBezTo>
                    <a:pt x="1" y="225"/>
                    <a:pt x="97" y="1"/>
                    <a:pt x="273" y="1"/>
                  </a:cubicBezTo>
                  <a:cubicBezTo>
                    <a:pt x="385" y="1"/>
                    <a:pt x="481" y="97"/>
                    <a:pt x="481" y="209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2" name="Google Shape;19602;p41"/>
            <p:cNvSpPr/>
            <p:nvPr/>
          </p:nvSpPr>
          <p:spPr>
            <a:xfrm>
              <a:off x="5717725" y="1135775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465" y="192"/>
                  </a:moveTo>
                  <a:cubicBezTo>
                    <a:pt x="465" y="368"/>
                    <a:pt x="257" y="464"/>
                    <a:pt x="129" y="336"/>
                  </a:cubicBezTo>
                  <a:cubicBezTo>
                    <a:pt x="1" y="208"/>
                    <a:pt x="81" y="0"/>
                    <a:pt x="273" y="0"/>
                  </a:cubicBezTo>
                  <a:cubicBezTo>
                    <a:pt x="385" y="0"/>
                    <a:pt x="465" y="80"/>
                    <a:pt x="465" y="19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3" name="Google Shape;19603;p41"/>
            <p:cNvSpPr/>
            <p:nvPr/>
          </p:nvSpPr>
          <p:spPr>
            <a:xfrm>
              <a:off x="5316900" y="997350"/>
              <a:ext cx="11625" cy="12025"/>
            </a:xfrm>
            <a:custGeom>
              <a:avLst/>
              <a:gdLst/>
              <a:ahLst/>
              <a:cxnLst/>
              <a:rect l="l" t="t" r="r" b="b"/>
              <a:pathLst>
                <a:path w="465" h="481" extrusionOk="0">
                  <a:moveTo>
                    <a:pt x="465" y="209"/>
                  </a:moveTo>
                  <a:cubicBezTo>
                    <a:pt x="465" y="385"/>
                    <a:pt x="257" y="481"/>
                    <a:pt x="129" y="353"/>
                  </a:cubicBezTo>
                  <a:cubicBezTo>
                    <a:pt x="1" y="225"/>
                    <a:pt x="81" y="1"/>
                    <a:pt x="273" y="1"/>
                  </a:cubicBezTo>
                  <a:cubicBezTo>
                    <a:pt x="369" y="1"/>
                    <a:pt x="465" y="97"/>
                    <a:pt x="465" y="209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4" name="Google Shape;19604;p41"/>
            <p:cNvSpPr/>
            <p:nvPr/>
          </p:nvSpPr>
          <p:spPr>
            <a:xfrm>
              <a:off x="5331700" y="1124575"/>
              <a:ext cx="12025" cy="11625"/>
            </a:xfrm>
            <a:custGeom>
              <a:avLst/>
              <a:gdLst/>
              <a:ahLst/>
              <a:cxnLst/>
              <a:rect l="l" t="t" r="r" b="b"/>
              <a:pathLst>
                <a:path w="481" h="465" extrusionOk="0">
                  <a:moveTo>
                    <a:pt x="481" y="208"/>
                  </a:moveTo>
                  <a:cubicBezTo>
                    <a:pt x="481" y="384"/>
                    <a:pt x="257" y="464"/>
                    <a:pt x="129" y="352"/>
                  </a:cubicBezTo>
                  <a:cubicBezTo>
                    <a:pt x="1" y="224"/>
                    <a:pt x="97" y="0"/>
                    <a:pt x="273" y="0"/>
                  </a:cubicBezTo>
                  <a:cubicBezTo>
                    <a:pt x="385" y="0"/>
                    <a:pt x="481" y="96"/>
                    <a:pt x="481" y="20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5" name="Google Shape;19605;p41"/>
            <p:cNvSpPr/>
            <p:nvPr/>
          </p:nvSpPr>
          <p:spPr>
            <a:xfrm>
              <a:off x="5794150" y="9061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0" y="208"/>
                  </a:moveTo>
                  <a:cubicBezTo>
                    <a:pt x="480" y="384"/>
                    <a:pt x="256" y="480"/>
                    <a:pt x="128" y="352"/>
                  </a:cubicBezTo>
                  <a:cubicBezTo>
                    <a:pt x="0" y="224"/>
                    <a:pt x="96" y="0"/>
                    <a:pt x="272" y="0"/>
                  </a:cubicBezTo>
                  <a:cubicBezTo>
                    <a:pt x="384" y="0"/>
                    <a:pt x="480" y="96"/>
                    <a:pt x="480" y="20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6" name="Google Shape;19606;p41"/>
            <p:cNvSpPr/>
            <p:nvPr/>
          </p:nvSpPr>
          <p:spPr>
            <a:xfrm>
              <a:off x="5290500" y="924950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465" y="193"/>
                  </a:moveTo>
                  <a:cubicBezTo>
                    <a:pt x="465" y="369"/>
                    <a:pt x="257" y="465"/>
                    <a:pt x="129" y="337"/>
                  </a:cubicBezTo>
                  <a:cubicBezTo>
                    <a:pt x="1" y="209"/>
                    <a:pt x="97" y="0"/>
                    <a:pt x="273" y="0"/>
                  </a:cubicBezTo>
                  <a:cubicBezTo>
                    <a:pt x="385" y="0"/>
                    <a:pt x="465" y="81"/>
                    <a:pt x="465" y="19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7" name="Google Shape;19607;p41"/>
            <p:cNvSpPr/>
            <p:nvPr/>
          </p:nvSpPr>
          <p:spPr>
            <a:xfrm>
              <a:off x="5680925" y="826150"/>
              <a:ext cx="43225" cy="43225"/>
            </a:xfrm>
            <a:custGeom>
              <a:avLst/>
              <a:gdLst/>
              <a:ahLst/>
              <a:cxnLst/>
              <a:rect l="l" t="t" r="r" b="b"/>
              <a:pathLst>
                <a:path w="1729" h="1729" extrusionOk="0">
                  <a:moveTo>
                    <a:pt x="865" y="1728"/>
                  </a:moveTo>
                  <a:lnTo>
                    <a:pt x="865" y="1728"/>
                  </a:lnTo>
                  <a:cubicBezTo>
                    <a:pt x="865" y="1248"/>
                    <a:pt x="481" y="864"/>
                    <a:pt x="1" y="864"/>
                  </a:cubicBezTo>
                  <a:lnTo>
                    <a:pt x="1" y="864"/>
                  </a:lnTo>
                  <a:cubicBezTo>
                    <a:pt x="481" y="864"/>
                    <a:pt x="865" y="480"/>
                    <a:pt x="865" y="0"/>
                  </a:cubicBezTo>
                  <a:lnTo>
                    <a:pt x="865" y="0"/>
                  </a:lnTo>
                  <a:cubicBezTo>
                    <a:pt x="865" y="480"/>
                    <a:pt x="1265" y="864"/>
                    <a:pt x="1729" y="864"/>
                  </a:cubicBezTo>
                  <a:lnTo>
                    <a:pt x="1729" y="864"/>
                  </a:lnTo>
                  <a:cubicBezTo>
                    <a:pt x="1265" y="864"/>
                    <a:pt x="865" y="1248"/>
                    <a:pt x="865" y="172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08" name="Google Shape;19608;p41"/>
          <p:cNvGrpSpPr/>
          <p:nvPr/>
        </p:nvGrpSpPr>
        <p:grpSpPr>
          <a:xfrm rot="6433525" flipH="1">
            <a:off x="1366373" y="4081001"/>
            <a:ext cx="1240716" cy="665175"/>
            <a:chOff x="5206900" y="826150"/>
            <a:chExt cx="599275" cy="321250"/>
          </a:xfrm>
        </p:grpSpPr>
        <p:sp>
          <p:nvSpPr>
            <p:cNvPr id="19609" name="Google Shape;19609;p41"/>
            <p:cNvSpPr/>
            <p:nvPr/>
          </p:nvSpPr>
          <p:spPr>
            <a:xfrm>
              <a:off x="5206900" y="828950"/>
              <a:ext cx="25225" cy="25625"/>
            </a:xfrm>
            <a:custGeom>
              <a:avLst/>
              <a:gdLst/>
              <a:ahLst/>
              <a:cxnLst/>
              <a:rect l="l" t="t" r="r" b="b"/>
              <a:pathLst>
                <a:path w="1009" h="1025" extrusionOk="0">
                  <a:moveTo>
                    <a:pt x="1008" y="448"/>
                  </a:moveTo>
                  <a:cubicBezTo>
                    <a:pt x="1008" y="832"/>
                    <a:pt x="544" y="1024"/>
                    <a:pt x="272" y="752"/>
                  </a:cubicBezTo>
                  <a:cubicBezTo>
                    <a:pt x="0" y="480"/>
                    <a:pt x="192" y="0"/>
                    <a:pt x="576" y="0"/>
                  </a:cubicBezTo>
                  <a:cubicBezTo>
                    <a:pt x="816" y="0"/>
                    <a:pt x="1008" y="208"/>
                    <a:pt x="1008" y="44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0" name="Google Shape;19610;p41"/>
            <p:cNvSpPr/>
            <p:nvPr/>
          </p:nvSpPr>
          <p:spPr>
            <a:xfrm>
              <a:off x="5468125" y="1067750"/>
              <a:ext cx="25625" cy="25225"/>
            </a:xfrm>
            <a:custGeom>
              <a:avLst/>
              <a:gdLst/>
              <a:ahLst/>
              <a:cxnLst/>
              <a:rect l="l" t="t" r="r" b="b"/>
              <a:pathLst>
                <a:path w="1025" h="1009" extrusionOk="0">
                  <a:moveTo>
                    <a:pt x="1024" y="433"/>
                  </a:moveTo>
                  <a:cubicBezTo>
                    <a:pt x="1024" y="817"/>
                    <a:pt x="560" y="1009"/>
                    <a:pt x="288" y="737"/>
                  </a:cubicBezTo>
                  <a:cubicBezTo>
                    <a:pt x="0" y="465"/>
                    <a:pt x="208" y="1"/>
                    <a:pt x="592" y="1"/>
                  </a:cubicBezTo>
                  <a:cubicBezTo>
                    <a:pt x="832" y="1"/>
                    <a:pt x="1024" y="193"/>
                    <a:pt x="1024" y="43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1" name="Google Shape;19611;p41"/>
            <p:cNvSpPr/>
            <p:nvPr/>
          </p:nvSpPr>
          <p:spPr>
            <a:xfrm>
              <a:off x="5679325" y="1085750"/>
              <a:ext cx="25625" cy="25650"/>
            </a:xfrm>
            <a:custGeom>
              <a:avLst/>
              <a:gdLst/>
              <a:ahLst/>
              <a:cxnLst/>
              <a:rect l="l" t="t" r="r" b="b"/>
              <a:pathLst>
                <a:path w="1025" h="1026" extrusionOk="0">
                  <a:moveTo>
                    <a:pt x="1025" y="433"/>
                  </a:moveTo>
                  <a:cubicBezTo>
                    <a:pt x="1025" y="833"/>
                    <a:pt x="545" y="1025"/>
                    <a:pt x="273" y="753"/>
                  </a:cubicBezTo>
                  <a:cubicBezTo>
                    <a:pt x="1" y="481"/>
                    <a:pt x="193" y="1"/>
                    <a:pt x="577" y="1"/>
                  </a:cubicBezTo>
                  <a:cubicBezTo>
                    <a:pt x="817" y="1"/>
                    <a:pt x="1025" y="193"/>
                    <a:pt x="1025" y="43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2" name="Google Shape;19612;p41"/>
            <p:cNvSpPr/>
            <p:nvPr/>
          </p:nvSpPr>
          <p:spPr>
            <a:xfrm>
              <a:off x="5318900" y="877350"/>
              <a:ext cx="4425" cy="4425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177" y="80"/>
                  </a:moveTo>
                  <a:cubicBezTo>
                    <a:pt x="177" y="128"/>
                    <a:pt x="145" y="176"/>
                    <a:pt x="97" y="176"/>
                  </a:cubicBezTo>
                  <a:cubicBezTo>
                    <a:pt x="49" y="176"/>
                    <a:pt x="1" y="128"/>
                    <a:pt x="1" y="80"/>
                  </a:cubicBezTo>
                  <a:cubicBezTo>
                    <a:pt x="1" y="32"/>
                    <a:pt x="49" y="0"/>
                    <a:pt x="97" y="0"/>
                  </a:cubicBezTo>
                  <a:cubicBezTo>
                    <a:pt x="145" y="0"/>
                    <a:pt x="177" y="32"/>
                    <a:pt x="177" y="80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3" name="Google Shape;19613;p41"/>
            <p:cNvSpPr/>
            <p:nvPr/>
          </p:nvSpPr>
          <p:spPr>
            <a:xfrm>
              <a:off x="5749725" y="10213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241" y="97"/>
                  </a:moveTo>
                  <a:cubicBezTo>
                    <a:pt x="241" y="241"/>
                    <a:pt x="1" y="1"/>
                    <a:pt x="145" y="1"/>
                  </a:cubicBezTo>
                  <a:cubicBezTo>
                    <a:pt x="193" y="1"/>
                    <a:pt x="225" y="49"/>
                    <a:pt x="241" y="9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4" name="Google Shape;19614;p41"/>
            <p:cNvSpPr/>
            <p:nvPr/>
          </p:nvSpPr>
          <p:spPr>
            <a:xfrm>
              <a:off x="5527725" y="8749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240" y="96"/>
                  </a:moveTo>
                  <a:cubicBezTo>
                    <a:pt x="240" y="240"/>
                    <a:pt x="0" y="0"/>
                    <a:pt x="144" y="0"/>
                  </a:cubicBezTo>
                  <a:cubicBezTo>
                    <a:pt x="192" y="0"/>
                    <a:pt x="240" y="48"/>
                    <a:pt x="240" y="96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5" name="Google Shape;19615;p41"/>
            <p:cNvSpPr/>
            <p:nvPr/>
          </p:nvSpPr>
          <p:spPr>
            <a:xfrm>
              <a:off x="5418900" y="861350"/>
              <a:ext cx="6025" cy="5625"/>
            </a:xfrm>
            <a:custGeom>
              <a:avLst/>
              <a:gdLst/>
              <a:ahLst/>
              <a:cxnLst/>
              <a:rect l="l" t="t" r="r" b="b"/>
              <a:pathLst>
                <a:path w="241" h="225" extrusionOk="0">
                  <a:moveTo>
                    <a:pt x="241" y="64"/>
                  </a:moveTo>
                  <a:cubicBezTo>
                    <a:pt x="241" y="112"/>
                    <a:pt x="225" y="160"/>
                    <a:pt x="177" y="176"/>
                  </a:cubicBezTo>
                  <a:cubicBezTo>
                    <a:pt x="49" y="224"/>
                    <a:pt x="1" y="32"/>
                    <a:pt x="129" y="16"/>
                  </a:cubicBezTo>
                  <a:cubicBezTo>
                    <a:pt x="177" y="0"/>
                    <a:pt x="225" y="16"/>
                    <a:pt x="241" y="64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6" name="Google Shape;19616;p41"/>
            <p:cNvSpPr/>
            <p:nvPr/>
          </p:nvSpPr>
          <p:spPr>
            <a:xfrm>
              <a:off x="5634925" y="9861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1" y="209"/>
                  </a:moveTo>
                  <a:cubicBezTo>
                    <a:pt x="481" y="385"/>
                    <a:pt x="257" y="481"/>
                    <a:pt x="129" y="353"/>
                  </a:cubicBezTo>
                  <a:cubicBezTo>
                    <a:pt x="1" y="225"/>
                    <a:pt x="97" y="1"/>
                    <a:pt x="273" y="1"/>
                  </a:cubicBezTo>
                  <a:cubicBezTo>
                    <a:pt x="385" y="1"/>
                    <a:pt x="481" y="97"/>
                    <a:pt x="481" y="209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7" name="Google Shape;19617;p41"/>
            <p:cNvSpPr/>
            <p:nvPr/>
          </p:nvSpPr>
          <p:spPr>
            <a:xfrm>
              <a:off x="5717725" y="1135775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465" y="192"/>
                  </a:moveTo>
                  <a:cubicBezTo>
                    <a:pt x="465" y="368"/>
                    <a:pt x="257" y="464"/>
                    <a:pt x="129" y="336"/>
                  </a:cubicBezTo>
                  <a:cubicBezTo>
                    <a:pt x="1" y="208"/>
                    <a:pt x="81" y="0"/>
                    <a:pt x="273" y="0"/>
                  </a:cubicBezTo>
                  <a:cubicBezTo>
                    <a:pt x="385" y="0"/>
                    <a:pt x="465" y="80"/>
                    <a:pt x="465" y="19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8" name="Google Shape;19618;p41"/>
            <p:cNvSpPr/>
            <p:nvPr/>
          </p:nvSpPr>
          <p:spPr>
            <a:xfrm>
              <a:off x="5316900" y="997350"/>
              <a:ext cx="11625" cy="12025"/>
            </a:xfrm>
            <a:custGeom>
              <a:avLst/>
              <a:gdLst/>
              <a:ahLst/>
              <a:cxnLst/>
              <a:rect l="l" t="t" r="r" b="b"/>
              <a:pathLst>
                <a:path w="465" h="481" extrusionOk="0">
                  <a:moveTo>
                    <a:pt x="465" y="209"/>
                  </a:moveTo>
                  <a:cubicBezTo>
                    <a:pt x="465" y="385"/>
                    <a:pt x="257" y="481"/>
                    <a:pt x="129" y="353"/>
                  </a:cubicBezTo>
                  <a:cubicBezTo>
                    <a:pt x="1" y="225"/>
                    <a:pt x="81" y="1"/>
                    <a:pt x="273" y="1"/>
                  </a:cubicBezTo>
                  <a:cubicBezTo>
                    <a:pt x="369" y="1"/>
                    <a:pt x="465" y="97"/>
                    <a:pt x="465" y="209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9" name="Google Shape;19619;p41"/>
            <p:cNvSpPr/>
            <p:nvPr/>
          </p:nvSpPr>
          <p:spPr>
            <a:xfrm>
              <a:off x="5331700" y="1124575"/>
              <a:ext cx="12025" cy="11625"/>
            </a:xfrm>
            <a:custGeom>
              <a:avLst/>
              <a:gdLst/>
              <a:ahLst/>
              <a:cxnLst/>
              <a:rect l="l" t="t" r="r" b="b"/>
              <a:pathLst>
                <a:path w="481" h="465" extrusionOk="0">
                  <a:moveTo>
                    <a:pt x="481" y="208"/>
                  </a:moveTo>
                  <a:cubicBezTo>
                    <a:pt x="481" y="384"/>
                    <a:pt x="257" y="464"/>
                    <a:pt x="129" y="352"/>
                  </a:cubicBezTo>
                  <a:cubicBezTo>
                    <a:pt x="1" y="224"/>
                    <a:pt x="97" y="0"/>
                    <a:pt x="273" y="0"/>
                  </a:cubicBezTo>
                  <a:cubicBezTo>
                    <a:pt x="385" y="0"/>
                    <a:pt x="481" y="96"/>
                    <a:pt x="481" y="20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0" name="Google Shape;19620;p41"/>
            <p:cNvSpPr/>
            <p:nvPr/>
          </p:nvSpPr>
          <p:spPr>
            <a:xfrm>
              <a:off x="5794150" y="9061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0" y="208"/>
                  </a:moveTo>
                  <a:cubicBezTo>
                    <a:pt x="480" y="384"/>
                    <a:pt x="256" y="480"/>
                    <a:pt x="128" y="352"/>
                  </a:cubicBezTo>
                  <a:cubicBezTo>
                    <a:pt x="0" y="224"/>
                    <a:pt x="96" y="0"/>
                    <a:pt x="272" y="0"/>
                  </a:cubicBezTo>
                  <a:cubicBezTo>
                    <a:pt x="384" y="0"/>
                    <a:pt x="480" y="96"/>
                    <a:pt x="480" y="20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1" name="Google Shape;19621;p41"/>
            <p:cNvSpPr/>
            <p:nvPr/>
          </p:nvSpPr>
          <p:spPr>
            <a:xfrm>
              <a:off x="5290500" y="924950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465" y="193"/>
                  </a:moveTo>
                  <a:cubicBezTo>
                    <a:pt x="465" y="369"/>
                    <a:pt x="257" y="465"/>
                    <a:pt x="129" y="337"/>
                  </a:cubicBezTo>
                  <a:cubicBezTo>
                    <a:pt x="1" y="209"/>
                    <a:pt x="97" y="0"/>
                    <a:pt x="273" y="0"/>
                  </a:cubicBezTo>
                  <a:cubicBezTo>
                    <a:pt x="385" y="0"/>
                    <a:pt x="465" y="81"/>
                    <a:pt x="465" y="19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2" name="Google Shape;19622;p41"/>
            <p:cNvSpPr/>
            <p:nvPr/>
          </p:nvSpPr>
          <p:spPr>
            <a:xfrm>
              <a:off x="5680925" y="826150"/>
              <a:ext cx="43225" cy="43225"/>
            </a:xfrm>
            <a:custGeom>
              <a:avLst/>
              <a:gdLst/>
              <a:ahLst/>
              <a:cxnLst/>
              <a:rect l="l" t="t" r="r" b="b"/>
              <a:pathLst>
                <a:path w="1729" h="1729" extrusionOk="0">
                  <a:moveTo>
                    <a:pt x="865" y="1728"/>
                  </a:moveTo>
                  <a:lnTo>
                    <a:pt x="865" y="1728"/>
                  </a:lnTo>
                  <a:cubicBezTo>
                    <a:pt x="865" y="1248"/>
                    <a:pt x="481" y="864"/>
                    <a:pt x="1" y="864"/>
                  </a:cubicBezTo>
                  <a:lnTo>
                    <a:pt x="1" y="864"/>
                  </a:lnTo>
                  <a:cubicBezTo>
                    <a:pt x="481" y="864"/>
                    <a:pt x="865" y="480"/>
                    <a:pt x="865" y="0"/>
                  </a:cubicBezTo>
                  <a:lnTo>
                    <a:pt x="865" y="0"/>
                  </a:lnTo>
                  <a:cubicBezTo>
                    <a:pt x="865" y="480"/>
                    <a:pt x="1265" y="864"/>
                    <a:pt x="1729" y="864"/>
                  </a:cubicBezTo>
                  <a:lnTo>
                    <a:pt x="1729" y="864"/>
                  </a:lnTo>
                  <a:cubicBezTo>
                    <a:pt x="1265" y="864"/>
                    <a:pt x="865" y="1248"/>
                    <a:pt x="865" y="172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23" name="Google Shape;19623;p41"/>
          <p:cNvGrpSpPr/>
          <p:nvPr/>
        </p:nvGrpSpPr>
        <p:grpSpPr>
          <a:xfrm rot="-9943409">
            <a:off x="1263956" y="3737276"/>
            <a:ext cx="1240826" cy="665092"/>
            <a:chOff x="5206900" y="826150"/>
            <a:chExt cx="599275" cy="321250"/>
          </a:xfrm>
        </p:grpSpPr>
        <p:sp>
          <p:nvSpPr>
            <p:cNvPr id="19624" name="Google Shape;19624;p41"/>
            <p:cNvSpPr/>
            <p:nvPr/>
          </p:nvSpPr>
          <p:spPr>
            <a:xfrm>
              <a:off x="5206900" y="828950"/>
              <a:ext cx="25225" cy="25625"/>
            </a:xfrm>
            <a:custGeom>
              <a:avLst/>
              <a:gdLst/>
              <a:ahLst/>
              <a:cxnLst/>
              <a:rect l="l" t="t" r="r" b="b"/>
              <a:pathLst>
                <a:path w="1009" h="1025" extrusionOk="0">
                  <a:moveTo>
                    <a:pt x="1008" y="448"/>
                  </a:moveTo>
                  <a:cubicBezTo>
                    <a:pt x="1008" y="832"/>
                    <a:pt x="544" y="1024"/>
                    <a:pt x="272" y="752"/>
                  </a:cubicBezTo>
                  <a:cubicBezTo>
                    <a:pt x="0" y="480"/>
                    <a:pt x="192" y="0"/>
                    <a:pt x="576" y="0"/>
                  </a:cubicBezTo>
                  <a:cubicBezTo>
                    <a:pt x="816" y="0"/>
                    <a:pt x="1008" y="208"/>
                    <a:pt x="1008" y="44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5" name="Google Shape;19625;p41"/>
            <p:cNvSpPr/>
            <p:nvPr/>
          </p:nvSpPr>
          <p:spPr>
            <a:xfrm>
              <a:off x="5468125" y="1067750"/>
              <a:ext cx="25625" cy="25225"/>
            </a:xfrm>
            <a:custGeom>
              <a:avLst/>
              <a:gdLst/>
              <a:ahLst/>
              <a:cxnLst/>
              <a:rect l="l" t="t" r="r" b="b"/>
              <a:pathLst>
                <a:path w="1025" h="1009" extrusionOk="0">
                  <a:moveTo>
                    <a:pt x="1024" y="433"/>
                  </a:moveTo>
                  <a:cubicBezTo>
                    <a:pt x="1024" y="817"/>
                    <a:pt x="560" y="1009"/>
                    <a:pt x="288" y="737"/>
                  </a:cubicBezTo>
                  <a:cubicBezTo>
                    <a:pt x="0" y="465"/>
                    <a:pt x="208" y="1"/>
                    <a:pt x="592" y="1"/>
                  </a:cubicBezTo>
                  <a:cubicBezTo>
                    <a:pt x="832" y="1"/>
                    <a:pt x="1024" y="193"/>
                    <a:pt x="1024" y="43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6" name="Google Shape;19626;p41"/>
            <p:cNvSpPr/>
            <p:nvPr/>
          </p:nvSpPr>
          <p:spPr>
            <a:xfrm>
              <a:off x="5679325" y="1085750"/>
              <a:ext cx="25625" cy="25650"/>
            </a:xfrm>
            <a:custGeom>
              <a:avLst/>
              <a:gdLst/>
              <a:ahLst/>
              <a:cxnLst/>
              <a:rect l="l" t="t" r="r" b="b"/>
              <a:pathLst>
                <a:path w="1025" h="1026" extrusionOk="0">
                  <a:moveTo>
                    <a:pt x="1025" y="433"/>
                  </a:moveTo>
                  <a:cubicBezTo>
                    <a:pt x="1025" y="833"/>
                    <a:pt x="545" y="1025"/>
                    <a:pt x="273" y="753"/>
                  </a:cubicBezTo>
                  <a:cubicBezTo>
                    <a:pt x="1" y="481"/>
                    <a:pt x="193" y="1"/>
                    <a:pt x="577" y="1"/>
                  </a:cubicBezTo>
                  <a:cubicBezTo>
                    <a:pt x="817" y="1"/>
                    <a:pt x="1025" y="193"/>
                    <a:pt x="1025" y="43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7" name="Google Shape;19627;p41"/>
            <p:cNvSpPr/>
            <p:nvPr/>
          </p:nvSpPr>
          <p:spPr>
            <a:xfrm>
              <a:off x="5318900" y="877350"/>
              <a:ext cx="4425" cy="4425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177" y="80"/>
                  </a:moveTo>
                  <a:cubicBezTo>
                    <a:pt x="177" y="128"/>
                    <a:pt x="145" y="176"/>
                    <a:pt x="97" y="176"/>
                  </a:cubicBezTo>
                  <a:cubicBezTo>
                    <a:pt x="49" y="176"/>
                    <a:pt x="1" y="128"/>
                    <a:pt x="1" y="80"/>
                  </a:cubicBezTo>
                  <a:cubicBezTo>
                    <a:pt x="1" y="32"/>
                    <a:pt x="49" y="0"/>
                    <a:pt x="97" y="0"/>
                  </a:cubicBezTo>
                  <a:cubicBezTo>
                    <a:pt x="145" y="0"/>
                    <a:pt x="177" y="32"/>
                    <a:pt x="177" y="80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8" name="Google Shape;19628;p41"/>
            <p:cNvSpPr/>
            <p:nvPr/>
          </p:nvSpPr>
          <p:spPr>
            <a:xfrm>
              <a:off x="5749725" y="10213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241" y="97"/>
                  </a:moveTo>
                  <a:cubicBezTo>
                    <a:pt x="241" y="241"/>
                    <a:pt x="1" y="1"/>
                    <a:pt x="145" y="1"/>
                  </a:cubicBezTo>
                  <a:cubicBezTo>
                    <a:pt x="193" y="1"/>
                    <a:pt x="225" y="49"/>
                    <a:pt x="241" y="9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9" name="Google Shape;19629;p41"/>
            <p:cNvSpPr/>
            <p:nvPr/>
          </p:nvSpPr>
          <p:spPr>
            <a:xfrm>
              <a:off x="5527725" y="8749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240" y="96"/>
                  </a:moveTo>
                  <a:cubicBezTo>
                    <a:pt x="240" y="240"/>
                    <a:pt x="0" y="0"/>
                    <a:pt x="144" y="0"/>
                  </a:cubicBezTo>
                  <a:cubicBezTo>
                    <a:pt x="192" y="0"/>
                    <a:pt x="240" y="48"/>
                    <a:pt x="240" y="96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0" name="Google Shape;19630;p41"/>
            <p:cNvSpPr/>
            <p:nvPr/>
          </p:nvSpPr>
          <p:spPr>
            <a:xfrm>
              <a:off x="5418900" y="861350"/>
              <a:ext cx="6025" cy="5625"/>
            </a:xfrm>
            <a:custGeom>
              <a:avLst/>
              <a:gdLst/>
              <a:ahLst/>
              <a:cxnLst/>
              <a:rect l="l" t="t" r="r" b="b"/>
              <a:pathLst>
                <a:path w="241" h="225" extrusionOk="0">
                  <a:moveTo>
                    <a:pt x="241" y="64"/>
                  </a:moveTo>
                  <a:cubicBezTo>
                    <a:pt x="241" y="112"/>
                    <a:pt x="225" y="160"/>
                    <a:pt x="177" y="176"/>
                  </a:cubicBezTo>
                  <a:cubicBezTo>
                    <a:pt x="49" y="224"/>
                    <a:pt x="1" y="32"/>
                    <a:pt x="129" y="16"/>
                  </a:cubicBezTo>
                  <a:cubicBezTo>
                    <a:pt x="177" y="0"/>
                    <a:pt x="225" y="16"/>
                    <a:pt x="241" y="64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1" name="Google Shape;19631;p41"/>
            <p:cNvSpPr/>
            <p:nvPr/>
          </p:nvSpPr>
          <p:spPr>
            <a:xfrm>
              <a:off x="5634925" y="9861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1" y="209"/>
                  </a:moveTo>
                  <a:cubicBezTo>
                    <a:pt x="481" y="385"/>
                    <a:pt x="257" y="481"/>
                    <a:pt x="129" y="353"/>
                  </a:cubicBezTo>
                  <a:cubicBezTo>
                    <a:pt x="1" y="225"/>
                    <a:pt x="97" y="1"/>
                    <a:pt x="273" y="1"/>
                  </a:cubicBezTo>
                  <a:cubicBezTo>
                    <a:pt x="385" y="1"/>
                    <a:pt x="481" y="97"/>
                    <a:pt x="481" y="209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2" name="Google Shape;19632;p41"/>
            <p:cNvSpPr/>
            <p:nvPr/>
          </p:nvSpPr>
          <p:spPr>
            <a:xfrm>
              <a:off x="5717725" y="1135775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465" y="192"/>
                  </a:moveTo>
                  <a:cubicBezTo>
                    <a:pt x="465" y="368"/>
                    <a:pt x="257" y="464"/>
                    <a:pt x="129" y="336"/>
                  </a:cubicBezTo>
                  <a:cubicBezTo>
                    <a:pt x="1" y="208"/>
                    <a:pt x="81" y="0"/>
                    <a:pt x="273" y="0"/>
                  </a:cubicBezTo>
                  <a:cubicBezTo>
                    <a:pt x="385" y="0"/>
                    <a:pt x="465" y="80"/>
                    <a:pt x="465" y="19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3" name="Google Shape;19633;p41"/>
            <p:cNvSpPr/>
            <p:nvPr/>
          </p:nvSpPr>
          <p:spPr>
            <a:xfrm>
              <a:off x="5316900" y="997350"/>
              <a:ext cx="11625" cy="12025"/>
            </a:xfrm>
            <a:custGeom>
              <a:avLst/>
              <a:gdLst/>
              <a:ahLst/>
              <a:cxnLst/>
              <a:rect l="l" t="t" r="r" b="b"/>
              <a:pathLst>
                <a:path w="465" h="481" extrusionOk="0">
                  <a:moveTo>
                    <a:pt x="465" y="209"/>
                  </a:moveTo>
                  <a:cubicBezTo>
                    <a:pt x="465" y="385"/>
                    <a:pt x="257" y="481"/>
                    <a:pt x="129" y="353"/>
                  </a:cubicBezTo>
                  <a:cubicBezTo>
                    <a:pt x="1" y="225"/>
                    <a:pt x="81" y="1"/>
                    <a:pt x="273" y="1"/>
                  </a:cubicBezTo>
                  <a:cubicBezTo>
                    <a:pt x="369" y="1"/>
                    <a:pt x="465" y="97"/>
                    <a:pt x="465" y="209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4" name="Google Shape;19634;p41"/>
            <p:cNvSpPr/>
            <p:nvPr/>
          </p:nvSpPr>
          <p:spPr>
            <a:xfrm>
              <a:off x="5331700" y="1124575"/>
              <a:ext cx="12025" cy="11625"/>
            </a:xfrm>
            <a:custGeom>
              <a:avLst/>
              <a:gdLst/>
              <a:ahLst/>
              <a:cxnLst/>
              <a:rect l="l" t="t" r="r" b="b"/>
              <a:pathLst>
                <a:path w="481" h="465" extrusionOk="0">
                  <a:moveTo>
                    <a:pt x="481" y="208"/>
                  </a:moveTo>
                  <a:cubicBezTo>
                    <a:pt x="481" y="384"/>
                    <a:pt x="257" y="464"/>
                    <a:pt x="129" y="352"/>
                  </a:cubicBezTo>
                  <a:cubicBezTo>
                    <a:pt x="1" y="224"/>
                    <a:pt x="97" y="0"/>
                    <a:pt x="273" y="0"/>
                  </a:cubicBezTo>
                  <a:cubicBezTo>
                    <a:pt x="385" y="0"/>
                    <a:pt x="481" y="96"/>
                    <a:pt x="481" y="20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5" name="Google Shape;19635;p41"/>
            <p:cNvSpPr/>
            <p:nvPr/>
          </p:nvSpPr>
          <p:spPr>
            <a:xfrm>
              <a:off x="5794150" y="9061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0" y="208"/>
                  </a:moveTo>
                  <a:cubicBezTo>
                    <a:pt x="480" y="384"/>
                    <a:pt x="256" y="480"/>
                    <a:pt x="128" y="352"/>
                  </a:cubicBezTo>
                  <a:cubicBezTo>
                    <a:pt x="0" y="224"/>
                    <a:pt x="96" y="0"/>
                    <a:pt x="272" y="0"/>
                  </a:cubicBezTo>
                  <a:cubicBezTo>
                    <a:pt x="384" y="0"/>
                    <a:pt x="480" y="96"/>
                    <a:pt x="480" y="20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6" name="Google Shape;19636;p41"/>
            <p:cNvSpPr/>
            <p:nvPr/>
          </p:nvSpPr>
          <p:spPr>
            <a:xfrm>
              <a:off x="5290500" y="924950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465" y="193"/>
                  </a:moveTo>
                  <a:cubicBezTo>
                    <a:pt x="465" y="369"/>
                    <a:pt x="257" y="465"/>
                    <a:pt x="129" y="337"/>
                  </a:cubicBezTo>
                  <a:cubicBezTo>
                    <a:pt x="1" y="209"/>
                    <a:pt x="97" y="0"/>
                    <a:pt x="273" y="0"/>
                  </a:cubicBezTo>
                  <a:cubicBezTo>
                    <a:pt x="385" y="0"/>
                    <a:pt x="465" y="81"/>
                    <a:pt x="465" y="19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7" name="Google Shape;19637;p41"/>
            <p:cNvSpPr/>
            <p:nvPr/>
          </p:nvSpPr>
          <p:spPr>
            <a:xfrm>
              <a:off x="5680925" y="826150"/>
              <a:ext cx="43225" cy="43225"/>
            </a:xfrm>
            <a:custGeom>
              <a:avLst/>
              <a:gdLst/>
              <a:ahLst/>
              <a:cxnLst/>
              <a:rect l="l" t="t" r="r" b="b"/>
              <a:pathLst>
                <a:path w="1729" h="1729" extrusionOk="0">
                  <a:moveTo>
                    <a:pt x="865" y="1728"/>
                  </a:moveTo>
                  <a:lnTo>
                    <a:pt x="865" y="1728"/>
                  </a:lnTo>
                  <a:cubicBezTo>
                    <a:pt x="865" y="1248"/>
                    <a:pt x="481" y="864"/>
                    <a:pt x="1" y="864"/>
                  </a:cubicBezTo>
                  <a:lnTo>
                    <a:pt x="1" y="864"/>
                  </a:lnTo>
                  <a:cubicBezTo>
                    <a:pt x="481" y="864"/>
                    <a:pt x="865" y="480"/>
                    <a:pt x="865" y="0"/>
                  </a:cubicBezTo>
                  <a:lnTo>
                    <a:pt x="865" y="0"/>
                  </a:lnTo>
                  <a:cubicBezTo>
                    <a:pt x="865" y="480"/>
                    <a:pt x="1265" y="864"/>
                    <a:pt x="1729" y="864"/>
                  </a:cubicBezTo>
                  <a:lnTo>
                    <a:pt x="1729" y="864"/>
                  </a:lnTo>
                  <a:cubicBezTo>
                    <a:pt x="1265" y="864"/>
                    <a:pt x="865" y="1248"/>
                    <a:pt x="865" y="172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38" name="Google Shape;19638;p41"/>
          <p:cNvGrpSpPr/>
          <p:nvPr/>
        </p:nvGrpSpPr>
        <p:grpSpPr>
          <a:xfrm rot="5400000" flipH="1">
            <a:off x="57271" y="1922377"/>
            <a:ext cx="1699100" cy="2145071"/>
            <a:chOff x="146217" y="2712579"/>
            <a:chExt cx="1552966" cy="1960401"/>
          </a:xfrm>
        </p:grpSpPr>
        <p:grpSp>
          <p:nvGrpSpPr>
            <p:cNvPr id="19639" name="Google Shape;19639;p41"/>
            <p:cNvGrpSpPr/>
            <p:nvPr/>
          </p:nvGrpSpPr>
          <p:grpSpPr>
            <a:xfrm>
              <a:off x="146217" y="2712579"/>
              <a:ext cx="1134008" cy="607901"/>
              <a:chOff x="5206900" y="826150"/>
              <a:chExt cx="599275" cy="321250"/>
            </a:xfrm>
          </p:grpSpPr>
          <p:sp>
            <p:nvSpPr>
              <p:cNvPr id="19640" name="Google Shape;19640;p41"/>
              <p:cNvSpPr/>
              <p:nvPr/>
            </p:nvSpPr>
            <p:spPr>
              <a:xfrm>
                <a:off x="5206900" y="828950"/>
                <a:ext cx="2522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025" extrusionOk="0">
                    <a:moveTo>
                      <a:pt x="1008" y="448"/>
                    </a:moveTo>
                    <a:cubicBezTo>
                      <a:pt x="1008" y="832"/>
                      <a:pt x="544" y="1024"/>
                      <a:pt x="272" y="752"/>
                    </a:cubicBezTo>
                    <a:cubicBezTo>
                      <a:pt x="0" y="480"/>
                      <a:pt x="192" y="0"/>
                      <a:pt x="576" y="0"/>
                    </a:cubicBezTo>
                    <a:cubicBezTo>
                      <a:pt x="816" y="0"/>
                      <a:pt x="1008" y="208"/>
                      <a:pt x="1008" y="44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1" name="Google Shape;19641;p41"/>
              <p:cNvSpPr/>
              <p:nvPr/>
            </p:nvSpPr>
            <p:spPr>
              <a:xfrm>
                <a:off x="5468125" y="1067750"/>
                <a:ext cx="2562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09" extrusionOk="0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2" name="Google Shape;19642;p41"/>
              <p:cNvSpPr/>
              <p:nvPr/>
            </p:nvSpPr>
            <p:spPr>
              <a:xfrm>
                <a:off x="5679325" y="1085750"/>
                <a:ext cx="25625" cy="25650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26" extrusionOk="0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3" name="Google Shape;19643;p41"/>
              <p:cNvSpPr/>
              <p:nvPr/>
            </p:nvSpPr>
            <p:spPr>
              <a:xfrm>
                <a:off x="5318900" y="877350"/>
                <a:ext cx="4425" cy="442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80"/>
                    </a:moveTo>
                    <a:cubicBezTo>
                      <a:pt x="177" y="128"/>
                      <a:pt x="145" y="176"/>
                      <a:pt x="97" y="176"/>
                    </a:cubicBezTo>
                    <a:cubicBezTo>
                      <a:pt x="49" y="176"/>
                      <a:pt x="1" y="128"/>
                      <a:pt x="1" y="80"/>
                    </a:cubicBezTo>
                    <a:cubicBezTo>
                      <a:pt x="1" y="32"/>
                      <a:pt x="49" y="0"/>
                      <a:pt x="97" y="0"/>
                    </a:cubicBezTo>
                    <a:cubicBezTo>
                      <a:pt x="145" y="0"/>
                      <a:pt x="177" y="32"/>
                      <a:pt x="177" y="8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4" name="Google Shape;19644;p41"/>
              <p:cNvSpPr/>
              <p:nvPr/>
            </p:nvSpPr>
            <p:spPr>
              <a:xfrm>
                <a:off x="5749725" y="1021350"/>
                <a:ext cx="60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5" name="Google Shape;19645;p41"/>
              <p:cNvSpPr/>
              <p:nvPr/>
            </p:nvSpPr>
            <p:spPr>
              <a:xfrm>
                <a:off x="5527725" y="874950"/>
                <a:ext cx="60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0" y="96"/>
                    </a:moveTo>
                    <a:cubicBezTo>
                      <a:pt x="240" y="240"/>
                      <a:pt x="0" y="0"/>
                      <a:pt x="144" y="0"/>
                    </a:cubicBezTo>
                    <a:cubicBezTo>
                      <a:pt x="192" y="0"/>
                      <a:pt x="240" y="48"/>
                      <a:pt x="240" y="9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6" name="Google Shape;19646;p41"/>
              <p:cNvSpPr/>
              <p:nvPr/>
            </p:nvSpPr>
            <p:spPr>
              <a:xfrm>
                <a:off x="5418900" y="861350"/>
                <a:ext cx="6025" cy="56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25" extrusionOk="0">
                    <a:moveTo>
                      <a:pt x="241" y="64"/>
                    </a:moveTo>
                    <a:cubicBezTo>
                      <a:pt x="241" y="112"/>
                      <a:pt x="225" y="160"/>
                      <a:pt x="177" y="176"/>
                    </a:cubicBezTo>
                    <a:cubicBezTo>
                      <a:pt x="49" y="224"/>
                      <a:pt x="1" y="32"/>
                      <a:pt x="129" y="16"/>
                    </a:cubicBezTo>
                    <a:cubicBezTo>
                      <a:pt x="177" y="0"/>
                      <a:pt x="225" y="16"/>
                      <a:pt x="241" y="64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7" name="Google Shape;19647;p41"/>
              <p:cNvSpPr/>
              <p:nvPr/>
            </p:nvSpPr>
            <p:spPr>
              <a:xfrm>
                <a:off x="5634925" y="986150"/>
                <a:ext cx="120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1" y="209"/>
                    </a:moveTo>
                    <a:cubicBezTo>
                      <a:pt x="481" y="385"/>
                      <a:pt x="257" y="481"/>
                      <a:pt x="129" y="353"/>
                    </a:cubicBezTo>
                    <a:cubicBezTo>
                      <a:pt x="1" y="225"/>
                      <a:pt x="97" y="1"/>
                      <a:pt x="273" y="1"/>
                    </a:cubicBezTo>
                    <a:cubicBezTo>
                      <a:pt x="385" y="1"/>
                      <a:pt x="481" y="97"/>
                      <a:pt x="481" y="209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8" name="Google Shape;19648;p41"/>
              <p:cNvSpPr/>
              <p:nvPr/>
            </p:nvSpPr>
            <p:spPr>
              <a:xfrm>
                <a:off x="5717725" y="1135775"/>
                <a:ext cx="116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9" name="Google Shape;19649;p41"/>
              <p:cNvSpPr/>
              <p:nvPr/>
            </p:nvSpPr>
            <p:spPr>
              <a:xfrm>
                <a:off x="5316900" y="997350"/>
                <a:ext cx="116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81" extrusionOk="0">
                    <a:moveTo>
                      <a:pt x="465" y="209"/>
                    </a:moveTo>
                    <a:cubicBezTo>
                      <a:pt x="465" y="385"/>
                      <a:pt x="257" y="481"/>
                      <a:pt x="129" y="353"/>
                    </a:cubicBezTo>
                    <a:cubicBezTo>
                      <a:pt x="1" y="225"/>
                      <a:pt x="81" y="1"/>
                      <a:pt x="273" y="1"/>
                    </a:cubicBezTo>
                    <a:cubicBezTo>
                      <a:pt x="369" y="1"/>
                      <a:pt x="465" y="97"/>
                      <a:pt x="465" y="209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0" name="Google Shape;19650;p41"/>
              <p:cNvSpPr/>
              <p:nvPr/>
            </p:nvSpPr>
            <p:spPr>
              <a:xfrm>
                <a:off x="5331700" y="1124575"/>
                <a:ext cx="120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65" extrusionOk="0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1" name="Google Shape;19651;p41"/>
              <p:cNvSpPr/>
              <p:nvPr/>
            </p:nvSpPr>
            <p:spPr>
              <a:xfrm>
                <a:off x="5794150" y="906150"/>
                <a:ext cx="120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2" name="Google Shape;19652;p41"/>
              <p:cNvSpPr/>
              <p:nvPr/>
            </p:nvSpPr>
            <p:spPr>
              <a:xfrm>
                <a:off x="5290500" y="924950"/>
                <a:ext cx="116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3"/>
                    </a:moveTo>
                    <a:cubicBezTo>
                      <a:pt x="465" y="369"/>
                      <a:pt x="257" y="465"/>
                      <a:pt x="129" y="337"/>
                    </a:cubicBezTo>
                    <a:cubicBezTo>
                      <a:pt x="1" y="209"/>
                      <a:pt x="97" y="0"/>
                      <a:pt x="273" y="0"/>
                    </a:cubicBezTo>
                    <a:cubicBezTo>
                      <a:pt x="385" y="0"/>
                      <a:pt x="465" y="81"/>
                      <a:pt x="465" y="19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3" name="Google Shape;19653;p41"/>
              <p:cNvSpPr/>
              <p:nvPr/>
            </p:nvSpPr>
            <p:spPr>
              <a:xfrm>
                <a:off x="5680925" y="826150"/>
                <a:ext cx="43225" cy="43225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1729" extrusionOk="0">
                    <a:moveTo>
                      <a:pt x="865" y="1728"/>
                    </a:moveTo>
                    <a:lnTo>
                      <a:pt x="865" y="1728"/>
                    </a:lnTo>
                    <a:cubicBezTo>
                      <a:pt x="865" y="1248"/>
                      <a:pt x="481" y="864"/>
                      <a:pt x="1" y="864"/>
                    </a:cubicBezTo>
                    <a:lnTo>
                      <a:pt x="1" y="864"/>
                    </a:lnTo>
                    <a:cubicBezTo>
                      <a:pt x="481" y="864"/>
                      <a:pt x="865" y="480"/>
                      <a:pt x="865" y="0"/>
                    </a:cubicBezTo>
                    <a:lnTo>
                      <a:pt x="865" y="0"/>
                    </a:lnTo>
                    <a:cubicBezTo>
                      <a:pt x="865" y="480"/>
                      <a:pt x="1265" y="864"/>
                      <a:pt x="1729" y="864"/>
                    </a:cubicBezTo>
                    <a:lnTo>
                      <a:pt x="1729" y="864"/>
                    </a:lnTo>
                    <a:cubicBezTo>
                      <a:pt x="1265" y="864"/>
                      <a:pt x="865" y="1248"/>
                      <a:pt x="865" y="172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654" name="Google Shape;19654;p41"/>
            <p:cNvGrpSpPr/>
            <p:nvPr/>
          </p:nvGrpSpPr>
          <p:grpSpPr>
            <a:xfrm rot="-9256633">
              <a:off x="489429" y="3110262"/>
              <a:ext cx="1134020" cy="607908"/>
              <a:chOff x="5206900" y="826150"/>
              <a:chExt cx="599275" cy="321250"/>
            </a:xfrm>
          </p:grpSpPr>
          <p:sp>
            <p:nvSpPr>
              <p:cNvPr id="19655" name="Google Shape;19655;p41"/>
              <p:cNvSpPr/>
              <p:nvPr/>
            </p:nvSpPr>
            <p:spPr>
              <a:xfrm>
                <a:off x="5206900" y="828950"/>
                <a:ext cx="2522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025" extrusionOk="0">
                    <a:moveTo>
                      <a:pt x="1008" y="448"/>
                    </a:moveTo>
                    <a:cubicBezTo>
                      <a:pt x="1008" y="832"/>
                      <a:pt x="544" y="1024"/>
                      <a:pt x="272" y="752"/>
                    </a:cubicBezTo>
                    <a:cubicBezTo>
                      <a:pt x="0" y="480"/>
                      <a:pt x="192" y="0"/>
                      <a:pt x="576" y="0"/>
                    </a:cubicBezTo>
                    <a:cubicBezTo>
                      <a:pt x="816" y="0"/>
                      <a:pt x="1008" y="208"/>
                      <a:pt x="1008" y="44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6" name="Google Shape;19656;p41"/>
              <p:cNvSpPr/>
              <p:nvPr/>
            </p:nvSpPr>
            <p:spPr>
              <a:xfrm>
                <a:off x="5468125" y="1067750"/>
                <a:ext cx="2562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09" extrusionOk="0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7" name="Google Shape;19657;p41"/>
              <p:cNvSpPr/>
              <p:nvPr/>
            </p:nvSpPr>
            <p:spPr>
              <a:xfrm>
                <a:off x="5679325" y="1085750"/>
                <a:ext cx="25625" cy="25650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26" extrusionOk="0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8" name="Google Shape;19658;p41"/>
              <p:cNvSpPr/>
              <p:nvPr/>
            </p:nvSpPr>
            <p:spPr>
              <a:xfrm>
                <a:off x="5318900" y="877350"/>
                <a:ext cx="4425" cy="442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80"/>
                    </a:moveTo>
                    <a:cubicBezTo>
                      <a:pt x="177" y="128"/>
                      <a:pt x="145" y="176"/>
                      <a:pt x="97" y="176"/>
                    </a:cubicBezTo>
                    <a:cubicBezTo>
                      <a:pt x="49" y="176"/>
                      <a:pt x="1" y="128"/>
                      <a:pt x="1" y="80"/>
                    </a:cubicBezTo>
                    <a:cubicBezTo>
                      <a:pt x="1" y="32"/>
                      <a:pt x="49" y="0"/>
                      <a:pt x="97" y="0"/>
                    </a:cubicBezTo>
                    <a:cubicBezTo>
                      <a:pt x="145" y="0"/>
                      <a:pt x="177" y="32"/>
                      <a:pt x="177" y="8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9" name="Google Shape;19659;p41"/>
              <p:cNvSpPr/>
              <p:nvPr/>
            </p:nvSpPr>
            <p:spPr>
              <a:xfrm>
                <a:off x="5749725" y="1021350"/>
                <a:ext cx="60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0" name="Google Shape;19660;p41"/>
              <p:cNvSpPr/>
              <p:nvPr/>
            </p:nvSpPr>
            <p:spPr>
              <a:xfrm>
                <a:off x="5527725" y="874950"/>
                <a:ext cx="60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0" y="96"/>
                    </a:moveTo>
                    <a:cubicBezTo>
                      <a:pt x="240" y="240"/>
                      <a:pt x="0" y="0"/>
                      <a:pt x="144" y="0"/>
                    </a:cubicBezTo>
                    <a:cubicBezTo>
                      <a:pt x="192" y="0"/>
                      <a:pt x="240" y="48"/>
                      <a:pt x="240" y="9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1" name="Google Shape;19661;p41"/>
              <p:cNvSpPr/>
              <p:nvPr/>
            </p:nvSpPr>
            <p:spPr>
              <a:xfrm>
                <a:off x="5418900" y="861350"/>
                <a:ext cx="6025" cy="56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25" extrusionOk="0">
                    <a:moveTo>
                      <a:pt x="241" y="64"/>
                    </a:moveTo>
                    <a:cubicBezTo>
                      <a:pt x="241" y="112"/>
                      <a:pt x="225" y="160"/>
                      <a:pt x="177" y="176"/>
                    </a:cubicBezTo>
                    <a:cubicBezTo>
                      <a:pt x="49" y="224"/>
                      <a:pt x="1" y="32"/>
                      <a:pt x="129" y="16"/>
                    </a:cubicBezTo>
                    <a:cubicBezTo>
                      <a:pt x="177" y="0"/>
                      <a:pt x="225" y="16"/>
                      <a:pt x="241" y="64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2" name="Google Shape;19662;p41"/>
              <p:cNvSpPr/>
              <p:nvPr/>
            </p:nvSpPr>
            <p:spPr>
              <a:xfrm>
                <a:off x="5634925" y="986150"/>
                <a:ext cx="120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1" y="209"/>
                    </a:moveTo>
                    <a:cubicBezTo>
                      <a:pt x="481" y="385"/>
                      <a:pt x="257" y="481"/>
                      <a:pt x="129" y="353"/>
                    </a:cubicBezTo>
                    <a:cubicBezTo>
                      <a:pt x="1" y="225"/>
                      <a:pt x="97" y="1"/>
                      <a:pt x="273" y="1"/>
                    </a:cubicBezTo>
                    <a:cubicBezTo>
                      <a:pt x="385" y="1"/>
                      <a:pt x="481" y="97"/>
                      <a:pt x="481" y="209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3" name="Google Shape;19663;p41"/>
              <p:cNvSpPr/>
              <p:nvPr/>
            </p:nvSpPr>
            <p:spPr>
              <a:xfrm>
                <a:off x="5717725" y="1135775"/>
                <a:ext cx="116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4" name="Google Shape;19664;p41"/>
              <p:cNvSpPr/>
              <p:nvPr/>
            </p:nvSpPr>
            <p:spPr>
              <a:xfrm>
                <a:off x="5316900" y="997350"/>
                <a:ext cx="116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81" extrusionOk="0">
                    <a:moveTo>
                      <a:pt x="465" y="209"/>
                    </a:moveTo>
                    <a:cubicBezTo>
                      <a:pt x="465" y="385"/>
                      <a:pt x="257" y="481"/>
                      <a:pt x="129" y="353"/>
                    </a:cubicBezTo>
                    <a:cubicBezTo>
                      <a:pt x="1" y="225"/>
                      <a:pt x="81" y="1"/>
                      <a:pt x="273" y="1"/>
                    </a:cubicBezTo>
                    <a:cubicBezTo>
                      <a:pt x="369" y="1"/>
                      <a:pt x="465" y="97"/>
                      <a:pt x="465" y="209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5" name="Google Shape;19665;p41"/>
              <p:cNvSpPr/>
              <p:nvPr/>
            </p:nvSpPr>
            <p:spPr>
              <a:xfrm>
                <a:off x="5331700" y="1124575"/>
                <a:ext cx="120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65" extrusionOk="0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6" name="Google Shape;19666;p41"/>
              <p:cNvSpPr/>
              <p:nvPr/>
            </p:nvSpPr>
            <p:spPr>
              <a:xfrm>
                <a:off x="5794150" y="906150"/>
                <a:ext cx="120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7" name="Google Shape;19667;p41"/>
              <p:cNvSpPr/>
              <p:nvPr/>
            </p:nvSpPr>
            <p:spPr>
              <a:xfrm>
                <a:off x="5290500" y="924950"/>
                <a:ext cx="116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3"/>
                    </a:moveTo>
                    <a:cubicBezTo>
                      <a:pt x="465" y="369"/>
                      <a:pt x="257" y="465"/>
                      <a:pt x="129" y="337"/>
                    </a:cubicBezTo>
                    <a:cubicBezTo>
                      <a:pt x="1" y="209"/>
                      <a:pt x="97" y="0"/>
                      <a:pt x="273" y="0"/>
                    </a:cubicBezTo>
                    <a:cubicBezTo>
                      <a:pt x="385" y="0"/>
                      <a:pt x="465" y="81"/>
                      <a:pt x="465" y="19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8" name="Google Shape;19668;p41"/>
              <p:cNvSpPr/>
              <p:nvPr/>
            </p:nvSpPr>
            <p:spPr>
              <a:xfrm>
                <a:off x="5680925" y="826150"/>
                <a:ext cx="43225" cy="43225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1729" extrusionOk="0">
                    <a:moveTo>
                      <a:pt x="865" y="1728"/>
                    </a:moveTo>
                    <a:lnTo>
                      <a:pt x="865" y="1728"/>
                    </a:lnTo>
                    <a:cubicBezTo>
                      <a:pt x="865" y="1248"/>
                      <a:pt x="481" y="864"/>
                      <a:pt x="1" y="864"/>
                    </a:cubicBezTo>
                    <a:lnTo>
                      <a:pt x="1" y="864"/>
                    </a:lnTo>
                    <a:cubicBezTo>
                      <a:pt x="481" y="864"/>
                      <a:pt x="865" y="480"/>
                      <a:pt x="865" y="0"/>
                    </a:cubicBezTo>
                    <a:lnTo>
                      <a:pt x="865" y="0"/>
                    </a:lnTo>
                    <a:cubicBezTo>
                      <a:pt x="865" y="480"/>
                      <a:pt x="1265" y="864"/>
                      <a:pt x="1729" y="864"/>
                    </a:cubicBezTo>
                    <a:lnTo>
                      <a:pt x="1729" y="864"/>
                    </a:lnTo>
                    <a:cubicBezTo>
                      <a:pt x="1265" y="864"/>
                      <a:pt x="865" y="1248"/>
                      <a:pt x="865" y="172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669" name="Google Shape;19669;p41"/>
            <p:cNvGrpSpPr/>
            <p:nvPr/>
          </p:nvGrpSpPr>
          <p:grpSpPr>
            <a:xfrm rot="7120513" flipH="1">
              <a:off x="538618" y="3725726"/>
              <a:ext cx="1133997" cy="607895"/>
              <a:chOff x="5206900" y="826150"/>
              <a:chExt cx="599275" cy="321250"/>
            </a:xfrm>
          </p:grpSpPr>
          <p:sp>
            <p:nvSpPr>
              <p:cNvPr id="19670" name="Google Shape;19670;p41"/>
              <p:cNvSpPr/>
              <p:nvPr/>
            </p:nvSpPr>
            <p:spPr>
              <a:xfrm>
                <a:off x="5206900" y="828950"/>
                <a:ext cx="2522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025" extrusionOk="0">
                    <a:moveTo>
                      <a:pt x="1008" y="448"/>
                    </a:moveTo>
                    <a:cubicBezTo>
                      <a:pt x="1008" y="832"/>
                      <a:pt x="544" y="1024"/>
                      <a:pt x="272" y="752"/>
                    </a:cubicBezTo>
                    <a:cubicBezTo>
                      <a:pt x="0" y="480"/>
                      <a:pt x="192" y="0"/>
                      <a:pt x="576" y="0"/>
                    </a:cubicBezTo>
                    <a:cubicBezTo>
                      <a:pt x="816" y="0"/>
                      <a:pt x="1008" y="208"/>
                      <a:pt x="1008" y="44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1" name="Google Shape;19671;p41"/>
              <p:cNvSpPr/>
              <p:nvPr/>
            </p:nvSpPr>
            <p:spPr>
              <a:xfrm>
                <a:off x="5468125" y="1067750"/>
                <a:ext cx="2562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09" extrusionOk="0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2" name="Google Shape;19672;p41"/>
              <p:cNvSpPr/>
              <p:nvPr/>
            </p:nvSpPr>
            <p:spPr>
              <a:xfrm>
                <a:off x="5679325" y="1085750"/>
                <a:ext cx="25625" cy="25650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26" extrusionOk="0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3" name="Google Shape;19673;p41"/>
              <p:cNvSpPr/>
              <p:nvPr/>
            </p:nvSpPr>
            <p:spPr>
              <a:xfrm>
                <a:off x="5318900" y="877350"/>
                <a:ext cx="4425" cy="442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80"/>
                    </a:moveTo>
                    <a:cubicBezTo>
                      <a:pt x="177" y="128"/>
                      <a:pt x="145" y="176"/>
                      <a:pt x="97" y="176"/>
                    </a:cubicBezTo>
                    <a:cubicBezTo>
                      <a:pt x="49" y="176"/>
                      <a:pt x="1" y="128"/>
                      <a:pt x="1" y="80"/>
                    </a:cubicBezTo>
                    <a:cubicBezTo>
                      <a:pt x="1" y="32"/>
                      <a:pt x="49" y="0"/>
                      <a:pt x="97" y="0"/>
                    </a:cubicBezTo>
                    <a:cubicBezTo>
                      <a:pt x="145" y="0"/>
                      <a:pt x="177" y="32"/>
                      <a:pt x="177" y="8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4" name="Google Shape;19674;p41"/>
              <p:cNvSpPr/>
              <p:nvPr/>
            </p:nvSpPr>
            <p:spPr>
              <a:xfrm>
                <a:off x="5749725" y="1021350"/>
                <a:ext cx="60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5" name="Google Shape;19675;p41"/>
              <p:cNvSpPr/>
              <p:nvPr/>
            </p:nvSpPr>
            <p:spPr>
              <a:xfrm>
                <a:off x="5527725" y="874950"/>
                <a:ext cx="60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0" y="96"/>
                    </a:moveTo>
                    <a:cubicBezTo>
                      <a:pt x="240" y="240"/>
                      <a:pt x="0" y="0"/>
                      <a:pt x="144" y="0"/>
                    </a:cubicBezTo>
                    <a:cubicBezTo>
                      <a:pt x="192" y="0"/>
                      <a:pt x="240" y="48"/>
                      <a:pt x="240" y="9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6" name="Google Shape;19676;p41"/>
              <p:cNvSpPr/>
              <p:nvPr/>
            </p:nvSpPr>
            <p:spPr>
              <a:xfrm>
                <a:off x="5418900" y="861350"/>
                <a:ext cx="6025" cy="56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25" extrusionOk="0">
                    <a:moveTo>
                      <a:pt x="241" y="64"/>
                    </a:moveTo>
                    <a:cubicBezTo>
                      <a:pt x="241" y="112"/>
                      <a:pt x="225" y="160"/>
                      <a:pt x="177" y="176"/>
                    </a:cubicBezTo>
                    <a:cubicBezTo>
                      <a:pt x="49" y="224"/>
                      <a:pt x="1" y="32"/>
                      <a:pt x="129" y="16"/>
                    </a:cubicBezTo>
                    <a:cubicBezTo>
                      <a:pt x="177" y="0"/>
                      <a:pt x="225" y="16"/>
                      <a:pt x="241" y="64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7" name="Google Shape;19677;p41"/>
              <p:cNvSpPr/>
              <p:nvPr/>
            </p:nvSpPr>
            <p:spPr>
              <a:xfrm>
                <a:off x="5634925" y="986150"/>
                <a:ext cx="120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1" y="209"/>
                    </a:moveTo>
                    <a:cubicBezTo>
                      <a:pt x="481" y="385"/>
                      <a:pt x="257" y="481"/>
                      <a:pt x="129" y="353"/>
                    </a:cubicBezTo>
                    <a:cubicBezTo>
                      <a:pt x="1" y="225"/>
                      <a:pt x="97" y="1"/>
                      <a:pt x="273" y="1"/>
                    </a:cubicBezTo>
                    <a:cubicBezTo>
                      <a:pt x="385" y="1"/>
                      <a:pt x="481" y="97"/>
                      <a:pt x="481" y="209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8" name="Google Shape;19678;p41"/>
              <p:cNvSpPr/>
              <p:nvPr/>
            </p:nvSpPr>
            <p:spPr>
              <a:xfrm>
                <a:off x="5717725" y="1135775"/>
                <a:ext cx="116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9" name="Google Shape;19679;p41"/>
              <p:cNvSpPr/>
              <p:nvPr/>
            </p:nvSpPr>
            <p:spPr>
              <a:xfrm>
                <a:off x="5316900" y="997350"/>
                <a:ext cx="116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81" extrusionOk="0">
                    <a:moveTo>
                      <a:pt x="465" y="209"/>
                    </a:moveTo>
                    <a:cubicBezTo>
                      <a:pt x="465" y="385"/>
                      <a:pt x="257" y="481"/>
                      <a:pt x="129" y="353"/>
                    </a:cubicBezTo>
                    <a:cubicBezTo>
                      <a:pt x="1" y="225"/>
                      <a:pt x="81" y="1"/>
                      <a:pt x="273" y="1"/>
                    </a:cubicBezTo>
                    <a:cubicBezTo>
                      <a:pt x="369" y="1"/>
                      <a:pt x="465" y="97"/>
                      <a:pt x="465" y="209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0" name="Google Shape;19680;p41"/>
              <p:cNvSpPr/>
              <p:nvPr/>
            </p:nvSpPr>
            <p:spPr>
              <a:xfrm>
                <a:off x="5331700" y="1124575"/>
                <a:ext cx="120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65" extrusionOk="0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1" name="Google Shape;19681;p41"/>
              <p:cNvSpPr/>
              <p:nvPr/>
            </p:nvSpPr>
            <p:spPr>
              <a:xfrm>
                <a:off x="5794150" y="906150"/>
                <a:ext cx="120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2" name="Google Shape;19682;p41"/>
              <p:cNvSpPr/>
              <p:nvPr/>
            </p:nvSpPr>
            <p:spPr>
              <a:xfrm>
                <a:off x="5290500" y="924950"/>
                <a:ext cx="116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3"/>
                    </a:moveTo>
                    <a:cubicBezTo>
                      <a:pt x="465" y="369"/>
                      <a:pt x="257" y="465"/>
                      <a:pt x="129" y="337"/>
                    </a:cubicBezTo>
                    <a:cubicBezTo>
                      <a:pt x="1" y="209"/>
                      <a:pt x="97" y="0"/>
                      <a:pt x="273" y="0"/>
                    </a:cubicBezTo>
                    <a:cubicBezTo>
                      <a:pt x="385" y="0"/>
                      <a:pt x="465" y="81"/>
                      <a:pt x="465" y="19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3" name="Google Shape;19683;p41"/>
              <p:cNvSpPr/>
              <p:nvPr/>
            </p:nvSpPr>
            <p:spPr>
              <a:xfrm>
                <a:off x="5680925" y="826150"/>
                <a:ext cx="43225" cy="43225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1729" extrusionOk="0">
                    <a:moveTo>
                      <a:pt x="865" y="1728"/>
                    </a:moveTo>
                    <a:lnTo>
                      <a:pt x="865" y="1728"/>
                    </a:lnTo>
                    <a:cubicBezTo>
                      <a:pt x="865" y="1248"/>
                      <a:pt x="481" y="864"/>
                      <a:pt x="1" y="864"/>
                    </a:cubicBezTo>
                    <a:lnTo>
                      <a:pt x="1" y="864"/>
                    </a:lnTo>
                    <a:cubicBezTo>
                      <a:pt x="481" y="864"/>
                      <a:pt x="865" y="480"/>
                      <a:pt x="865" y="0"/>
                    </a:cubicBezTo>
                    <a:lnTo>
                      <a:pt x="865" y="0"/>
                    </a:lnTo>
                    <a:cubicBezTo>
                      <a:pt x="865" y="480"/>
                      <a:pt x="1265" y="864"/>
                      <a:pt x="1729" y="864"/>
                    </a:cubicBezTo>
                    <a:lnTo>
                      <a:pt x="1729" y="864"/>
                    </a:lnTo>
                    <a:cubicBezTo>
                      <a:pt x="1265" y="864"/>
                      <a:pt x="865" y="1248"/>
                      <a:pt x="865" y="172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684" name="Google Shape;19684;p41"/>
          <p:cNvGrpSpPr/>
          <p:nvPr/>
        </p:nvGrpSpPr>
        <p:grpSpPr>
          <a:xfrm rot="5846386">
            <a:off x="454872" y="4197233"/>
            <a:ext cx="1240817" cy="665090"/>
            <a:chOff x="5206900" y="826150"/>
            <a:chExt cx="599275" cy="321250"/>
          </a:xfrm>
        </p:grpSpPr>
        <p:sp>
          <p:nvSpPr>
            <p:cNvPr id="19685" name="Google Shape;19685;p41"/>
            <p:cNvSpPr/>
            <p:nvPr/>
          </p:nvSpPr>
          <p:spPr>
            <a:xfrm>
              <a:off x="5206900" y="828950"/>
              <a:ext cx="25225" cy="25625"/>
            </a:xfrm>
            <a:custGeom>
              <a:avLst/>
              <a:gdLst/>
              <a:ahLst/>
              <a:cxnLst/>
              <a:rect l="l" t="t" r="r" b="b"/>
              <a:pathLst>
                <a:path w="1009" h="1025" extrusionOk="0">
                  <a:moveTo>
                    <a:pt x="1008" y="448"/>
                  </a:moveTo>
                  <a:cubicBezTo>
                    <a:pt x="1008" y="832"/>
                    <a:pt x="544" y="1024"/>
                    <a:pt x="272" y="752"/>
                  </a:cubicBezTo>
                  <a:cubicBezTo>
                    <a:pt x="0" y="480"/>
                    <a:pt x="192" y="0"/>
                    <a:pt x="576" y="0"/>
                  </a:cubicBezTo>
                  <a:cubicBezTo>
                    <a:pt x="816" y="0"/>
                    <a:pt x="1008" y="208"/>
                    <a:pt x="1008" y="44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6" name="Google Shape;19686;p41"/>
            <p:cNvSpPr/>
            <p:nvPr/>
          </p:nvSpPr>
          <p:spPr>
            <a:xfrm>
              <a:off x="5468125" y="1067750"/>
              <a:ext cx="25625" cy="25225"/>
            </a:xfrm>
            <a:custGeom>
              <a:avLst/>
              <a:gdLst/>
              <a:ahLst/>
              <a:cxnLst/>
              <a:rect l="l" t="t" r="r" b="b"/>
              <a:pathLst>
                <a:path w="1025" h="1009" extrusionOk="0">
                  <a:moveTo>
                    <a:pt x="1024" y="433"/>
                  </a:moveTo>
                  <a:cubicBezTo>
                    <a:pt x="1024" y="817"/>
                    <a:pt x="560" y="1009"/>
                    <a:pt x="288" y="737"/>
                  </a:cubicBezTo>
                  <a:cubicBezTo>
                    <a:pt x="0" y="465"/>
                    <a:pt x="208" y="1"/>
                    <a:pt x="592" y="1"/>
                  </a:cubicBezTo>
                  <a:cubicBezTo>
                    <a:pt x="832" y="1"/>
                    <a:pt x="1024" y="193"/>
                    <a:pt x="1024" y="43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7" name="Google Shape;19687;p41"/>
            <p:cNvSpPr/>
            <p:nvPr/>
          </p:nvSpPr>
          <p:spPr>
            <a:xfrm>
              <a:off x="5679325" y="1085750"/>
              <a:ext cx="25625" cy="25650"/>
            </a:xfrm>
            <a:custGeom>
              <a:avLst/>
              <a:gdLst/>
              <a:ahLst/>
              <a:cxnLst/>
              <a:rect l="l" t="t" r="r" b="b"/>
              <a:pathLst>
                <a:path w="1025" h="1026" extrusionOk="0">
                  <a:moveTo>
                    <a:pt x="1025" y="433"/>
                  </a:moveTo>
                  <a:cubicBezTo>
                    <a:pt x="1025" y="833"/>
                    <a:pt x="545" y="1025"/>
                    <a:pt x="273" y="753"/>
                  </a:cubicBezTo>
                  <a:cubicBezTo>
                    <a:pt x="1" y="481"/>
                    <a:pt x="193" y="1"/>
                    <a:pt x="577" y="1"/>
                  </a:cubicBezTo>
                  <a:cubicBezTo>
                    <a:pt x="817" y="1"/>
                    <a:pt x="1025" y="193"/>
                    <a:pt x="1025" y="43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8" name="Google Shape;19688;p41"/>
            <p:cNvSpPr/>
            <p:nvPr/>
          </p:nvSpPr>
          <p:spPr>
            <a:xfrm>
              <a:off x="5318900" y="877350"/>
              <a:ext cx="4425" cy="4425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177" y="80"/>
                  </a:moveTo>
                  <a:cubicBezTo>
                    <a:pt x="177" y="128"/>
                    <a:pt x="145" y="176"/>
                    <a:pt x="97" y="176"/>
                  </a:cubicBezTo>
                  <a:cubicBezTo>
                    <a:pt x="49" y="176"/>
                    <a:pt x="1" y="128"/>
                    <a:pt x="1" y="80"/>
                  </a:cubicBezTo>
                  <a:cubicBezTo>
                    <a:pt x="1" y="32"/>
                    <a:pt x="49" y="0"/>
                    <a:pt x="97" y="0"/>
                  </a:cubicBezTo>
                  <a:cubicBezTo>
                    <a:pt x="145" y="0"/>
                    <a:pt x="177" y="32"/>
                    <a:pt x="177" y="80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9" name="Google Shape;19689;p41"/>
            <p:cNvSpPr/>
            <p:nvPr/>
          </p:nvSpPr>
          <p:spPr>
            <a:xfrm>
              <a:off x="5749725" y="10213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241" y="97"/>
                  </a:moveTo>
                  <a:cubicBezTo>
                    <a:pt x="241" y="241"/>
                    <a:pt x="1" y="1"/>
                    <a:pt x="145" y="1"/>
                  </a:cubicBezTo>
                  <a:cubicBezTo>
                    <a:pt x="193" y="1"/>
                    <a:pt x="225" y="49"/>
                    <a:pt x="241" y="9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0" name="Google Shape;19690;p41"/>
            <p:cNvSpPr/>
            <p:nvPr/>
          </p:nvSpPr>
          <p:spPr>
            <a:xfrm>
              <a:off x="5527725" y="8749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240" y="96"/>
                  </a:moveTo>
                  <a:cubicBezTo>
                    <a:pt x="240" y="240"/>
                    <a:pt x="0" y="0"/>
                    <a:pt x="144" y="0"/>
                  </a:cubicBezTo>
                  <a:cubicBezTo>
                    <a:pt x="192" y="0"/>
                    <a:pt x="240" y="48"/>
                    <a:pt x="240" y="96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1" name="Google Shape;19691;p41"/>
            <p:cNvSpPr/>
            <p:nvPr/>
          </p:nvSpPr>
          <p:spPr>
            <a:xfrm>
              <a:off x="5418900" y="861350"/>
              <a:ext cx="6025" cy="5625"/>
            </a:xfrm>
            <a:custGeom>
              <a:avLst/>
              <a:gdLst/>
              <a:ahLst/>
              <a:cxnLst/>
              <a:rect l="l" t="t" r="r" b="b"/>
              <a:pathLst>
                <a:path w="241" h="225" extrusionOk="0">
                  <a:moveTo>
                    <a:pt x="241" y="64"/>
                  </a:moveTo>
                  <a:cubicBezTo>
                    <a:pt x="241" y="112"/>
                    <a:pt x="225" y="160"/>
                    <a:pt x="177" y="176"/>
                  </a:cubicBezTo>
                  <a:cubicBezTo>
                    <a:pt x="49" y="224"/>
                    <a:pt x="1" y="32"/>
                    <a:pt x="129" y="16"/>
                  </a:cubicBezTo>
                  <a:cubicBezTo>
                    <a:pt x="177" y="0"/>
                    <a:pt x="225" y="16"/>
                    <a:pt x="241" y="64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2" name="Google Shape;19692;p41"/>
            <p:cNvSpPr/>
            <p:nvPr/>
          </p:nvSpPr>
          <p:spPr>
            <a:xfrm>
              <a:off x="5634925" y="9861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1" y="209"/>
                  </a:moveTo>
                  <a:cubicBezTo>
                    <a:pt x="481" y="385"/>
                    <a:pt x="257" y="481"/>
                    <a:pt x="129" y="353"/>
                  </a:cubicBezTo>
                  <a:cubicBezTo>
                    <a:pt x="1" y="225"/>
                    <a:pt x="97" y="1"/>
                    <a:pt x="273" y="1"/>
                  </a:cubicBezTo>
                  <a:cubicBezTo>
                    <a:pt x="385" y="1"/>
                    <a:pt x="481" y="97"/>
                    <a:pt x="481" y="209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3" name="Google Shape;19693;p41"/>
            <p:cNvSpPr/>
            <p:nvPr/>
          </p:nvSpPr>
          <p:spPr>
            <a:xfrm>
              <a:off x="5717725" y="1135775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465" y="192"/>
                  </a:moveTo>
                  <a:cubicBezTo>
                    <a:pt x="465" y="368"/>
                    <a:pt x="257" y="464"/>
                    <a:pt x="129" y="336"/>
                  </a:cubicBezTo>
                  <a:cubicBezTo>
                    <a:pt x="1" y="208"/>
                    <a:pt x="81" y="0"/>
                    <a:pt x="273" y="0"/>
                  </a:cubicBezTo>
                  <a:cubicBezTo>
                    <a:pt x="385" y="0"/>
                    <a:pt x="465" y="80"/>
                    <a:pt x="465" y="19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4" name="Google Shape;19694;p41"/>
            <p:cNvSpPr/>
            <p:nvPr/>
          </p:nvSpPr>
          <p:spPr>
            <a:xfrm>
              <a:off x="5316900" y="997350"/>
              <a:ext cx="11625" cy="12025"/>
            </a:xfrm>
            <a:custGeom>
              <a:avLst/>
              <a:gdLst/>
              <a:ahLst/>
              <a:cxnLst/>
              <a:rect l="l" t="t" r="r" b="b"/>
              <a:pathLst>
                <a:path w="465" h="481" extrusionOk="0">
                  <a:moveTo>
                    <a:pt x="465" y="209"/>
                  </a:moveTo>
                  <a:cubicBezTo>
                    <a:pt x="465" y="385"/>
                    <a:pt x="257" y="481"/>
                    <a:pt x="129" y="353"/>
                  </a:cubicBezTo>
                  <a:cubicBezTo>
                    <a:pt x="1" y="225"/>
                    <a:pt x="81" y="1"/>
                    <a:pt x="273" y="1"/>
                  </a:cubicBezTo>
                  <a:cubicBezTo>
                    <a:pt x="369" y="1"/>
                    <a:pt x="465" y="97"/>
                    <a:pt x="465" y="209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5" name="Google Shape;19695;p41"/>
            <p:cNvSpPr/>
            <p:nvPr/>
          </p:nvSpPr>
          <p:spPr>
            <a:xfrm>
              <a:off x="5331700" y="1124575"/>
              <a:ext cx="12025" cy="11625"/>
            </a:xfrm>
            <a:custGeom>
              <a:avLst/>
              <a:gdLst/>
              <a:ahLst/>
              <a:cxnLst/>
              <a:rect l="l" t="t" r="r" b="b"/>
              <a:pathLst>
                <a:path w="481" h="465" extrusionOk="0">
                  <a:moveTo>
                    <a:pt x="481" y="208"/>
                  </a:moveTo>
                  <a:cubicBezTo>
                    <a:pt x="481" y="384"/>
                    <a:pt x="257" y="464"/>
                    <a:pt x="129" y="352"/>
                  </a:cubicBezTo>
                  <a:cubicBezTo>
                    <a:pt x="1" y="224"/>
                    <a:pt x="97" y="0"/>
                    <a:pt x="273" y="0"/>
                  </a:cubicBezTo>
                  <a:cubicBezTo>
                    <a:pt x="385" y="0"/>
                    <a:pt x="481" y="96"/>
                    <a:pt x="481" y="20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6" name="Google Shape;19696;p41"/>
            <p:cNvSpPr/>
            <p:nvPr/>
          </p:nvSpPr>
          <p:spPr>
            <a:xfrm>
              <a:off x="5794150" y="9061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0" y="208"/>
                  </a:moveTo>
                  <a:cubicBezTo>
                    <a:pt x="480" y="384"/>
                    <a:pt x="256" y="480"/>
                    <a:pt x="128" y="352"/>
                  </a:cubicBezTo>
                  <a:cubicBezTo>
                    <a:pt x="0" y="224"/>
                    <a:pt x="96" y="0"/>
                    <a:pt x="272" y="0"/>
                  </a:cubicBezTo>
                  <a:cubicBezTo>
                    <a:pt x="384" y="0"/>
                    <a:pt x="480" y="96"/>
                    <a:pt x="480" y="20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7" name="Google Shape;19697;p41"/>
            <p:cNvSpPr/>
            <p:nvPr/>
          </p:nvSpPr>
          <p:spPr>
            <a:xfrm>
              <a:off x="5290500" y="924950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465" y="193"/>
                  </a:moveTo>
                  <a:cubicBezTo>
                    <a:pt x="465" y="369"/>
                    <a:pt x="257" y="465"/>
                    <a:pt x="129" y="337"/>
                  </a:cubicBezTo>
                  <a:cubicBezTo>
                    <a:pt x="1" y="209"/>
                    <a:pt x="97" y="0"/>
                    <a:pt x="273" y="0"/>
                  </a:cubicBezTo>
                  <a:cubicBezTo>
                    <a:pt x="385" y="0"/>
                    <a:pt x="465" y="81"/>
                    <a:pt x="465" y="19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8" name="Google Shape;19698;p41"/>
            <p:cNvSpPr/>
            <p:nvPr/>
          </p:nvSpPr>
          <p:spPr>
            <a:xfrm>
              <a:off x="5680925" y="826150"/>
              <a:ext cx="43225" cy="43225"/>
            </a:xfrm>
            <a:custGeom>
              <a:avLst/>
              <a:gdLst/>
              <a:ahLst/>
              <a:cxnLst/>
              <a:rect l="l" t="t" r="r" b="b"/>
              <a:pathLst>
                <a:path w="1729" h="1729" extrusionOk="0">
                  <a:moveTo>
                    <a:pt x="865" y="1728"/>
                  </a:moveTo>
                  <a:lnTo>
                    <a:pt x="865" y="1728"/>
                  </a:lnTo>
                  <a:cubicBezTo>
                    <a:pt x="865" y="1248"/>
                    <a:pt x="481" y="864"/>
                    <a:pt x="1" y="864"/>
                  </a:cubicBezTo>
                  <a:lnTo>
                    <a:pt x="1" y="864"/>
                  </a:lnTo>
                  <a:cubicBezTo>
                    <a:pt x="481" y="864"/>
                    <a:pt x="865" y="480"/>
                    <a:pt x="865" y="0"/>
                  </a:cubicBezTo>
                  <a:lnTo>
                    <a:pt x="865" y="0"/>
                  </a:lnTo>
                  <a:cubicBezTo>
                    <a:pt x="865" y="480"/>
                    <a:pt x="1265" y="864"/>
                    <a:pt x="1729" y="864"/>
                  </a:cubicBezTo>
                  <a:lnTo>
                    <a:pt x="1729" y="864"/>
                  </a:lnTo>
                  <a:cubicBezTo>
                    <a:pt x="1265" y="864"/>
                    <a:pt x="865" y="1248"/>
                    <a:pt x="865" y="172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99" name="Google Shape;19699;p41"/>
          <p:cNvGrpSpPr/>
          <p:nvPr/>
        </p:nvGrpSpPr>
        <p:grpSpPr>
          <a:xfrm rot="6300046" flipH="1">
            <a:off x="-304291" y="4197212"/>
            <a:ext cx="1240773" cy="665134"/>
            <a:chOff x="5206900" y="826150"/>
            <a:chExt cx="599275" cy="321250"/>
          </a:xfrm>
        </p:grpSpPr>
        <p:sp>
          <p:nvSpPr>
            <p:cNvPr id="19700" name="Google Shape;19700;p41"/>
            <p:cNvSpPr/>
            <p:nvPr/>
          </p:nvSpPr>
          <p:spPr>
            <a:xfrm>
              <a:off x="5206900" y="828950"/>
              <a:ext cx="25225" cy="25625"/>
            </a:xfrm>
            <a:custGeom>
              <a:avLst/>
              <a:gdLst/>
              <a:ahLst/>
              <a:cxnLst/>
              <a:rect l="l" t="t" r="r" b="b"/>
              <a:pathLst>
                <a:path w="1009" h="1025" extrusionOk="0">
                  <a:moveTo>
                    <a:pt x="1008" y="448"/>
                  </a:moveTo>
                  <a:cubicBezTo>
                    <a:pt x="1008" y="832"/>
                    <a:pt x="544" y="1024"/>
                    <a:pt x="272" y="752"/>
                  </a:cubicBezTo>
                  <a:cubicBezTo>
                    <a:pt x="0" y="480"/>
                    <a:pt x="192" y="0"/>
                    <a:pt x="576" y="0"/>
                  </a:cubicBezTo>
                  <a:cubicBezTo>
                    <a:pt x="816" y="0"/>
                    <a:pt x="1008" y="208"/>
                    <a:pt x="1008" y="44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1" name="Google Shape;19701;p41"/>
            <p:cNvSpPr/>
            <p:nvPr/>
          </p:nvSpPr>
          <p:spPr>
            <a:xfrm>
              <a:off x="5468125" y="1067750"/>
              <a:ext cx="25625" cy="25225"/>
            </a:xfrm>
            <a:custGeom>
              <a:avLst/>
              <a:gdLst/>
              <a:ahLst/>
              <a:cxnLst/>
              <a:rect l="l" t="t" r="r" b="b"/>
              <a:pathLst>
                <a:path w="1025" h="1009" extrusionOk="0">
                  <a:moveTo>
                    <a:pt x="1024" y="433"/>
                  </a:moveTo>
                  <a:cubicBezTo>
                    <a:pt x="1024" y="817"/>
                    <a:pt x="560" y="1009"/>
                    <a:pt x="288" y="737"/>
                  </a:cubicBezTo>
                  <a:cubicBezTo>
                    <a:pt x="0" y="465"/>
                    <a:pt x="208" y="1"/>
                    <a:pt x="592" y="1"/>
                  </a:cubicBezTo>
                  <a:cubicBezTo>
                    <a:pt x="832" y="1"/>
                    <a:pt x="1024" y="193"/>
                    <a:pt x="1024" y="43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2" name="Google Shape;19702;p41"/>
            <p:cNvSpPr/>
            <p:nvPr/>
          </p:nvSpPr>
          <p:spPr>
            <a:xfrm>
              <a:off x="5679325" y="1085750"/>
              <a:ext cx="25625" cy="25650"/>
            </a:xfrm>
            <a:custGeom>
              <a:avLst/>
              <a:gdLst/>
              <a:ahLst/>
              <a:cxnLst/>
              <a:rect l="l" t="t" r="r" b="b"/>
              <a:pathLst>
                <a:path w="1025" h="1026" extrusionOk="0">
                  <a:moveTo>
                    <a:pt x="1025" y="433"/>
                  </a:moveTo>
                  <a:cubicBezTo>
                    <a:pt x="1025" y="833"/>
                    <a:pt x="545" y="1025"/>
                    <a:pt x="273" y="753"/>
                  </a:cubicBezTo>
                  <a:cubicBezTo>
                    <a:pt x="1" y="481"/>
                    <a:pt x="193" y="1"/>
                    <a:pt x="577" y="1"/>
                  </a:cubicBezTo>
                  <a:cubicBezTo>
                    <a:pt x="817" y="1"/>
                    <a:pt x="1025" y="193"/>
                    <a:pt x="1025" y="43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3" name="Google Shape;19703;p41"/>
            <p:cNvSpPr/>
            <p:nvPr/>
          </p:nvSpPr>
          <p:spPr>
            <a:xfrm>
              <a:off x="5318900" y="877350"/>
              <a:ext cx="4425" cy="4425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177" y="80"/>
                  </a:moveTo>
                  <a:cubicBezTo>
                    <a:pt x="177" y="128"/>
                    <a:pt x="145" y="176"/>
                    <a:pt x="97" y="176"/>
                  </a:cubicBezTo>
                  <a:cubicBezTo>
                    <a:pt x="49" y="176"/>
                    <a:pt x="1" y="128"/>
                    <a:pt x="1" y="80"/>
                  </a:cubicBezTo>
                  <a:cubicBezTo>
                    <a:pt x="1" y="32"/>
                    <a:pt x="49" y="0"/>
                    <a:pt x="97" y="0"/>
                  </a:cubicBezTo>
                  <a:cubicBezTo>
                    <a:pt x="145" y="0"/>
                    <a:pt x="177" y="32"/>
                    <a:pt x="177" y="80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4" name="Google Shape;19704;p41"/>
            <p:cNvSpPr/>
            <p:nvPr/>
          </p:nvSpPr>
          <p:spPr>
            <a:xfrm>
              <a:off x="5749725" y="10213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241" y="97"/>
                  </a:moveTo>
                  <a:cubicBezTo>
                    <a:pt x="241" y="241"/>
                    <a:pt x="1" y="1"/>
                    <a:pt x="145" y="1"/>
                  </a:cubicBezTo>
                  <a:cubicBezTo>
                    <a:pt x="193" y="1"/>
                    <a:pt x="225" y="49"/>
                    <a:pt x="241" y="9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5" name="Google Shape;19705;p41"/>
            <p:cNvSpPr/>
            <p:nvPr/>
          </p:nvSpPr>
          <p:spPr>
            <a:xfrm>
              <a:off x="5527725" y="8749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240" y="96"/>
                  </a:moveTo>
                  <a:cubicBezTo>
                    <a:pt x="240" y="240"/>
                    <a:pt x="0" y="0"/>
                    <a:pt x="144" y="0"/>
                  </a:cubicBezTo>
                  <a:cubicBezTo>
                    <a:pt x="192" y="0"/>
                    <a:pt x="240" y="48"/>
                    <a:pt x="240" y="96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6" name="Google Shape;19706;p41"/>
            <p:cNvSpPr/>
            <p:nvPr/>
          </p:nvSpPr>
          <p:spPr>
            <a:xfrm>
              <a:off x="5418900" y="861350"/>
              <a:ext cx="6025" cy="5625"/>
            </a:xfrm>
            <a:custGeom>
              <a:avLst/>
              <a:gdLst/>
              <a:ahLst/>
              <a:cxnLst/>
              <a:rect l="l" t="t" r="r" b="b"/>
              <a:pathLst>
                <a:path w="241" h="225" extrusionOk="0">
                  <a:moveTo>
                    <a:pt x="241" y="64"/>
                  </a:moveTo>
                  <a:cubicBezTo>
                    <a:pt x="241" y="112"/>
                    <a:pt x="225" y="160"/>
                    <a:pt x="177" y="176"/>
                  </a:cubicBezTo>
                  <a:cubicBezTo>
                    <a:pt x="49" y="224"/>
                    <a:pt x="1" y="32"/>
                    <a:pt x="129" y="16"/>
                  </a:cubicBezTo>
                  <a:cubicBezTo>
                    <a:pt x="177" y="0"/>
                    <a:pt x="225" y="16"/>
                    <a:pt x="241" y="64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7" name="Google Shape;19707;p41"/>
            <p:cNvSpPr/>
            <p:nvPr/>
          </p:nvSpPr>
          <p:spPr>
            <a:xfrm>
              <a:off x="5634925" y="9861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1" y="209"/>
                  </a:moveTo>
                  <a:cubicBezTo>
                    <a:pt x="481" y="385"/>
                    <a:pt x="257" y="481"/>
                    <a:pt x="129" y="353"/>
                  </a:cubicBezTo>
                  <a:cubicBezTo>
                    <a:pt x="1" y="225"/>
                    <a:pt x="97" y="1"/>
                    <a:pt x="273" y="1"/>
                  </a:cubicBezTo>
                  <a:cubicBezTo>
                    <a:pt x="385" y="1"/>
                    <a:pt x="481" y="97"/>
                    <a:pt x="481" y="209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8" name="Google Shape;19708;p41"/>
            <p:cNvSpPr/>
            <p:nvPr/>
          </p:nvSpPr>
          <p:spPr>
            <a:xfrm>
              <a:off x="5717725" y="1135775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465" y="192"/>
                  </a:moveTo>
                  <a:cubicBezTo>
                    <a:pt x="465" y="368"/>
                    <a:pt x="257" y="464"/>
                    <a:pt x="129" y="336"/>
                  </a:cubicBezTo>
                  <a:cubicBezTo>
                    <a:pt x="1" y="208"/>
                    <a:pt x="81" y="0"/>
                    <a:pt x="273" y="0"/>
                  </a:cubicBezTo>
                  <a:cubicBezTo>
                    <a:pt x="385" y="0"/>
                    <a:pt x="465" y="80"/>
                    <a:pt x="465" y="19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9" name="Google Shape;19709;p41"/>
            <p:cNvSpPr/>
            <p:nvPr/>
          </p:nvSpPr>
          <p:spPr>
            <a:xfrm>
              <a:off x="5316900" y="997350"/>
              <a:ext cx="11625" cy="12025"/>
            </a:xfrm>
            <a:custGeom>
              <a:avLst/>
              <a:gdLst/>
              <a:ahLst/>
              <a:cxnLst/>
              <a:rect l="l" t="t" r="r" b="b"/>
              <a:pathLst>
                <a:path w="465" h="481" extrusionOk="0">
                  <a:moveTo>
                    <a:pt x="465" y="209"/>
                  </a:moveTo>
                  <a:cubicBezTo>
                    <a:pt x="465" y="385"/>
                    <a:pt x="257" y="481"/>
                    <a:pt x="129" y="353"/>
                  </a:cubicBezTo>
                  <a:cubicBezTo>
                    <a:pt x="1" y="225"/>
                    <a:pt x="81" y="1"/>
                    <a:pt x="273" y="1"/>
                  </a:cubicBezTo>
                  <a:cubicBezTo>
                    <a:pt x="369" y="1"/>
                    <a:pt x="465" y="97"/>
                    <a:pt x="465" y="209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0" name="Google Shape;19710;p41"/>
            <p:cNvSpPr/>
            <p:nvPr/>
          </p:nvSpPr>
          <p:spPr>
            <a:xfrm>
              <a:off x="5331700" y="1124575"/>
              <a:ext cx="12025" cy="11625"/>
            </a:xfrm>
            <a:custGeom>
              <a:avLst/>
              <a:gdLst/>
              <a:ahLst/>
              <a:cxnLst/>
              <a:rect l="l" t="t" r="r" b="b"/>
              <a:pathLst>
                <a:path w="481" h="465" extrusionOk="0">
                  <a:moveTo>
                    <a:pt x="481" y="208"/>
                  </a:moveTo>
                  <a:cubicBezTo>
                    <a:pt x="481" y="384"/>
                    <a:pt x="257" y="464"/>
                    <a:pt x="129" y="352"/>
                  </a:cubicBezTo>
                  <a:cubicBezTo>
                    <a:pt x="1" y="224"/>
                    <a:pt x="97" y="0"/>
                    <a:pt x="273" y="0"/>
                  </a:cubicBezTo>
                  <a:cubicBezTo>
                    <a:pt x="385" y="0"/>
                    <a:pt x="481" y="96"/>
                    <a:pt x="481" y="20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1" name="Google Shape;19711;p41"/>
            <p:cNvSpPr/>
            <p:nvPr/>
          </p:nvSpPr>
          <p:spPr>
            <a:xfrm>
              <a:off x="5794150" y="9061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0" y="208"/>
                  </a:moveTo>
                  <a:cubicBezTo>
                    <a:pt x="480" y="384"/>
                    <a:pt x="256" y="480"/>
                    <a:pt x="128" y="352"/>
                  </a:cubicBezTo>
                  <a:cubicBezTo>
                    <a:pt x="0" y="224"/>
                    <a:pt x="96" y="0"/>
                    <a:pt x="272" y="0"/>
                  </a:cubicBezTo>
                  <a:cubicBezTo>
                    <a:pt x="384" y="0"/>
                    <a:pt x="480" y="96"/>
                    <a:pt x="480" y="20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2" name="Google Shape;19712;p41"/>
            <p:cNvSpPr/>
            <p:nvPr/>
          </p:nvSpPr>
          <p:spPr>
            <a:xfrm>
              <a:off x="5290500" y="924950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465" y="193"/>
                  </a:moveTo>
                  <a:cubicBezTo>
                    <a:pt x="465" y="369"/>
                    <a:pt x="257" y="465"/>
                    <a:pt x="129" y="337"/>
                  </a:cubicBezTo>
                  <a:cubicBezTo>
                    <a:pt x="1" y="209"/>
                    <a:pt x="97" y="0"/>
                    <a:pt x="273" y="0"/>
                  </a:cubicBezTo>
                  <a:cubicBezTo>
                    <a:pt x="385" y="0"/>
                    <a:pt x="465" y="81"/>
                    <a:pt x="465" y="19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3" name="Google Shape;19713;p41"/>
            <p:cNvSpPr/>
            <p:nvPr/>
          </p:nvSpPr>
          <p:spPr>
            <a:xfrm>
              <a:off x="5680925" y="826150"/>
              <a:ext cx="43225" cy="43225"/>
            </a:xfrm>
            <a:custGeom>
              <a:avLst/>
              <a:gdLst/>
              <a:ahLst/>
              <a:cxnLst/>
              <a:rect l="l" t="t" r="r" b="b"/>
              <a:pathLst>
                <a:path w="1729" h="1729" extrusionOk="0">
                  <a:moveTo>
                    <a:pt x="865" y="1728"/>
                  </a:moveTo>
                  <a:lnTo>
                    <a:pt x="865" y="1728"/>
                  </a:lnTo>
                  <a:cubicBezTo>
                    <a:pt x="865" y="1248"/>
                    <a:pt x="481" y="864"/>
                    <a:pt x="1" y="864"/>
                  </a:cubicBezTo>
                  <a:lnTo>
                    <a:pt x="1" y="864"/>
                  </a:lnTo>
                  <a:cubicBezTo>
                    <a:pt x="481" y="864"/>
                    <a:pt x="865" y="480"/>
                    <a:pt x="865" y="0"/>
                  </a:cubicBezTo>
                  <a:lnTo>
                    <a:pt x="865" y="0"/>
                  </a:lnTo>
                  <a:cubicBezTo>
                    <a:pt x="865" y="480"/>
                    <a:pt x="1265" y="864"/>
                    <a:pt x="1729" y="864"/>
                  </a:cubicBezTo>
                  <a:lnTo>
                    <a:pt x="1729" y="864"/>
                  </a:lnTo>
                  <a:cubicBezTo>
                    <a:pt x="1265" y="864"/>
                    <a:pt x="865" y="1248"/>
                    <a:pt x="865" y="172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14" name="Google Shape;19714;p41"/>
          <p:cNvGrpSpPr/>
          <p:nvPr/>
        </p:nvGrpSpPr>
        <p:grpSpPr>
          <a:xfrm rot="-8939904">
            <a:off x="828401" y="3356468"/>
            <a:ext cx="494025" cy="594555"/>
            <a:chOff x="4815275" y="840950"/>
            <a:chExt cx="432450" cy="520450"/>
          </a:xfrm>
        </p:grpSpPr>
        <p:sp>
          <p:nvSpPr>
            <p:cNvPr id="19715" name="Google Shape;19715;p41"/>
            <p:cNvSpPr/>
            <p:nvPr/>
          </p:nvSpPr>
          <p:spPr>
            <a:xfrm>
              <a:off x="4884475" y="840950"/>
              <a:ext cx="306850" cy="277250"/>
            </a:xfrm>
            <a:custGeom>
              <a:avLst/>
              <a:gdLst/>
              <a:ahLst/>
              <a:cxnLst/>
              <a:rect l="l" t="t" r="r" b="b"/>
              <a:pathLst>
                <a:path w="12274" h="11090" extrusionOk="0">
                  <a:moveTo>
                    <a:pt x="624" y="7825"/>
                  </a:moveTo>
                  <a:cubicBezTo>
                    <a:pt x="960" y="8417"/>
                    <a:pt x="1520" y="8817"/>
                    <a:pt x="2016" y="9297"/>
                  </a:cubicBezTo>
                  <a:cubicBezTo>
                    <a:pt x="2465" y="9729"/>
                    <a:pt x="2865" y="10241"/>
                    <a:pt x="3425" y="10529"/>
                  </a:cubicBezTo>
                  <a:cubicBezTo>
                    <a:pt x="3825" y="10689"/>
                    <a:pt x="4241" y="10801"/>
                    <a:pt x="4657" y="10833"/>
                  </a:cubicBezTo>
                  <a:cubicBezTo>
                    <a:pt x="5521" y="10961"/>
                    <a:pt x="6417" y="11089"/>
                    <a:pt x="7265" y="10881"/>
                  </a:cubicBezTo>
                  <a:cubicBezTo>
                    <a:pt x="8193" y="10641"/>
                    <a:pt x="8961" y="10017"/>
                    <a:pt x="9681" y="9393"/>
                  </a:cubicBezTo>
                  <a:cubicBezTo>
                    <a:pt x="10753" y="8481"/>
                    <a:pt x="11873" y="7425"/>
                    <a:pt x="12081" y="6033"/>
                  </a:cubicBezTo>
                  <a:cubicBezTo>
                    <a:pt x="12273" y="4849"/>
                    <a:pt x="11761" y="3665"/>
                    <a:pt x="10993" y="2752"/>
                  </a:cubicBezTo>
                  <a:cubicBezTo>
                    <a:pt x="10225" y="1840"/>
                    <a:pt x="9233" y="1184"/>
                    <a:pt x="8241" y="528"/>
                  </a:cubicBezTo>
                  <a:cubicBezTo>
                    <a:pt x="7841" y="272"/>
                    <a:pt x="7393" y="0"/>
                    <a:pt x="6913" y="32"/>
                  </a:cubicBezTo>
                  <a:cubicBezTo>
                    <a:pt x="6257" y="64"/>
                    <a:pt x="5793" y="656"/>
                    <a:pt x="5345" y="1136"/>
                  </a:cubicBezTo>
                  <a:cubicBezTo>
                    <a:pt x="4209" y="2352"/>
                    <a:pt x="2561" y="2544"/>
                    <a:pt x="1424" y="3553"/>
                  </a:cubicBezTo>
                  <a:cubicBezTo>
                    <a:pt x="448" y="4449"/>
                    <a:pt x="0" y="6673"/>
                    <a:pt x="624" y="7825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6" name="Google Shape;19716;p41"/>
            <p:cNvSpPr/>
            <p:nvPr/>
          </p:nvSpPr>
          <p:spPr>
            <a:xfrm>
              <a:off x="4815275" y="1152575"/>
              <a:ext cx="144425" cy="123625"/>
            </a:xfrm>
            <a:custGeom>
              <a:avLst/>
              <a:gdLst/>
              <a:ahLst/>
              <a:cxnLst/>
              <a:rect l="l" t="t" r="r" b="b"/>
              <a:pathLst>
                <a:path w="5777" h="4945" extrusionOk="0">
                  <a:moveTo>
                    <a:pt x="512" y="2352"/>
                  </a:moveTo>
                  <a:cubicBezTo>
                    <a:pt x="976" y="3104"/>
                    <a:pt x="1536" y="3792"/>
                    <a:pt x="2160" y="4400"/>
                  </a:cubicBezTo>
                  <a:cubicBezTo>
                    <a:pt x="2320" y="4576"/>
                    <a:pt x="2512" y="4704"/>
                    <a:pt x="2736" y="4800"/>
                  </a:cubicBezTo>
                  <a:cubicBezTo>
                    <a:pt x="3152" y="4944"/>
                    <a:pt x="3616" y="4752"/>
                    <a:pt x="4032" y="4560"/>
                  </a:cubicBezTo>
                  <a:lnTo>
                    <a:pt x="5008" y="4096"/>
                  </a:lnTo>
                  <a:cubicBezTo>
                    <a:pt x="5185" y="4016"/>
                    <a:pt x="5345" y="3920"/>
                    <a:pt x="5473" y="3792"/>
                  </a:cubicBezTo>
                  <a:cubicBezTo>
                    <a:pt x="5729" y="3536"/>
                    <a:pt x="5761" y="3136"/>
                    <a:pt x="5761" y="2784"/>
                  </a:cubicBezTo>
                  <a:cubicBezTo>
                    <a:pt x="5777" y="2288"/>
                    <a:pt x="5777" y="1728"/>
                    <a:pt x="5457" y="1360"/>
                  </a:cubicBezTo>
                  <a:cubicBezTo>
                    <a:pt x="5249" y="1136"/>
                    <a:pt x="4992" y="976"/>
                    <a:pt x="4704" y="880"/>
                  </a:cubicBezTo>
                  <a:cubicBezTo>
                    <a:pt x="3680" y="416"/>
                    <a:pt x="2528" y="0"/>
                    <a:pt x="1408" y="432"/>
                  </a:cubicBezTo>
                  <a:cubicBezTo>
                    <a:pt x="592" y="752"/>
                    <a:pt x="0" y="1520"/>
                    <a:pt x="512" y="2352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7" name="Google Shape;19717;p41"/>
            <p:cNvSpPr/>
            <p:nvPr/>
          </p:nvSpPr>
          <p:spPr>
            <a:xfrm>
              <a:off x="5105275" y="1188975"/>
              <a:ext cx="142450" cy="172425"/>
            </a:xfrm>
            <a:custGeom>
              <a:avLst/>
              <a:gdLst/>
              <a:ahLst/>
              <a:cxnLst/>
              <a:rect l="l" t="t" r="r" b="b"/>
              <a:pathLst>
                <a:path w="5698" h="6897" extrusionOk="0">
                  <a:moveTo>
                    <a:pt x="337" y="3040"/>
                  </a:moveTo>
                  <a:cubicBezTo>
                    <a:pt x="513" y="3264"/>
                    <a:pt x="721" y="3472"/>
                    <a:pt x="961" y="3649"/>
                  </a:cubicBezTo>
                  <a:cubicBezTo>
                    <a:pt x="1505" y="4161"/>
                    <a:pt x="1713" y="4913"/>
                    <a:pt x="2049" y="5585"/>
                  </a:cubicBezTo>
                  <a:cubicBezTo>
                    <a:pt x="2385" y="6257"/>
                    <a:pt x="2993" y="6897"/>
                    <a:pt x="3745" y="6833"/>
                  </a:cubicBezTo>
                  <a:cubicBezTo>
                    <a:pt x="4193" y="6753"/>
                    <a:pt x="4593" y="6481"/>
                    <a:pt x="4833" y="6065"/>
                  </a:cubicBezTo>
                  <a:cubicBezTo>
                    <a:pt x="5041" y="5665"/>
                    <a:pt x="5201" y="5233"/>
                    <a:pt x="5297" y="4785"/>
                  </a:cubicBezTo>
                  <a:cubicBezTo>
                    <a:pt x="5521" y="3937"/>
                    <a:pt x="5697" y="2928"/>
                    <a:pt x="5121" y="2272"/>
                  </a:cubicBezTo>
                  <a:cubicBezTo>
                    <a:pt x="4897" y="2032"/>
                    <a:pt x="4593" y="1872"/>
                    <a:pt x="4417" y="1584"/>
                  </a:cubicBezTo>
                  <a:cubicBezTo>
                    <a:pt x="4241" y="1280"/>
                    <a:pt x="4289" y="864"/>
                    <a:pt x="4097" y="544"/>
                  </a:cubicBezTo>
                  <a:cubicBezTo>
                    <a:pt x="3873" y="128"/>
                    <a:pt x="3329" y="0"/>
                    <a:pt x="2865" y="0"/>
                  </a:cubicBezTo>
                  <a:cubicBezTo>
                    <a:pt x="2129" y="0"/>
                    <a:pt x="993" y="256"/>
                    <a:pt x="561" y="912"/>
                  </a:cubicBezTo>
                  <a:cubicBezTo>
                    <a:pt x="225" y="1408"/>
                    <a:pt x="1" y="2544"/>
                    <a:pt x="337" y="3040"/>
                  </a:cubicBezTo>
                  <a:close/>
                </a:path>
              </a:pathLst>
            </a:custGeom>
            <a:solidFill>
              <a:srgbClr val="EAD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8" name="Google Shape;19718;p41"/>
            <p:cNvSpPr/>
            <p:nvPr/>
          </p:nvSpPr>
          <p:spPr>
            <a:xfrm>
              <a:off x="5024075" y="1286975"/>
              <a:ext cx="71225" cy="58025"/>
            </a:xfrm>
            <a:custGeom>
              <a:avLst/>
              <a:gdLst/>
              <a:ahLst/>
              <a:cxnLst/>
              <a:rect l="l" t="t" r="r" b="b"/>
              <a:pathLst>
                <a:path w="2849" h="2321" extrusionOk="0">
                  <a:moveTo>
                    <a:pt x="561" y="1521"/>
                  </a:moveTo>
                  <a:cubicBezTo>
                    <a:pt x="833" y="1969"/>
                    <a:pt x="1345" y="2177"/>
                    <a:pt x="1841" y="2273"/>
                  </a:cubicBezTo>
                  <a:cubicBezTo>
                    <a:pt x="2033" y="2321"/>
                    <a:pt x="2225" y="2321"/>
                    <a:pt x="2401" y="2241"/>
                  </a:cubicBezTo>
                  <a:cubicBezTo>
                    <a:pt x="2545" y="2129"/>
                    <a:pt x="2641" y="2001"/>
                    <a:pt x="2689" y="1841"/>
                  </a:cubicBezTo>
                  <a:cubicBezTo>
                    <a:pt x="2769" y="1585"/>
                    <a:pt x="2817" y="1329"/>
                    <a:pt x="2833" y="1073"/>
                  </a:cubicBezTo>
                  <a:cubicBezTo>
                    <a:pt x="2849" y="865"/>
                    <a:pt x="2801" y="641"/>
                    <a:pt x="2689" y="449"/>
                  </a:cubicBezTo>
                  <a:cubicBezTo>
                    <a:pt x="2497" y="177"/>
                    <a:pt x="2177" y="17"/>
                    <a:pt x="1841" y="17"/>
                  </a:cubicBezTo>
                  <a:cubicBezTo>
                    <a:pt x="1041" y="1"/>
                    <a:pt x="1" y="609"/>
                    <a:pt x="561" y="1521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9" name="Google Shape;19719;p41"/>
            <p:cNvSpPr/>
            <p:nvPr/>
          </p:nvSpPr>
          <p:spPr>
            <a:xfrm>
              <a:off x="5176500" y="1064150"/>
              <a:ext cx="69625" cy="71250"/>
            </a:xfrm>
            <a:custGeom>
              <a:avLst/>
              <a:gdLst/>
              <a:ahLst/>
              <a:cxnLst/>
              <a:rect l="l" t="t" r="r" b="b"/>
              <a:pathLst>
                <a:path w="2785" h="2850" extrusionOk="0">
                  <a:moveTo>
                    <a:pt x="80" y="1409"/>
                  </a:moveTo>
                  <a:cubicBezTo>
                    <a:pt x="32" y="1457"/>
                    <a:pt x="0" y="1521"/>
                    <a:pt x="0" y="1601"/>
                  </a:cubicBezTo>
                  <a:cubicBezTo>
                    <a:pt x="16" y="1681"/>
                    <a:pt x="64" y="1745"/>
                    <a:pt x="128" y="1809"/>
                  </a:cubicBezTo>
                  <a:lnTo>
                    <a:pt x="1040" y="2705"/>
                  </a:lnTo>
                  <a:cubicBezTo>
                    <a:pt x="1088" y="2769"/>
                    <a:pt x="1168" y="2817"/>
                    <a:pt x="1248" y="2849"/>
                  </a:cubicBezTo>
                  <a:cubicBezTo>
                    <a:pt x="1360" y="2849"/>
                    <a:pt x="1472" y="2817"/>
                    <a:pt x="1552" y="2753"/>
                  </a:cubicBezTo>
                  <a:cubicBezTo>
                    <a:pt x="2048" y="2385"/>
                    <a:pt x="2320" y="1809"/>
                    <a:pt x="2560" y="1249"/>
                  </a:cubicBezTo>
                  <a:cubicBezTo>
                    <a:pt x="2672" y="993"/>
                    <a:pt x="2784" y="689"/>
                    <a:pt x="2640" y="449"/>
                  </a:cubicBezTo>
                  <a:cubicBezTo>
                    <a:pt x="2400" y="49"/>
                    <a:pt x="1520" y="1"/>
                    <a:pt x="1136" y="161"/>
                  </a:cubicBezTo>
                  <a:cubicBezTo>
                    <a:pt x="704" y="369"/>
                    <a:pt x="336" y="1025"/>
                    <a:pt x="80" y="1409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20" name="Google Shape;19720;p41"/>
          <p:cNvGrpSpPr/>
          <p:nvPr/>
        </p:nvGrpSpPr>
        <p:grpSpPr>
          <a:xfrm>
            <a:off x="7825729" y="-3"/>
            <a:ext cx="1866180" cy="2274870"/>
            <a:chOff x="7825729" y="-3"/>
            <a:chExt cx="1866180" cy="2274870"/>
          </a:xfrm>
        </p:grpSpPr>
        <p:grpSp>
          <p:nvGrpSpPr>
            <p:cNvPr id="19721" name="Google Shape;19721;p41"/>
            <p:cNvGrpSpPr/>
            <p:nvPr/>
          </p:nvGrpSpPr>
          <p:grpSpPr>
            <a:xfrm rot="-276790" flipH="1">
              <a:off x="7909234" y="64853"/>
              <a:ext cx="1699169" cy="2145157"/>
              <a:chOff x="146217" y="2712579"/>
              <a:chExt cx="1552966" cy="1960401"/>
            </a:xfrm>
          </p:grpSpPr>
          <p:grpSp>
            <p:nvGrpSpPr>
              <p:cNvPr id="19722" name="Google Shape;19722;p41"/>
              <p:cNvGrpSpPr/>
              <p:nvPr/>
            </p:nvGrpSpPr>
            <p:grpSpPr>
              <a:xfrm>
                <a:off x="146217" y="2712579"/>
                <a:ext cx="1134008" cy="607901"/>
                <a:chOff x="5206900" y="826150"/>
                <a:chExt cx="599275" cy="321250"/>
              </a:xfrm>
            </p:grpSpPr>
            <p:sp>
              <p:nvSpPr>
                <p:cNvPr id="19723" name="Google Shape;19723;p41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24" name="Google Shape;19724;p41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25" name="Google Shape;19725;p41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26" name="Google Shape;19726;p41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27" name="Google Shape;19727;p41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28" name="Google Shape;19728;p41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29" name="Google Shape;19729;p41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0" name="Google Shape;19730;p41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1" name="Google Shape;19731;p41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2" name="Google Shape;19732;p41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3" name="Google Shape;19733;p41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4" name="Google Shape;19734;p41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5" name="Google Shape;19735;p41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6" name="Google Shape;19736;p41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737" name="Google Shape;19737;p41"/>
              <p:cNvGrpSpPr/>
              <p:nvPr/>
            </p:nvGrpSpPr>
            <p:grpSpPr>
              <a:xfrm rot="-9256633">
                <a:off x="489429" y="3110262"/>
                <a:ext cx="1134020" cy="607908"/>
                <a:chOff x="5206900" y="826150"/>
                <a:chExt cx="599275" cy="321250"/>
              </a:xfrm>
            </p:grpSpPr>
            <p:sp>
              <p:nvSpPr>
                <p:cNvPr id="19738" name="Google Shape;19738;p41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9" name="Google Shape;19739;p41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40" name="Google Shape;19740;p41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41" name="Google Shape;19741;p41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42" name="Google Shape;19742;p41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43" name="Google Shape;19743;p41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44" name="Google Shape;19744;p41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45" name="Google Shape;19745;p41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46" name="Google Shape;19746;p41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47" name="Google Shape;19747;p41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48" name="Google Shape;19748;p41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49" name="Google Shape;19749;p41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50" name="Google Shape;19750;p41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51" name="Google Shape;19751;p41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752" name="Google Shape;19752;p41"/>
              <p:cNvGrpSpPr/>
              <p:nvPr/>
            </p:nvGrpSpPr>
            <p:grpSpPr>
              <a:xfrm rot="7120513" flipH="1">
                <a:off x="538618" y="3725726"/>
                <a:ext cx="1133997" cy="607895"/>
                <a:chOff x="5206900" y="826150"/>
                <a:chExt cx="599275" cy="321250"/>
              </a:xfrm>
            </p:grpSpPr>
            <p:sp>
              <p:nvSpPr>
                <p:cNvPr id="19753" name="Google Shape;19753;p41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54" name="Google Shape;19754;p41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55" name="Google Shape;19755;p41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56" name="Google Shape;19756;p41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57" name="Google Shape;19757;p41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58" name="Google Shape;19758;p41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59" name="Google Shape;19759;p41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60" name="Google Shape;19760;p41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61" name="Google Shape;19761;p41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62" name="Google Shape;19762;p41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63" name="Google Shape;19763;p41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64" name="Google Shape;19764;p41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65" name="Google Shape;19765;p41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66" name="Google Shape;19766;p41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767" name="Google Shape;19767;p41"/>
            <p:cNvGrpSpPr/>
            <p:nvPr/>
          </p:nvGrpSpPr>
          <p:grpSpPr>
            <a:xfrm>
              <a:off x="8189095" y="1182633"/>
              <a:ext cx="723331" cy="725642"/>
              <a:chOff x="6065295" y="2472383"/>
              <a:chExt cx="723331" cy="725642"/>
            </a:xfrm>
          </p:grpSpPr>
          <p:sp>
            <p:nvSpPr>
              <p:cNvPr id="19768" name="Google Shape;19768;p41"/>
              <p:cNvSpPr/>
              <p:nvPr/>
            </p:nvSpPr>
            <p:spPr>
              <a:xfrm>
                <a:off x="6065295" y="2472383"/>
                <a:ext cx="723331" cy="723551"/>
              </a:xfrm>
              <a:custGeom>
                <a:avLst/>
                <a:gdLst/>
                <a:ahLst/>
                <a:cxnLst/>
                <a:rect l="l" t="t" r="r" b="b"/>
                <a:pathLst>
                  <a:path w="6572" h="6574" extrusionOk="0">
                    <a:moveTo>
                      <a:pt x="3296" y="0"/>
                    </a:moveTo>
                    <a:cubicBezTo>
                      <a:pt x="2433" y="0"/>
                      <a:pt x="1563" y="335"/>
                      <a:pt x="901" y="1013"/>
                    </a:cubicBezTo>
                    <a:cubicBezTo>
                      <a:pt x="668" y="1246"/>
                      <a:pt x="501" y="1513"/>
                      <a:pt x="367" y="1813"/>
                    </a:cubicBezTo>
                    <a:cubicBezTo>
                      <a:pt x="134" y="2280"/>
                      <a:pt x="0" y="2780"/>
                      <a:pt x="0" y="3281"/>
                    </a:cubicBezTo>
                    <a:lnTo>
                      <a:pt x="0" y="3581"/>
                    </a:lnTo>
                    <a:cubicBezTo>
                      <a:pt x="151" y="5360"/>
                      <a:pt x="1674" y="6574"/>
                      <a:pt x="3300" y="6574"/>
                    </a:cubicBezTo>
                    <a:cubicBezTo>
                      <a:pt x="3839" y="6574"/>
                      <a:pt x="4389" y="6440"/>
                      <a:pt x="4904" y="6150"/>
                    </a:cubicBezTo>
                    <a:cubicBezTo>
                      <a:pt x="5471" y="5816"/>
                      <a:pt x="5938" y="5316"/>
                      <a:pt x="6238" y="4715"/>
                    </a:cubicBezTo>
                    <a:cubicBezTo>
                      <a:pt x="6372" y="4448"/>
                      <a:pt x="6472" y="4148"/>
                      <a:pt x="6505" y="3881"/>
                    </a:cubicBezTo>
                    <a:cubicBezTo>
                      <a:pt x="6538" y="3681"/>
                      <a:pt x="6572" y="3481"/>
                      <a:pt x="6572" y="3314"/>
                    </a:cubicBezTo>
                    <a:cubicBezTo>
                      <a:pt x="6572" y="3047"/>
                      <a:pt x="6538" y="2814"/>
                      <a:pt x="6505" y="2580"/>
                    </a:cubicBezTo>
                    <a:cubicBezTo>
                      <a:pt x="6372" y="2080"/>
                      <a:pt x="6171" y="1646"/>
                      <a:pt x="5871" y="1246"/>
                    </a:cubicBezTo>
                    <a:cubicBezTo>
                      <a:pt x="5220" y="419"/>
                      <a:pt x="4262" y="0"/>
                      <a:pt x="3296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769" name="Google Shape;19769;p41"/>
              <p:cNvGrpSpPr/>
              <p:nvPr/>
            </p:nvGrpSpPr>
            <p:grpSpPr>
              <a:xfrm>
                <a:off x="6065295" y="2587398"/>
                <a:ext cx="716067" cy="610627"/>
                <a:chOff x="6065295" y="2587398"/>
                <a:chExt cx="716067" cy="610627"/>
              </a:xfrm>
            </p:grpSpPr>
            <p:sp>
              <p:nvSpPr>
                <p:cNvPr id="19770" name="Google Shape;19770;p41"/>
                <p:cNvSpPr/>
                <p:nvPr/>
              </p:nvSpPr>
              <p:spPr>
                <a:xfrm>
                  <a:off x="6101946" y="2587398"/>
                  <a:ext cx="675674" cy="21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9" h="1913" extrusionOk="0">
                      <a:moveTo>
                        <a:pt x="568" y="1"/>
                      </a:moveTo>
                      <a:cubicBezTo>
                        <a:pt x="335" y="234"/>
                        <a:pt x="168" y="501"/>
                        <a:pt x="1" y="768"/>
                      </a:cubicBezTo>
                      <a:cubicBezTo>
                        <a:pt x="134" y="801"/>
                        <a:pt x="268" y="868"/>
                        <a:pt x="401" y="935"/>
                      </a:cubicBezTo>
                      <a:cubicBezTo>
                        <a:pt x="501" y="1002"/>
                        <a:pt x="601" y="1102"/>
                        <a:pt x="701" y="1235"/>
                      </a:cubicBezTo>
                      <a:cubicBezTo>
                        <a:pt x="868" y="1435"/>
                        <a:pt x="1035" y="1602"/>
                        <a:pt x="1235" y="1769"/>
                      </a:cubicBezTo>
                      <a:cubicBezTo>
                        <a:pt x="1382" y="1876"/>
                        <a:pt x="1465" y="1913"/>
                        <a:pt x="1535" y="1913"/>
                      </a:cubicBezTo>
                      <a:cubicBezTo>
                        <a:pt x="1640" y="1913"/>
                        <a:pt x="1716" y="1829"/>
                        <a:pt x="1936" y="1769"/>
                      </a:cubicBezTo>
                      <a:cubicBezTo>
                        <a:pt x="2025" y="1745"/>
                        <a:pt x="2094" y="1736"/>
                        <a:pt x="2154" y="1736"/>
                      </a:cubicBezTo>
                      <a:cubicBezTo>
                        <a:pt x="2299" y="1736"/>
                        <a:pt x="2390" y="1785"/>
                        <a:pt x="2574" y="1785"/>
                      </a:cubicBezTo>
                      <a:cubicBezTo>
                        <a:pt x="2629" y="1785"/>
                        <a:pt x="2693" y="1781"/>
                        <a:pt x="2770" y="1769"/>
                      </a:cubicBezTo>
                      <a:cubicBezTo>
                        <a:pt x="3203" y="1702"/>
                        <a:pt x="3203" y="1735"/>
                        <a:pt x="3337" y="1635"/>
                      </a:cubicBezTo>
                      <a:cubicBezTo>
                        <a:pt x="3437" y="1569"/>
                        <a:pt x="3537" y="1469"/>
                        <a:pt x="3604" y="1369"/>
                      </a:cubicBezTo>
                      <a:cubicBezTo>
                        <a:pt x="3604" y="1369"/>
                        <a:pt x="3904" y="1202"/>
                        <a:pt x="4037" y="1135"/>
                      </a:cubicBezTo>
                      <a:cubicBezTo>
                        <a:pt x="4088" y="1110"/>
                        <a:pt x="4139" y="1099"/>
                        <a:pt x="4188" y="1099"/>
                      </a:cubicBezTo>
                      <a:cubicBezTo>
                        <a:pt x="4268" y="1099"/>
                        <a:pt x="4342" y="1127"/>
                        <a:pt x="4404" y="1168"/>
                      </a:cubicBezTo>
                      <a:cubicBezTo>
                        <a:pt x="4471" y="1235"/>
                        <a:pt x="4904" y="1535"/>
                        <a:pt x="4904" y="1535"/>
                      </a:cubicBezTo>
                      <a:lnTo>
                        <a:pt x="5338" y="1769"/>
                      </a:lnTo>
                      <a:lnTo>
                        <a:pt x="5872" y="1669"/>
                      </a:lnTo>
                      <a:cubicBezTo>
                        <a:pt x="5972" y="1635"/>
                        <a:pt x="6039" y="1602"/>
                        <a:pt x="6139" y="1535"/>
                      </a:cubicBezTo>
                      <a:cubicBezTo>
                        <a:pt x="6039" y="1068"/>
                        <a:pt x="5838" y="601"/>
                        <a:pt x="5538" y="234"/>
                      </a:cubicBezTo>
                      <a:lnTo>
                        <a:pt x="5038" y="201"/>
                      </a:lnTo>
                      <a:cubicBezTo>
                        <a:pt x="4989" y="191"/>
                        <a:pt x="4943" y="187"/>
                        <a:pt x="4899" y="187"/>
                      </a:cubicBezTo>
                      <a:cubicBezTo>
                        <a:pt x="4793" y="187"/>
                        <a:pt x="4699" y="211"/>
                        <a:pt x="4604" y="234"/>
                      </a:cubicBezTo>
                      <a:lnTo>
                        <a:pt x="3904" y="368"/>
                      </a:lnTo>
                      <a:cubicBezTo>
                        <a:pt x="3570" y="435"/>
                        <a:pt x="3537" y="501"/>
                        <a:pt x="3337" y="535"/>
                      </a:cubicBezTo>
                      <a:cubicBezTo>
                        <a:pt x="3137" y="535"/>
                        <a:pt x="2936" y="535"/>
                        <a:pt x="2770" y="501"/>
                      </a:cubicBezTo>
                      <a:cubicBezTo>
                        <a:pt x="2770" y="501"/>
                        <a:pt x="2236" y="401"/>
                        <a:pt x="1969" y="368"/>
                      </a:cubicBezTo>
                      <a:cubicBezTo>
                        <a:pt x="1919" y="351"/>
                        <a:pt x="1861" y="343"/>
                        <a:pt x="1798" y="343"/>
                      </a:cubicBezTo>
                      <a:cubicBezTo>
                        <a:pt x="1736" y="343"/>
                        <a:pt x="1669" y="351"/>
                        <a:pt x="1602" y="368"/>
                      </a:cubicBezTo>
                      <a:cubicBezTo>
                        <a:pt x="1602" y="368"/>
                        <a:pt x="1302" y="334"/>
                        <a:pt x="1068" y="268"/>
                      </a:cubicBezTo>
                      <a:cubicBezTo>
                        <a:pt x="802" y="234"/>
                        <a:pt x="735" y="234"/>
                        <a:pt x="56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71" name="Google Shape;19771;p41"/>
                <p:cNvSpPr/>
                <p:nvPr/>
              </p:nvSpPr>
              <p:spPr>
                <a:xfrm>
                  <a:off x="6065295" y="2862775"/>
                  <a:ext cx="716067" cy="33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6" h="3046" extrusionOk="0">
                      <a:moveTo>
                        <a:pt x="201" y="1"/>
                      </a:moveTo>
                      <a:cubicBezTo>
                        <a:pt x="134" y="1"/>
                        <a:pt x="67" y="34"/>
                        <a:pt x="0" y="34"/>
                      </a:cubicBezTo>
                      <a:cubicBezTo>
                        <a:pt x="150" y="1828"/>
                        <a:pt x="1640" y="3046"/>
                        <a:pt x="3261" y="3046"/>
                      </a:cubicBezTo>
                      <a:cubicBezTo>
                        <a:pt x="3809" y="3046"/>
                        <a:pt x="4373" y="2906"/>
                        <a:pt x="4904" y="2603"/>
                      </a:cubicBezTo>
                      <a:cubicBezTo>
                        <a:pt x="4737" y="2536"/>
                        <a:pt x="4537" y="2469"/>
                        <a:pt x="4370" y="2436"/>
                      </a:cubicBezTo>
                      <a:cubicBezTo>
                        <a:pt x="4259" y="2410"/>
                        <a:pt x="4185" y="2400"/>
                        <a:pt x="4133" y="2400"/>
                      </a:cubicBezTo>
                      <a:cubicBezTo>
                        <a:pt x="3981" y="2400"/>
                        <a:pt x="4010" y="2486"/>
                        <a:pt x="3836" y="2536"/>
                      </a:cubicBezTo>
                      <a:cubicBezTo>
                        <a:pt x="3774" y="2551"/>
                        <a:pt x="3705" y="2558"/>
                        <a:pt x="3636" y="2558"/>
                      </a:cubicBezTo>
                      <a:cubicBezTo>
                        <a:pt x="3407" y="2558"/>
                        <a:pt x="3177" y="2487"/>
                        <a:pt x="3203" y="2436"/>
                      </a:cubicBezTo>
                      <a:cubicBezTo>
                        <a:pt x="3303" y="2369"/>
                        <a:pt x="3369" y="2302"/>
                        <a:pt x="3470" y="2236"/>
                      </a:cubicBezTo>
                      <a:cubicBezTo>
                        <a:pt x="3603" y="2252"/>
                        <a:pt x="3736" y="2261"/>
                        <a:pt x="3870" y="2261"/>
                      </a:cubicBezTo>
                      <a:cubicBezTo>
                        <a:pt x="4003" y="2261"/>
                        <a:pt x="4137" y="2252"/>
                        <a:pt x="4270" y="2236"/>
                      </a:cubicBezTo>
                      <a:cubicBezTo>
                        <a:pt x="4537" y="2169"/>
                        <a:pt x="4804" y="2036"/>
                        <a:pt x="5037" y="1902"/>
                      </a:cubicBezTo>
                      <a:cubicBezTo>
                        <a:pt x="5338" y="1702"/>
                        <a:pt x="5271" y="1769"/>
                        <a:pt x="6005" y="1302"/>
                      </a:cubicBezTo>
                      <a:cubicBezTo>
                        <a:pt x="6071" y="1235"/>
                        <a:pt x="6171" y="1202"/>
                        <a:pt x="6238" y="1168"/>
                      </a:cubicBezTo>
                      <a:cubicBezTo>
                        <a:pt x="6372" y="901"/>
                        <a:pt x="6472" y="601"/>
                        <a:pt x="6505" y="334"/>
                      </a:cubicBezTo>
                      <a:lnTo>
                        <a:pt x="6505" y="334"/>
                      </a:lnTo>
                      <a:lnTo>
                        <a:pt x="5905" y="401"/>
                      </a:lnTo>
                      <a:cubicBezTo>
                        <a:pt x="5004" y="501"/>
                        <a:pt x="5371" y="501"/>
                        <a:pt x="5204" y="601"/>
                      </a:cubicBezTo>
                      <a:cubicBezTo>
                        <a:pt x="5037" y="701"/>
                        <a:pt x="5004" y="735"/>
                        <a:pt x="4937" y="901"/>
                      </a:cubicBezTo>
                      <a:cubicBezTo>
                        <a:pt x="4871" y="1068"/>
                        <a:pt x="4770" y="1168"/>
                        <a:pt x="4637" y="1268"/>
                      </a:cubicBezTo>
                      <a:cubicBezTo>
                        <a:pt x="4337" y="1402"/>
                        <a:pt x="4037" y="1502"/>
                        <a:pt x="3736" y="1569"/>
                      </a:cubicBezTo>
                      <a:cubicBezTo>
                        <a:pt x="3596" y="1594"/>
                        <a:pt x="3461" y="1605"/>
                        <a:pt x="3329" y="1605"/>
                      </a:cubicBezTo>
                      <a:cubicBezTo>
                        <a:pt x="3115" y="1605"/>
                        <a:pt x="2909" y="1576"/>
                        <a:pt x="2702" y="1535"/>
                      </a:cubicBezTo>
                      <a:cubicBezTo>
                        <a:pt x="2069" y="1468"/>
                        <a:pt x="2302" y="1368"/>
                        <a:pt x="1968" y="1135"/>
                      </a:cubicBezTo>
                      <a:cubicBezTo>
                        <a:pt x="1768" y="935"/>
                        <a:pt x="1568" y="735"/>
                        <a:pt x="1435" y="468"/>
                      </a:cubicBezTo>
                      <a:cubicBezTo>
                        <a:pt x="1235" y="301"/>
                        <a:pt x="1034" y="168"/>
                        <a:pt x="801" y="67"/>
                      </a:cubicBezTo>
                      <a:cubicBezTo>
                        <a:pt x="601" y="34"/>
                        <a:pt x="401" y="1"/>
                        <a:pt x="20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9772" name="Google Shape;19772;p41"/>
          <p:cNvGrpSpPr/>
          <p:nvPr/>
        </p:nvGrpSpPr>
        <p:grpSpPr>
          <a:xfrm rot="1592248">
            <a:off x="-228183" y="2401745"/>
            <a:ext cx="1926500" cy="2239678"/>
            <a:chOff x="-1470741" y="4281315"/>
            <a:chExt cx="2074541" cy="2411785"/>
          </a:xfrm>
        </p:grpSpPr>
        <p:sp>
          <p:nvSpPr>
            <p:cNvPr id="19773" name="Google Shape;19773;p41"/>
            <p:cNvSpPr/>
            <p:nvPr/>
          </p:nvSpPr>
          <p:spPr>
            <a:xfrm flipH="1">
              <a:off x="-1470741" y="4504609"/>
              <a:ext cx="582076" cy="321512"/>
            </a:xfrm>
            <a:custGeom>
              <a:avLst/>
              <a:gdLst/>
              <a:ahLst/>
              <a:cxnLst/>
              <a:rect l="l" t="t" r="r" b="b"/>
              <a:pathLst>
                <a:path w="35776" h="19758" extrusionOk="0">
                  <a:moveTo>
                    <a:pt x="9180" y="13709"/>
                  </a:moveTo>
                  <a:cubicBezTo>
                    <a:pt x="8298" y="14013"/>
                    <a:pt x="7447" y="14469"/>
                    <a:pt x="6535" y="14469"/>
                  </a:cubicBezTo>
                  <a:cubicBezTo>
                    <a:pt x="6292" y="14439"/>
                    <a:pt x="6049" y="14499"/>
                    <a:pt x="5836" y="14591"/>
                  </a:cubicBezTo>
                  <a:cubicBezTo>
                    <a:pt x="5623" y="14743"/>
                    <a:pt x="5441" y="14986"/>
                    <a:pt x="5350" y="15229"/>
                  </a:cubicBezTo>
                  <a:cubicBezTo>
                    <a:pt x="4924" y="15958"/>
                    <a:pt x="4043" y="16232"/>
                    <a:pt x="3222" y="16414"/>
                  </a:cubicBezTo>
                  <a:cubicBezTo>
                    <a:pt x="2401" y="16597"/>
                    <a:pt x="1550" y="16718"/>
                    <a:pt x="882" y="17235"/>
                  </a:cubicBezTo>
                  <a:cubicBezTo>
                    <a:pt x="243" y="17752"/>
                    <a:pt x="0" y="18876"/>
                    <a:pt x="608" y="19393"/>
                  </a:cubicBezTo>
                  <a:cubicBezTo>
                    <a:pt x="1094" y="19728"/>
                    <a:pt x="1702" y="19758"/>
                    <a:pt x="2189" y="19484"/>
                  </a:cubicBezTo>
                  <a:cubicBezTo>
                    <a:pt x="2675" y="19180"/>
                    <a:pt x="3101" y="18846"/>
                    <a:pt x="3465" y="18421"/>
                  </a:cubicBezTo>
                  <a:cubicBezTo>
                    <a:pt x="4590" y="17296"/>
                    <a:pt x="5867" y="16384"/>
                    <a:pt x="7295" y="15685"/>
                  </a:cubicBezTo>
                  <a:cubicBezTo>
                    <a:pt x="8937" y="14864"/>
                    <a:pt x="31277" y="2645"/>
                    <a:pt x="35776" y="1"/>
                  </a:cubicBezTo>
                  <a:cubicBezTo>
                    <a:pt x="25928" y="5502"/>
                    <a:pt x="13648" y="12007"/>
                    <a:pt x="9180" y="13709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4" name="Google Shape;19774;p41"/>
            <p:cNvSpPr/>
            <p:nvPr/>
          </p:nvSpPr>
          <p:spPr>
            <a:xfrm flipH="1">
              <a:off x="202303" y="4281315"/>
              <a:ext cx="401496" cy="221734"/>
            </a:xfrm>
            <a:custGeom>
              <a:avLst/>
              <a:gdLst/>
              <a:ahLst/>
              <a:cxnLst/>
              <a:rect l="l" t="t" r="r" b="b"/>
              <a:pathLst>
                <a:path w="35776" h="19758" extrusionOk="0">
                  <a:moveTo>
                    <a:pt x="9180" y="13709"/>
                  </a:moveTo>
                  <a:cubicBezTo>
                    <a:pt x="8298" y="14013"/>
                    <a:pt x="7447" y="14469"/>
                    <a:pt x="6535" y="14469"/>
                  </a:cubicBezTo>
                  <a:cubicBezTo>
                    <a:pt x="6292" y="14439"/>
                    <a:pt x="6049" y="14499"/>
                    <a:pt x="5836" y="14591"/>
                  </a:cubicBezTo>
                  <a:cubicBezTo>
                    <a:pt x="5623" y="14743"/>
                    <a:pt x="5441" y="14986"/>
                    <a:pt x="5350" y="15229"/>
                  </a:cubicBezTo>
                  <a:cubicBezTo>
                    <a:pt x="4924" y="15958"/>
                    <a:pt x="4043" y="16232"/>
                    <a:pt x="3222" y="16414"/>
                  </a:cubicBezTo>
                  <a:cubicBezTo>
                    <a:pt x="2401" y="16597"/>
                    <a:pt x="1550" y="16718"/>
                    <a:pt x="882" y="17235"/>
                  </a:cubicBezTo>
                  <a:cubicBezTo>
                    <a:pt x="243" y="17752"/>
                    <a:pt x="0" y="18876"/>
                    <a:pt x="608" y="19393"/>
                  </a:cubicBezTo>
                  <a:cubicBezTo>
                    <a:pt x="1094" y="19728"/>
                    <a:pt x="1702" y="19758"/>
                    <a:pt x="2189" y="19484"/>
                  </a:cubicBezTo>
                  <a:cubicBezTo>
                    <a:pt x="2675" y="19180"/>
                    <a:pt x="3101" y="18846"/>
                    <a:pt x="3465" y="18421"/>
                  </a:cubicBezTo>
                  <a:cubicBezTo>
                    <a:pt x="4590" y="17296"/>
                    <a:pt x="5867" y="16384"/>
                    <a:pt x="7295" y="15685"/>
                  </a:cubicBezTo>
                  <a:cubicBezTo>
                    <a:pt x="8937" y="14864"/>
                    <a:pt x="31277" y="2645"/>
                    <a:pt x="35776" y="1"/>
                  </a:cubicBezTo>
                  <a:cubicBezTo>
                    <a:pt x="25928" y="5502"/>
                    <a:pt x="13648" y="12007"/>
                    <a:pt x="9180" y="13709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5" name="Google Shape;19775;p41"/>
            <p:cNvSpPr/>
            <p:nvPr/>
          </p:nvSpPr>
          <p:spPr>
            <a:xfrm flipH="1">
              <a:off x="-393420" y="6434369"/>
              <a:ext cx="468487" cy="258731"/>
            </a:xfrm>
            <a:custGeom>
              <a:avLst/>
              <a:gdLst/>
              <a:ahLst/>
              <a:cxnLst/>
              <a:rect l="l" t="t" r="r" b="b"/>
              <a:pathLst>
                <a:path w="35776" h="19758" extrusionOk="0">
                  <a:moveTo>
                    <a:pt x="9180" y="13709"/>
                  </a:moveTo>
                  <a:cubicBezTo>
                    <a:pt x="8298" y="14013"/>
                    <a:pt x="7447" y="14469"/>
                    <a:pt x="6535" y="14469"/>
                  </a:cubicBezTo>
                  <a:cubicBezTo>
                    <a:pt x="6292" y="14439"/>
                    <a:pt x="6049" y="14499"/>
                    <a:pt x="5836" y="14591"/>
                  </a:cubicBezTo>
                  <a:cubicBezTo>
                    <a:pt x="5623" y="14743"/>
                    <a:pt x="5441" y="14986"/>
                    <a:pt x="5350" y="15229"/>
                  </a:cubicBezTo>
                  <a:cubicBezTo>
                    <a:pt x="4924" y="15958"/>
                    <a:pt x="4043" y="16232"/>
                    <a:pt x="3222" y="16414"/>
                  </a:cubicBezTo>
                  <a:cubicBezTo>
                    <a:pt x="2401" y="16597"/>
                    <a:pt x="1550" y="16718"/>
                    <a:pt x="882" y="17235"/>
                  </a:cubicBezTo>
                  <a:cubicBezTo>
                    <a:pt x="243" y="17752"/>
                    <a:pt x="0" y="18876"/>
                    <a:pt x="608" y="19393"/>
                  </a:cubicBezTo>
                  <a:cubicBezTo>
                    <a:pt x="1094" y="19728"/>
                    <a:pt x="1702" y="19758"/>
                    <a:pt x="2189" y="19484"/>
                  </a:cubicBezTo>
                  <a:cubicBezTo>
                    <a:pt x="2675" y="19180"/>
                    <a:pt x="3101" y="18846"/>
                    <a:pt x="3465" y="18421"/>
                  </a:cubicBezTo>
                  <a:cubicBezTo>
                    <a:pt x="4590" y="17296"/>
                    <a:pt x="5867" y="16384"/>
                    <a:pt x="7295" y="15685"/>
                  </a:cubicBezTo>
                  <a:cubicBezTo>
                    <a:pt x="8937" y="14864"/>
                    <a:pt x="31277" y="2645"/>
                    <a:pt x="35776" y="1"/>
                  </a:cubicBezTo>
                  <a:cubicBezTo>
                    <a:pt x="25928" y="5502"/>
                    <a:pt x="13648" y="12007"/>
                    <a:pt x="9180" y="13709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oogle Shape;445;p3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446" name="Google Shape;446;p3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7" name="Google Shape;447;p3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448" name="Google Shape;448;p3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3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3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3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3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3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3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3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3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3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3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3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3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3" name="Google Shape;473;p3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474" name="Google Shape;474;p3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3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3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3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3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3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3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3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3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0" name="Google Shape;500;p3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0" name="Google Shape;600;p3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601" name="Google Shape;601;p3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3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3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3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3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3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3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3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3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3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3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3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3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3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3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3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3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7" name="Google Shape;627;p3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2" name="Google Shape;632;p3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633" name="Google Shape;633;p3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3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9" name="Google Shape;659;p3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0" name="Google Shape;660;p3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661" name="Google Shape;661;p3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7" name="Google Shape;687;p3"/>
          <p:cNvGrpSpPr/>
          <p:nvPr/>
        </p:nvGrpSpPr>
        <p:grpSpPr>
          <a:xfrm>
            <a:off x="-152337" y="-193233"/>
            <a:ext cx="10223643" cy="5945818"/>
            <a:chOff x="-152337" y="-193233"/>
            <a:chExt cx="10223643" cy="5945818"/>
          </a:xfrm>
        </p:grpSpPr>
        <p:grpSp>
          <p:nvGrpSpPr>
            <p:cNvPr id="688" name="Google Shape;688;p3"/>
            <p:cNvGrpSpPr/>
            <p:nvPr/>
          </p:nvGrpSpPr>
          <p:grpSpPr>
            <a:xfrm>
              <a:off x="542017" y="657788"/>
              <a:ext cx="7631074" cy="3472791"/>
              <a:chOff x="542017" y="657788"/>
              <a:chExt cx="7631074" cy="3472791"/>
            </a:xfrm>
          </p:grpSpPr>
          <p:sp>
            <p:nvSpPr>
              <p:cNvPr id="689" name="Google Shape;689;p3"/>
              <p:cNvSpPr/>
              <p:nvPr/>
            </p:nvSpPr>
            <p:spPr>
              <a:xfrm flipH="1">
                <a:off x="542017" y="2879550"/>
                <a:ext cx="570359" cy="314992"/>
              </a:xfrm>
              <a:custGeom>
                <a:avLst/>
                <a:gdLst/>
                <a:ahLst/>
                <a:cxnLst/>
                <a:rect l="l" t="t" r="r" b="b"/>
                <a:pathLst>
                  <a:path w="35776" h="19758" extrusionOk="0">
                    <a:moveTo>
                      <a:pt x="9180" y="13709"/>
                    </a:moveTo>
                    <a:cubicBezTo>
                      <a:pt x="8298" y="14013"/>
                      <a:pt x="7447" y="14469"/>
                      <a:pt x="6535" y="14469"/>
                    </a:cubicBezTo>
                    <a:cubicBezTo>
                      <a:pt x="6292" y="14439"/>
                      <a:pt x="6049" y="14499"/>
                      <a:pt x="5836" y="14591"/>
                    </a:cubicBezTo>
                    <a:cubicBezTo>
                      <a:pt x="5623" y="14743"/>
                      <a:pt x="5441" y="14986"/>
                      <a:pt x="5350" y="15229"/>
                    </a:cubicBezTo>
                    <a:cubicBezTo>
                      <a:pt x="4924" y="15958"/>
                      <a:pt x="4043" y="16232"/>
                      <a:pt x="3222" y="16414"/>
                    </a:cubicBezTo>
                    <a:cubicBezTo>
                      <a:pt x="2401" y="16597"/>
                      <a:pt x="1550" y="16718"/>
                      <a:pt x="882" y="17235"/>
                    </a:cubicBezTo>
                    <a:cubicBezTo>
                      <a:pt x="243" y="17752"/>
                      <a:pt x="0" y="18876"/>
                      <a:pt x="608" y="19393"/>
                    </a:cubicBezTo>
                    <a:cubicBezTo>
                      <a:pt x="1094" y="19728"/>
                      <a:pt x="1702" y="19758"/>
                      <a:pt x="2189" y="19484"/>
                    </a:cubicBezTo>
                    <a:cubicBezTo>
                      <a:pt x="2675" y="19180"/>
                      <a:pt x="3101" y="18846"/>
                      <a:pt x="3465" y="18421"/>
                    </a:cubicBezTo>
                    <a:cubicBezTo>
                      <a:pt x="4590" y="17296"/>
                      <a:pt x="5867" y="16384"/>
                      <a:pt x="7295" y="15685"/>
                    </a:cubicBezTo>
                    <a:cubicBezTo>
                      <a:pt x="8937" y="14864"/>
                      <a:pt x="31277" y="2645"/>
                      <a:pt x="35776" y="1"/>
                    </a:cubicBezTo>
                    <a:cubicBezTo>
                      <a:pt x="25928" y="5502"/>
                      <a:pt x="13648" y="12007"/>
                      <a:pt x="9180" y="137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"/>
              <p:cNvSpPr/>
              <p:nvPr/>
            </p:nvSpPr>
            <p:spPr>
              <a:xfrm flipH="1">
                <a:off x="7462043" y="770413"/>
                <a:ext cx="711048" cy="392690"/>
              </a:xfrm>
              <a:custGeom>
                <a:avLst/>
                <a:gdLst/>
                <a:ahLst/>
                <a:cxnLst/>
                <a:rect l="l" t="t" r="r" b="b"/>
                <a:pathLst>
                  <a:path w="35776" h="19758" extrusionOk="0">
                    <a:moveTo>
                      <a:pt x="9180" y="13709"/>
                    </a:moveTo>
                    <a:cubicBezTo>
                      <a:pt x="8298" y="14013"/>
                      <a:pt x="7447" y="14469"/>
                      <a:pt x="6535" y="14469"/>
                    </a:cubicBezTo>
                    <a:cubicBezTo>
                      <a:pt x="6292" y="14439"/>
                      <a:pt x="6049" y="14499"/>
                      <a:pt x="5836" y="14591"/>
                    </a:cubicBezTo>
                    <a:cubicBezTo>
                      <a:pt x="5623" y="14743"/>
                      <a:pt x="5441" y="14986"/>
                      <a:pt x="5350" y="15229"/>
                    </a:cubicBezTo>
                    <a:cubicBezTo>
                      <a:pt x="4924" y="15958"/>
                      <a:pt x="4043" y="16232"/>
                      <a:pt x="3222" y="16414"/>
                    </a:cubicBezTo>
                    <a:cubicBezTo>
                      <a:pt x="2401" y="16597"/>
                      <a:pt x="1550" y="16718"/>
                      <a:pt x="882" y="17235"/>
                    </a:cubicBezTo>
                    <a:cubicBezTo>
                      <a:pt x="243" y="17752"/>
                      <a:pt x="0" y="18876"/>
                      <a:pt x="608" y="19393"/>
                    </a:cubicBezTo>
                    <a:cubicBezTo>
                      <a:pt x="1094" y="19728"/>
                      <a:pt x="1702" y="19758"/>
                      <a:pt x="2189" y="19484"/>
                    </a:cubicBezTo>
                    <a:cubicBezTo>
                      <a:pt x="2675" y="19180"/>
                      <a:pt x="3101" y="18846"/>
                      <a:pt x="3465" y="18421"/>
                    </a:cubicBezTo>
                    <a:cubicBezTo>
                      <a:pt x="4590" y="17296"/>
                      <a:pt x="5867" y="16384"/>
                      <a:pt x="7295" y="15685"/>
                    </a:cubicBezTo>
                    <a:cubicBezTo>
                      <a:pt x="8937" y="14864"/>
                      <a:pt x="31277" y="2645"/>
                      <a:pt x="35776" y="1"/>
                    </a:cubicBezTo>
                    <a:cubicBezTo>
                      <a:pt x="25928" y="5502"/>
                      <a:pt x="13648" y="12007"/>
                      <a:pt x="9180" y="137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"/>
              <p:cNvSpPr/>
              <p:nvPr/>
            </p:nvSpPr>
            <p:spPr>
              <a:xfrm flipH="1">
                <a:off x="5839291" y="657788"/>
                <a:ext cx="435126" cy="240307"/>
              </a:xfrm>
              <a:custGeom>
                <a:avLst/>
                <a:gdLst/>
                <a:ahLst/>
                <a:cxnLst/>
                <a:rect l="l" t="t" r="r" b="b"/>
                <a:pathLst>
                  <a:path w="35776" h="19758" extrusionOk="0">
                    <a:moveTo>
                      <a:pt x="9180" y="13709"/>
                    </a:moveTo>
                    <a:cubicBezTo>
                      <a:pt x="8298" y="14013"/>
                      <a:pt x="7447" y="14469"/>
                      <a:pt x="6535" y="14469"/>
                    </a:cubicBezTo>
                    <a:cubicBezTo>
                      <a:pt x="6292" y="14439"/>
                      <a:pt x="6049" y="14499"/>
                      <a:pt x="5836" y="14591"/>
                    </a:cubicBezTo>
                    <a:cubicBezTo>
                      <a:pt x="5623" y="14743"/>
                      <a:pt x="5441" y="14986"/>
                      <a:pt x="5350" y="15229"/>
                    </a:cubicBezTo>
                    <a:cubicBezTo>
                      <a:pt x="4924" y="15958"/>
                      <a:pt x="4043" y="16232"/>
                      <a:pt x="3222" y="16414"/>
                    </a:cubicBezTo>
                    <a:cubicBezTo>
                      <a:pt x="2401" y="16597"/>
                      <a:pt x="1550" y="16718"/>
                      <a:pt x="882" y="17235"/>
                    </a:cubicBezTo>
                    <a:cubicBezTo>
                      <a:pt x="243" y="17752"/>
                      <a:pt x="0" y="18876"/>
                      <a:pt x="608" y="19393"/>
                    </a:cubicBezTo>
                    <a:cubicBezTo>
                      <a:pt x="1094" y="19728"/>
                      <a:pt x="1702" y="19758"/>
                      <a:pt x="2189" y="19484"/>
                    </a:cubicBezTo>
                    <a:cubicBezTo>
                      <a:pt x="2675" y="19180"/>
                      <a:pt x="3101" y="18846"/>
                      <a:pt x="3465" y="18421"/>
                    </a:cubicBezTo>
                    <a:cubicBezTo>
                      <a:pt x="4590" y="17296"/>
                      <a:pt x="5867" y="16384"/>
                      <a:pt x="7295" y="15685"/>
                    </a:cubicBezTo>
                    <a:cubicBezTo>
                      <a:pt x="8937" y="14864"/>
                      <a:pt x="31277" y="2645"/>
                      <a:pt x="35776" y="1"/>
                    </a:cubicBezTo>
                    <a:cubicBezTo>
                      <a:pt x="25928" y="5502"/>
                      <a:pt x="13648" y="12007"/>
                      <a:pt x="9180" y="137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"/>
              <p:cNvSpPr/>
              <p:nvPr/>
            </p:nvSpPr>
            <p:spPr>
              <a:xfrm flipH="1">
                <a:off x="1027389" y="3781356"/>
                <a:ext cx="632341" cy="349223"/>
              </a:xfrm>
              <a:custGeom>
                <a:avLst/>
                <a:gdLst/>
                <a:ahLst/>
                <a:cxnLst/>
                <a:rect l="l" t="t" r="r" b="b"/>
                <a:pathLst>
                  <a:path w="35776" h="19758" extrusionOk="0">
                    <a:moveTo>
                      <a:pt x="9180" y="13709"/>
                    </a:moveTo>
                    <a:cubicBezTo>
                      <a:pt x="8298" y="14013"/>
                      <a:pt x="7447" y="14469"/>
                      <a:pt x="6535" y="14469"/>
                    </a:cubicBezTo>
                    <a:cubicBezTo>
                      <a:pt x="6292" y="14439"/>
                      <a:pt x="6049" y="14499"/>
                      <a:pt x="5836" y="14591"/>
                    </a:cubicBezTo>
                    <a:cubicBezTo>
                      <a:pt x="5623" y="14743"/>
                      <a:pt x="5441" y="14986"/>
                      <a:pt x="5350" y="15229"/>
                    </a:cubicBezTo>
                    <a:cubicBezTo>
                      <a:pt x="4924" y="15958"/>
                      <a:pt x="4043" y="16232"/>
                      <a:pt x="3222" y="16414"/>
                    </a:cubicBezTo>
                    <a:cubicBezTo>
                      <a:pt x="2401" y="16597"/>
                      <a:pt x="1550" y="16718"/>
                      <a:pt x="882" y="17235"/>
                    </a:cubicBezTo>
                    <a:cubicBezTo>
                      <a:pt x="243" y="17752"/>
                      <a:pt x="0" y="18876"/>
                      <a:pt x="608" y="19393"/>
                    </a:cubicBezTo>
                    <a:cubicBezTo>
                      <a:pt x="1094" y="19728"/>
                      <a:pt x="1702" y="19758"/>
                      <a:pt x="2189" y="19484"/>
                    </a:cubicBezTo>
                    <a:cubicBezTo>
                      <a:pt x="2675" y="19180"/>
                      <a:pt x="3101" y="18846"/>
                      <a:pt x="3465" y="18421"/>
                    </a:cubicBezTo>
                    <a:cubicBezTo>
                      <a:pt x="4590" y="17296"/>
                      <a:pt x="5867" y="16384"/>
                      <a:pt x="7295" y="15685"/>
                    </a:cubicBezTo>
                    <a:cubicBezTo>
                      <a:pt x="8937" y="14864"/>
                      <a:pt x="31277" y="2645"/>
                      <a:pt x="35776" y="1"/>
                    </a:cubicBezTo>
                    <a:cubicBezTo>
                      <a:pt x="25928" y="5502"/>
                      <a:pt x="13648" y="12007"/>
                      <a:pt x="9180" y="137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3" name="Google Shape;693;p3"/>
            <p:cNvGrpSpPr/>
            <p:nvPr/>
          </p:nvGrpSpPr>
          <p:grpSpPr>
            <a:xfrm>
              <a:off x="-152337" y="-193233"/>
              <a:ext cx="2586475" cy="2591675"/>
              <a:chOff x="-152337" y="-193233"/>
              <a:chExt cx="2586475" cy="2591675"/>
            </a:xfrm>
          </p:grpSpPr>
          <p:sp>
            <p:nvSpPr>
              <p:cNvPr id="694" name="Google Shape;694;p3"/>
              <p:cNvSpPr/>
              <p:nvPr/>
            </p:nvSpPr>
            <p:spPr>
              <a:xfrm>
                <a:off x="136278" y="442425"/>
                <a:ext cx="29589" cy="22049"/>
              </a:xfrm>
              <a:custGeom>
                <a:avLst/>
                <a:gdLst/>
                <a:ahLst/>
                <a:cxnLst/>
                <a:rect l="l" t="t" r="r" b="b"/>
                <a:pathLst>
                  <a:path w="569" h="424" extrusionOk="0">
                    <a:moveTo>
                      <a:pt x="291" y="0"/>
                    </a:moveTo>
                    <a:cubicBezTo>
                      <a:pt x="0" y="0"/>
                      <a:pt x="0" y="424"/>
                      <a:pt x="291" y="424"/>
                    </a:cubicBezTo>
                    <a:cubicBezTo>
                      <a:pt x="569" y="424"/>
                      <a:pt x="569" y="0"/>
                      <a:pt x="291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"/>
              <p:cNvSpPr/>
              <p:nvPr/>
            </p:nvSpPr>
            <p:spPr>
              <a:xfrm>
                <a:off x="180636" y="310861"/>
                <a:ext cx="45190" cy="32866"/>
              </a:xfrm>
              <a:custGeom>
                <a:avLst/>
                <a:gdLst/>
                <a:ahLst/>
                <a:cxnLst/>
                <a:rect l="l" t="t" r="r" b="b"/>
                <a:pathLst>
                  <a:path w="869" h="632" extrusionOk="0">
                    <a:moveTo>
                      <a:pt x="450" y="1"/>
                    </a:moveTo>
                    <a:cubicBezTo>
                      <a:pt x="377" y="1"/>
                      <a:pt x="302" y="27"/>
                      <a:pt x="236" y="87"/>
                    </a:cubicBezTo>
                    <a:cubicBezTo>
                      <a:pt x="1" y="331"/>
                      <a:pt x="236" y="631"/>
                      <a:pt x="476" y="631"/>
                    </a:cubicBezTo>
                    <a:cubicBezTo>
                      <a:pt x="570" y="631"/>
                      <a:pt x="664" y="586"/>
                      <a:pt x="732" y="474"/>
                    </a:cubicBezTo>
                    <a:cubicBezTo>
                      <a:pt x="868" y="237"/>
                      <a:pt x="670" y="1"/>
                      <a:pt x="450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"/>
              <p:cNvSpPr/>
              <p:nvPr/>
            </p:nvSpPr>
            <p:spPr>
              <a:xfrm>
                <a:off x="339450" y="289540"/>
                <a:ext cx="36558" cy="2964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70" extrusionOk="0">
                    <a:moveTo>
                      <a:pt x="351" y="1"/>
                    </a:moveTo>
                    <a:cubicBezTo>
                      <a:pt x="0" y="25"/>
                      <a:pt x="0" y="545"/>
                      <a:pt x="351" y="569"/>
                    </a:cubicBezTo>
                    <a:cubicBezTo>
                      <a:pt x="702" y="545"/>
                      <a:pt x="702" y="25"/>
                      <a:pt x="351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"/>
              <p:cNvSpPr/>
              <p:nvPr/>
            </p:nvSpPr>
            <p:spPr>
              <a:xfrm>
                <a:off x="1309439" y="224642"/>
                <a:ext cx="52887" cy="45450"/>
              </a:xfrm>
              <a:custGeom>
                <a:avLst/>
                <a:gdLst/>
                <a:ahLst/>
                <a:cxnLst/>
                <a:rect l="l" t="t" r="r" b="b"/>
                <a:pathLst>
                  <a:path w="1017" h="874" extrusionOk="0">
                    <a:moveTo>
                      <a:pt x="447" y="1"/>
                    </a:moveTo>
                    <a:cubicBezTo>
                      <a:pt x="220" y="1"/>
                      <a:pt x="1" y="175"/>
                      <a:pt x="1" y="438"/>
                    </a:cubicBezTo>
                    <a:cubicBezTo>
                      <a:pt x="1" y="668"/>
                      <a:pt x="194" y="862"/>
                      <a:pt x="436" y="874"/>
                    </a:cubicBezTo>
                    <a:cubicBezTo>
                      <a:pt x="823" y="874"/>
                      <a:pt x="1017" y="402"/>
                      <a:pt x="751" y="124"/>
                    </a:cubicBezTo>
                    <a:cubicBezTo>
                      <a:pt x="662" y="39"/>
                      <a:pt x="554" y="1"/>
                      <a:pt x="447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"/>
              <p:cNvSpPr/>
              <p:nvPr/>
            </p:nvSpPr>
            <p:spPr>
              <a:xfrm>
                <a:off x="1469241" y="177321"/>
                <a:ext cx="45970" cy="39938"/>
              </a:xfrm>
              <a:custGeom>
                <a:avLst/>
                <a:gdLst/>
                <a:ahLst/>
                <a:cxnLst/>
                <a:rect l="l" t="t" r="r" b="b"/>
                <a:pathLst>
                  <a:path w="884" h="768" extrusionOk="0">
                    <a:moveTo>
                      <a:pt x="380" y="1"/>
                    </a:moveTo>
                    <a:cubicBezTo>
                      <a:pt x="188" y="1"/>
                      <a:pt x="0" y="152"/>
                      <a:pt x="0" y="381"/>
                    </a:cubicBezTo>
                    <a:cubicBezTo>
                      <a:pt x="0" y="586"/>
                      <a:pt x="170" y="756"/>
                      <a:pt x="375" y="768"/>
                    </a:cubicBezTo>
                    <a:cubicBezTo>
                      <a:pt x="714" y="768"/>
                      <a:pt x="883" y="356"/>
                      <a:pt x="641" y="114"/>
                    </a:cubicBezTo>
                    <a:cubicBezTo>
                      <a:pt x="567" y="36"/>
                      <a:pt x="473" y="1"/>
                      <a:pt x="380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"/>
              <p:cNvSpPr/>
              <p:nvPr/>
            </p:nvSpPr>
            <p:spPr>
              <a:xfrm>
                <a:off x="1454109" y="322249"/>
                <a:ext cx="23349" cy="17681"/>
              </a:xfrm>
              <a:custGeom>
                <a:avLst/>
                <a:gdLst/>
                <a:ahLst/>
                <a:cxnLst/>
                <a:rect l="l" t="t" r="r" b="b"/>
                <a:pathLst>
                  <a:path w="449" h="340" extrusionOk="0">
                    <a:moveTo>
                      <a:pt x="231" y="1"/>
                    </a:moveTo>
                    <a:cubicBezTo>
                      <a:pt x="1" y="1"/>
                      <a:pt x="1" y="340"/>
                      <a:pt x="231" y="340"/>
                    </a:cubicBezTo>
                    <a:cubicBezTo>
                      <a:pt x="449" y="340"/>
                      <a:pt x="449" y="1"/>
                      <a:pt x="231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"/>
              <p:cNvSpPr/>
              <p:nvPr/>
            </p:nvSpPr>
            <p:spPr>
              <a:xfrm>
                <a:off x="1566744" y="340502"/>
                <a:ext cx="43422" cy="3401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654" extrusionOk="0">
                    <a:moveTo>
                      <a:pt x="412" y="1"/>
                    </a:moveTo>
                    <a:cubicBezTo>
                      <a:pt x="0" y="1"/>
                      <a:pt x="0" y="654"/>
                      <a:pt x="412" y="654"/>
                    </a:cubicBezTo>
                    <a:cubicBezTo>
                      <a:pt x="835" y="654"/>
                      <a:pt x="835" y="1"/>
                      <a:pt x="412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"/>
              <p:cNvSpPr/>
              <p:nvPr/>
            </p:nvSpPr>
            <p:spPr>
              <a:xfrm>
                <a:off x="1639703" y="402176"/>
                <a:ext cx="42174" cy="33386"/>
              </a:xfrm>
              <a:custGeom>
                <a:avLst/>
                <a:gdLst/>
                <a:ahLst/>
                <a:cxnLst/>
                <a:rect l="l" t="t" r="r" b="b"/>
                <a:pathLst>
                  <a:path w="811" h="642" extrusionOk="0">
                    <a:moveTo>
                      <a:pt x="412" y="0"/>
                    </a:moveTo>
                    <a:cubicBezTo>
                      <a:pt x="0" y="0"/>
                      <a:pt x="0" y="641"/>
                      <a:pt x="412" y="641"/>
                    </a:cubicBezTo>
                    <a:cubicBezTo>
                      <a:pt x="811" y="641"/>
                      <a:pt x="811" y="0"/>
                      <a:pt x="412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"/>
              <p:cNvSpPr/>
              <p:nvPr/>
            </p:nvSpPr>
            <p:spPr>
              <a:xfrm>
                <a:off x="1530239" y="510340"/>
                <a:ext cx="39678" cy="30889"/>
              </a:xfrm>
              <a:custGeom>
                <a:avLst/>
                <a:gdLst/>
                <a:ahLst/>
                <a:cxnLst/>
                <a:rect l="l" t="t" r="r" b="b"/>
                <a:pathLst>
                  <a:path w="763" h="594" extrusionOk="0">
                    <a:moveTo>
                      <a:pt x="376" y="1"/>
                    </a:moveTo>
                    <a:cubicBezTo>
                      <a:pt x="1" y="1"/>
                      <a:pt x="1" y="593"/>
                      <a:pt x="376" y="593"/>
                    </a:cubicBezTo>
                    <a:cubicBezTo>
                      <a:pt x="763" y="593"/>
                      <a:pt x="763" y="1"/>
                      <a:pt x="376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"/>
              <p:cNvSpPr/>
              <p:nvPr/>
            </p:nvSpPr>
            <p:spPr>
              <a:xfrm>
                <a:off x="1590613" y="539305"/>
                <a:ext cx="33438" cy="26469"/>
              </a:xfrm>
              <a:custGeom>
                <a:avLst/>
                <a:gdLst/>
                <a:ahLst/>
                <a:cxnLst/>
                <a:rect l="l" t="t" r="r" b="b"/>
                <a:pathLst>
                  <a:path w="643" h="509" extrusionOk="0">
                    <a:moveTo>
                      <a:pt x="328" y="0"/>
                    </a:moveTo>
                    <a:cubicBezTo>
                      <a:pt x="1" y="24"/>
                      <a:pt x="1" y="484"/>
                      <a:pt x="328" y="508"/>
                    </a:cubicBezTo>
                    <a:cubicBezTo>
                      <a:pt x="642" y="484"/>
                      <a:pt x="642" y="24"/>
                      <a:pt x="328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"/>
              <p:cNvSpPr/>
              <p:nvPr/>
            </p:nvSpPr>
            <p:spPr>
              <a:xfrm>
                <a:off x="1752911" y="650536"/>
                <a:ext cx="35310" cy="33126"/>
              </a:xfrm>
              <a:custGeom>
                <a:avLst/>
                <a:gdLst/>
                <a:ahLst/>
                <a:cxnLst/>
                <a:rect l="l" t="t" r="r" b="b"/>
                <a:pathLst>
                  <a:path w="679" h="637" extrusionOk="0">
                    <a:moveTo>
                      <a:pt x="356" y="0"/>
                    </a:moveTo>
                    <a:cubicBezTo>
                      <a:pt x="305" y="0"/>
                      <a:pt x="253" y="16"/>
                      <a:pt x="207" y="51"/>
                    </a:cubicBezTo>
                    <a:lnTo>
                      <a:pt x="182" y="75"/>
                    </a:lnTo>
                    <a:cubicBezTo>
                      <a:pt x="1" y="184"/>
                      <a:pt x="1" y="450"/>
                      <a:pt x="182" y="571"/>
                    </a:cubicBezTo>
                    <a:lnTo>
                      <a:pt x="207" y="595"/>
                    </a:lnTo>
                    <a:cubicBezTo>
                      <a:pt x="255" y="624"/>
                      <a:pt x="307" y="637"/>
                      <a:pt x="357" y="637"/>
                    </a:cubicBezTo>
                    <a:cubicBezTo>
                      <a:pt x="519" y="637"/>
                      <a:pt x="669" y="501"/>
                      <a:pt x="678" y="317"/>
                    </a:cubicBezTo>
                    <a:cubicBezTo>
                      <a:pt x="678" y="152"/>
                      <a:pt x="518" y="0"/>
                      <a:pt x="356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"/>
              <p:cNvSpPr/>
              <p:nvPr/>
            </p:nvSpPr>
            <p:spPr>
              <a:xfrm>
                <a:off x="1690041" y="576382"/>
                <a:ext cx="25845" cy="21477"/>
              </a:xfrm>
              <a:custGeom>
                <a:avLst/>
                <a:gdLst/>
                <a:ahLst/>
                <a:cxnLst/>
                <a:rect l="l" t="t" r="r" b="b"/>
                <a:pathLst>
                  <a:path w="497" h="413" extrusionOk="0">
                    <a:moveTo>
                      <a:pt x="242" y="1"/>
                    </a:moveTo>
                    <a:cubicBezTo>
                      <a:pt x="0" y="25"/>
                      <a:pt x="0" y="388"/>
                      <a:pt x="242" y="412"/>
                    </a:cubicBezTo>
                    <a:cubicBezTo>
                      <a:pt x="496" y="388"/>
                      <a:pt x="496" y="25"/>
                      <a:pt x="242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"/>
              <p:cNvSpPr/>
              <p:nvPr/>
            </p:nvSpPr>
            <p:spPr>
              <a:xfrm>
                <a:off x="1651039" y="721727"/>
                <a:ext cx="35258" cy="28341"/>
              </a:xfrm>
              <a:custGeom>
                <a:avLst/>
                <a:gdLst/>
                <a:ahLst/>
                <a:cxnLst/>
                <a:rect l="l" t="t" r="r" b="b"/>
                <a:pathLst>
                  <a:path w="678" h="545" extrusionOk="0">
                    <a:moveTo>
                      <a:pt x="339" y="0"/>
                    </a:moveTo>
                    <a:cubicBezTo>
                      <a:pt x="0" y="24"/>
                      <a:pt x="0" y="520"/>
                      <a:pt x="339" y="545"/>
                    </a:cubicBezTo>
                    <a:cubicBezTo>
                      <a:pt x="678" y="520"/>
                      <a:pt x="678" y="24"/>
                      <a:pt x="339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"/>
              <p:cNvSpPr/>
              <p:nvPr/>
            </p:nvSpPr>
            <p:spPr>
              <a:xfrm>
                <a:off x="1752287" y="748143"/>
                <a:ext cx="39054" cy="29589"/>
              </a:xfrm>
              <a:custGeom>
                <a:avLst/>
                <a:gdLst/>
                <a:ahLst/>
                <a:cxnLst/>
                <a:rect l="l" t="t" r="r" b="b"/>
                <a:pathLst>
                  <a:path w="751" h="569" extrusionOk="0">
                    <a:moveTo>
                      <a:pt x="376" y="0"/>
                    </a:moveTo>
                    <a:cubicBezTo>
                      <a:pt x="1" y="0"/>
                      <a:pt x="1" y="569"/>
                      <a:pt x="376" y="569"/>
                    </a:cubicBezTo>
                    <a:cubicBezTo>
                      <a:pt x="751" y="569"/>
                      <a:pt x="751" y="0"/>
                      <a:pt x="376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"/>
              <p:cNvSpPr/>
              <p:nvPr/>
            </p:nvSpPr>
            <p:spPr>
              <a:xfrm>
                <a:off x="1690665" y="931189"/>
                <a:ext cx="39678" cy="30889"/>
              </a:xfrm>
              <a:custGeom>
                <a:avLst/>
                <a:gdLst/>
                <a:ahLst/>
                <a:cxnLst/>
                <a:rect l="l" t="t" r="r" b="b"/>
                <a:pathLst>
                  <a:path w="763" h="594" extrusionOk="0">
                    <a:moveTo>
                      <a:pt x="387" y="0"/>
                    </a:moveTo>
                    <a:cubicBezTo>
                      <a:pt x="0" y="0"/>
                      <a:pt x="0" y="593"/>
                      <a:pt x="387" y="593"/>
                    </a:cubicBezTo>
                    <a:cubicBezTo>
                      <a:pt x="762" y="593"/>
                      <a:pt x="762" y="0"/>
                      <a:pt x="387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"/>
              <p:cNvSpPr/>
              <p:nvPr/>
            </p:nvSpPr>
            <p:spPr>
              <a:xfrm>
                <a:off x="1761751" y="944398"/>
                <a:ext cx="35258" cy="26469"/>
              </a:xfrm>
              <a:custGeom>
                <a:avLst/>
                <a:gdLst/>
                <a:ahLst/>
                <a:cxnLst/>
                <a:rect l="l" t="t" r="r" b="b"/>
                <a:pathLst>
                  <a:path w="678" h="509" extrusionOk="0">
                    <a:moveTo>
                      <a:pt x="339" y="0"/>
                    </a:moveTo>
                    <a:cubicBezTo>
                      <a:pt x="0" y="0"/>
                      <a:pt x="0" y="509"/>
                      <a:pt x="339" y="509"/>
                    </a:cubicBezTo>
                    <a:cubicBezTo>
                      <a:pt x="678" y="509"/>
                      <a:pt x="678" y="0"/>
                      <a:pt x="339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"/>
              <p:cNvSpPr/>
              <p:nvPr/>
            </p:nvSpPr>
            <p:spPr>
              <a:xfrm>
                <a:off x="1766639" y="849443"/>
                <a:ext cx="49922" cy="35570"/>
              </a:xfrm>
              <a:custGeom>
                <a:avLst/>
                <a:gdLst/>
                <a:ahLst/>
                <a:cxnLst/>
                <a:rect l="l" t="t" r="r" b="b"/>
                <a:pathLst>
                  <a:path w="960" h="684" extrusionOk="0">
                    <a:moveTo>
                      <a:pt x="500" y="0"/>
                    </a:moveTo>
                    <a:cubicBezTo>
                      <a:pt x="447" y="0"/>
                      <a:pt x="393" y="15"/>
                      <a:pt x="342" y="48"/>
                    </a:cubicBezTo>
                    <a:lnTo>
                      <a:pt x="293" y="85"/>
                    </a:lnTo>
                    <a:cubicBezTo>
                      <a:pt x="0" y="255"/>
                      <a:pt x="321" y="684"/>
                      <a:pt x="578" y="684"/>
                    </a:cubicBezTo>
                    <a:cubicBezTo>
                      <a:pt x="650" y="684"/>
                      <a:pt x="718" y="650"/>
                      <a:pt x="765" y="568"/>
                    </a:cubicBezTo>
                    <a:lnTo>
                      <a:pt x="801" y="508"/>
                    </a:lnTo>
                    <a:cubicBezTo>
                      <a:pt x="960" y="291"/>
                      <a:pt x="738" y="0"/>
                      <a:pt x="500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"/>
              <p:cNvSpPr/>
              <p:nvPr/>
            </p:nvSpPr>
            <p:spPr>
              <a:xfrm>
                <a:off x="1768668" y="1049441"/>
                <a:ext cx="29589" cy="22725"/>
              </a:xfrm>
              <a:custGeom>
                <a:avLst/>
                <a:gdLst/>
                <a:ahLst/>
                <a:cxnLst/>
                <a:rect l="l" t="t" r="r" b="b"/>
                <a:pathLst>
                  <a:path w="569" h="437" extrusionOk="0">
                    <a:moveTo>
                      <a:pt x="291" y="1"/>
                    </a:moveTo>
                    <a:cubicBezTo>
                      <a:pt x="0" y="1"/>
                      <a:pt x="0" y="436"/>
                      <a:pt x="291" y="436"/>
                    </a:cubicBezTo>
                    <a:cubicBezTo>
                      <a:pt x="569" y="424"/>
                      <a:pt x="569" y="1"/>
                      <a:pt x="291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"/>
              <p:cNvSpPr/>
              <p:nvPr/>
            </p:nvSpPr>
            <p:spPr>
              <a:xfrm>
                <a:off x="1703249" y="1211739"/>
                <a:ext cx="45346" cy="34634"/>
              </a:xfrm>
              <a:custGeom>
                <a:avLst/>
                <a:gdLst/>
                <a:ahLst/>
                <a:cxnLst/>
                <a:rect l="l" t="t" r="r" b="b"/>
                <a:pathLst>
                  <a:path w="872" h="666" extrusionOk="0">
                    <a:moveTo>
                      <a:pt x="436" y="1"/>
                    </a:moveTo>
                    <a:cubicBezTo>
                      <a:pt x="0" y="1"/>
                      <a:pt x="0" y="666"/>
                      <a:pt x="436" y="666"/>
                    </a:cubicBezTo>
                    <a:cubicBezTo>
                      <a:pt x="871" y="666"/>
                      <a:pt x="871" y="1"/>
                      <a:pt x="436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"/>
              <p:cNvSpPr/>
              <p:nvPr/>
            </p:nvSpPr>
            <p:spPr>
              <a:xfrm>
                <a:off x="1646619" y="1326870"/>
                <a:ext cx="43474" cy="33386"/>
              </a:xfrm>
              <a:custGeom>
                <a:avLst/>
                <a:gdLst/>
                <a:ahLst/>
                <a:cxnLst/>
                <a:rect l="l" t="t" r="r" b="b"/>
                <a:pathLst>
                  <a:path w="836" h="642" extrusionOk="0">
                    <a:moveTo>
                      <a:pt x="424" y="0"/>
                    </a:moveTo>
                    <a:cubicBezTo>
                      <a:pt x="1" y="0"/>
                      <a:pt x="1" y="641"/>
                      <a:pt x="424" y="641"/>
                    </a:cubicBezTo>
                    <a:cubicBezTo>
                      <a:pt x="835" y="641"/>
                      <a:pt x="835" y="0"/>
                      <a:pt x="424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"/>
              <p:cNvSpPr/>
              <p:nvPr/>
            </p:nvSpPr>
            <p:spPr>
              <a:xfrm>
                <a:off x="1581201" y="1289117"/>
                <a:ext cx="21425" cy="17681"/>
              </a:xfrm>
              <a:custGeom>
                <a:avLst/>
                <a:gdLst/>
                <a:ahLst/>
                <a:cxnLst/>
                <a:rect l="l" t="t" r="r" b="b"/>
                <a:pathLst>
                  <a:path w="412" h="340" extrusionOk="0">
                    <a:moveTo>
                      <a:pt x="206" y="1"/>
                    </a:moveTo>
                    <a:cubicBezTo>
                      <a:pt x="0" y="25"/>
                      <a:pt x="0" y="315"/>
                      <a:pt x="206" y="339"/>
                    </a:cubicBezTo>
                    <a:cubicBezTo>
                      <a:pt x="412" y="315"/>
                      <a:pt x="412" y="25"/>
                      <a:pt x="206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"/>
              <p:cNvSpPr/>
              <p:nvPr/>
            </p:nvSpPr>
            <p:spPr>
              <a:xfrm>
                <a:off x="1410115" y="1433786"/>
                <a:ext cx="35258" cy="26469"/>
              </a:xfrm>
              <a:custGeom>
                <a:avLst/>
                <a:gdLst/>
                <a:ahLst/>
                <a:cxnLst/>
                <a:rect l="l" t="t" r="r" b="b"/>
                <a:pathLst>
                  <a:path w="678" h="509" extrusionOk="0">
                    <a:moveTo>
                      <a:pt x="339" y="1"/>
                    </a:moveTo>
                    <a:cubicBezTo>
                      <a:pt x="0" y="1"/>
                      <a:pt x="0" y="509"/>
                      <a:pt x="339" y="509"/>
                    </a:cubicBezTo>
                    <a:cubicBezTo>
                      <a:pt x="678" y="509"/>
                      <a:pt x="678" y="1"/>
                      <a:pt x="339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"/>
              <p:cNvSpPr/>
              <p:nvPr/>
            </p:nvSpPr>
            <p:spPr>
              <a:xfrm>
                <a:off x="1415783" y="1504248"/>
                <a:ext cx="31462" cy="23973"/>
              </a:xfrm>
              <a:custGeom>
                <a:avLst/>
                <a:gdLst/>
                <a:ahLst/>
                <a:cxnLst/>
                <a:rect l="l" t="t" r="r" b="b"/>
                <a:pathLst>
                  <a:path w="605" h="461" extrusionOk="0">
                    <a:moveTo>
                      <a:pt x="302" y="1"/>
                    </a:moveTo>
                    <a:cubicBezTo>
                      <a:pt x="0" y="1"/>
                      <a:pt x="0" y="460"/>
                      <a:pt x="302" y="460"/>
                    </a:cubicBezTo>
                    <a:cubicBezTo>
                      <a:pt x="605" y="460"/>
                      <a:pt x="605" y="1"/>
                      <a:pt x="302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"/>
              <p:cNvSpPr/>
              <p:nvPr/>
            </p:nvSpPr>
            <p:spPr>
              <a:xfrm>
                <a:off x="1505694" y="1418705"/>
                <a:ext cx="42850" cy="33386"/>
              </a:xfrm>
              <a:custGeom>
                <a:avLst/>
                <a:gdLst/>
                <a:ahLst/>
                <a:cxnLst/>
                <a:rect l="l" t="t" r="r" b="b"/>
                <a:pathLst>
                  <a:path w="824" h="642" extrusionOk="0">
                    <a:moveTo>
                      <a:pt x="412" y="0"/>
                    </a:moveTo>
                    <a:cubicBezTo>
                      <a:pt x="1" y="0"/>
                      <a:pt x="1" y="642"/>
                      <a:pt x="412" y="642"/>
                    </a:cubicBezTo>
                    <a:cubicBezTo>
                      <a:pt x="823" y="642"/>
                      <a:pt x="823" y="0"/>
                      <a:pt x="412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"/>
              <p:cNvSpPr/>
              <p:nvPr/>
            </p:nvSpPr>
            <p:spPr>
              <a:xfrm>
                <a:off x="1212560" y="1441326"/>
                <a:ext cx="25221" cy="18929"/>
              </a:xfrm>
              <a:custGeom>
                <a:avLst/>
                <a:gdLst/>
                <a:ahLst/>
                <a:cxnLst/>
                <a:rect l="l" t="t" r="r" b="b"/>
                <a:pathLst>
                  <a:path w="485" h="364" extrusionOk="0">
                    <a:moveTo>
                      <a:pt x="243" y="1"/>
                    </a:moveTo>
                    <a:cubicBezTo>
                      <a:pt x="1" y="1"/>
                      <a:pt x="1" y="364"/>
                      <a:pt x="243" y="364"/>
                    </a:cubicBezTo>
                    <a:cubicBezTo>
                      <a:pt x="485" y="364"/>
                      <a:pt x="485" y="1"/>
                      <a:pt x="243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"/>
              <p:cNvSpPr/>
              <p:nvPr/>
            </p:nvSpPr>
            <p:spPr>
              <a:xfrm>
                <a:off x="1172935" y="1533837"/>
                <a:ext cx="43474" cy="33386"/>
              </a:xfrm>
              <a:custGeom>
                <a:avLst/>
                <a:gdLst/>
                <a:ahLst/>
                <a:cxnLst/>
                <a:rect l="l" t="t" r="r" b="b"/>
                <a:pathLst>
                  <a:path w="836" h="642" extrusionOk="0">
                    <a:moveTo>
                      <a:pt x="412" y="0"/>
                    </a:moveTo>
                    <a:cubicBezTo>
                      <a:pt x="1" y="0"/>
                      <a:pt x="1" y="641"/>
                      <a:pt x="412" y="641"/>
                    </a:cubicBezTo>
                    <a:cubicBezTo>
                      <a:pt x="835" y="641"/>
                      <a:pt x="835" y="0"/>
                      <a:pt x="412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"/>
              <p:cNvSpPr/>
              <p:nvPr/>
            </p:nvSpPr>
            <p:spPr>
              <a:xfrm>
                <a:off x="1023845" y="1465247"/>
                <a:ext cx="12637" cy="9516"/>
              </a:xfrm>
              <a:custGeom>
                <a:avLst/>
                <a:gdLst/>
                <a:ahLst/>
                <a:cxnLst/>
                <a:rect l="l" t="t" r="r" b="b"/>
                <a:pathLst>
                  <a:path w="243" h="183" extrusionOk="0">
                    <a:moveTo>
                      <a:pt x="122" y="1"/>
                    </a:moveTo>
                    <a:cubicBezTo>
                      <a:pt x="1" y="1"/>
                      <a:pt x="1" y="182"/>
                      <a:pt x="122" y="182"/>
                    </a:cubicBezTo>
                    <a:cubicBezTo>
                      <a:pt x="243" y="182"/>
                      <a:pt x="243" y="1"/>
                      <a:pt x="122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"/>
              <p:cNvSpPr/>
              <p:nvPr/>
            </p:nvSpPr>
            <p:spPr>
              <a:xfrm>
                <a:off x="1021973" y="1419329"/>
                <a:ext cx="32138" cy="24597"/>
              </a:xfrm>
              <a:custGeom>
                <a:avLst/>
                <a:gdLst/>
                <a:ahLst/>
                <a:cxnLst/>
                <a:rect l="l" t="t" r="r" b="b"/>
                <a:pathLst>
                  <a:path w="618" h="473" extrusionOk="0">
                    <a:moveTo>
                      <a:pt x="303" y="1"/>
                    </a:moveTo>
                    <a:cubicBezTo>
                      <a:pt x="0" y="1"/>
                      <a:pt x="0" y="472"/>
                      <a:pt x="303" y="472"/>
                    </a:cubicBezTo>
                    <a:cubicBezTo>
                      <a:pt x="617" y="472"/>
                      <a:pt x="617" y="1"/>
                      <a:pt x="303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"/>
              <p:cNvSpPr/>
              <p:nvPr/>
            </p:nvSpPr>
            <p:spPr>
              <a:xfrm>
                <a:off x="1130813" y="1457083"/>
                <a:ext cx="43422" cy="33386"/>
              </a:xfrm>
              <a:custGeom>
                <a:avLst/>
                <a:gdLst/>
                <a:ahLst/>
                <a:cxnLst/>
                <a:rect l="l" t="t" r="r" b="b"/>
                <a:pathLst>
                  <a:path w="835" h="642" extrusionOk="0">
                    <a:moveTo>
                      <a:pt x="424" y="0"/>
                    </a:moveTo>
                    <a:cubicBezTo>
                      <a:pt x="0" y="0"/>
                      <a:pt x="0" y="641"/>
                      <a:pt x="424" y="641"/>
                    </a:cubicBezTo>
                    <a:cubicBezTo>
                      <a:pt x="835" y="641"/>
                      <a:pt x="835" y="0"/>
                      <a:pt x="424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"/>
              <p:cNvSpPr/>
              <p:nvPr/>
            </p:nvSpPr>
            <p:spPr>
              <a:xfrm>
                <a:off x="1068515" y="1538829"/>
                <a:ext cx="39054" cy="30265"/>
              </a:xfrm>
              <a:custGeom>
                <a:avLst/>
                <a:gdLst/>
                <a:ahLst/>
                <a:cxnLst/>
                <a:rect l="l" t="t" r="r" b="b"/>
                <a:pathLst>
                  <a:path w="751" h="582" extrusionOk="0">
                    <a:moveTo>
                      <a:pt x="364" y="1"/>
                    </a:moveTo>
                    <a:cubicBezTo>
                      <a:pt x="1" y="1"/>
                      <a:pt x="1" y="582"/>
                      <a:pt x="364" y="582"/>
                    </a:cubicBezTo>
                    <a:cubicBezTo>
                      <a:pt x="751" y="569"/>
                      <a:pt x="751" y="1"/>
                      <a:pt x="364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"/>
              <p:cNvSpPr/>
              <p:nvPr/>
            </p:nvSpPr>
            <p:spPr>
              <a:xfrm>
                <a:off x="887341" y="1396709"/>
                <a:ext cx="40978" cy="31462"/>
              </a:xfrm>
              <a:custGeom>
                <a:avLst/>
                <a:gdLst/>
                <a:ahLst/>
                <a:cxnLst/>
                <a:rect l="l" t="t" r="r" b="b"/>
                <a:pathLst>
                  <a:path w="788" h="605" extrusionOk="0">
                    <a:moveTo>
                      <a:pt x="400" y="0"/>
                    </a:moveTo>
                    <a:cubicBezTo>
                      <a:pt x="1" y="0"/>
                      <a:pt x="1" y="605"/>
                      <a:pt x="400" y="605"/>
                    </a:cubicBezTo>
                    <a:cubicBezTo>
                      <a:pt x="787" y="605"/>
                      <a:pt x="787" y="0"/>
                      <a:pt x="400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"/>
              <p:cNvSpPr/>
              <p:nvPr/>
            </p:nvSpPr>
            <p:spPr>
              <a:xfrm>
                <a:off x="876680" y="1316418"/>
                <a:ext cx="37130" cy="31254"/>
              </a:xfrm>
              <a:custGeom>
                <a:avLst/>
                <a:gdLst/>
                <a:ahLst/>
                <a:cxnLst/>
                <a:rect l="l" t="t" r="r" b="b"/>
                <a:pathLst>
                  <a:path w="714" h="601" extrusionOk="0">
                    <a:moveTo>
                      <a:pt x="303" y="1"/>
                    </a:moveTo>
                    <a:cubicBezTo>
                      <a:pt x="147" y="1"/>
                      <a:pt x="0" y="119"/>
                      <a:pt x="0" y="298"/>
                    </a:cubicBezTo>
                    <a:cubicBezTo>
                      <a:pt x="0" y="467"/>
                      <a:pt x="145" y="601"/>
                      <a:pt x="303" y="601"/>
                    </a:cubicBezTo>
                    <a:cubicBezTo>
                      <a:pt x="581" y="601"/>
                      <a:pt x="714" y="274"/>
                      <a:pt x="520" y="92"/>
                    </a:cubicBezTo>
                    <a:cubicBezTo>
                      <a:pt x="457" y="29"/>
                      <a:pt x="379" y="1"/>
                      <a:pt x="303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"/>
              <p:cNvSpPr/>
              <p:nvPr/>
            </p:nvSpPr>
            <p:spPr>
              <a:xfrm>
                <a:off x="815630" y="1366496"/>
                <a:ext cx="31514" cy="23297"/>
              </a:xfrm>
              <a:custGeom>
                <a:avLst/>
                <a:gdLst/>
                <a:ahLst/>
                <a:cxnLst/>
                <a:rect l="l" t="t" r="r" b="b"/>
                <a:pathLst>
                  <a:path w="606" h="448" extrusionOk="0">
                    <a:moveTo>
                      <a:pt x="315" y="0"/>
                    </a:moveTo>
                    <a:cubicBezTo>
                      <a:pt x="311" y="0"/>
                      <a:pt x="307" y="0"/>
                      <a:pt x="303" y="0"/>
                    </a:cubicBezTo>
                    <a:cubicBezTo>
                      <a:pt x="1" y="0"/>
                      <a:pt x="1" y="448"/>
                      <a:pt x="303" y="448"/>
                    </a:cubicBezTo>
                    <a:cubicBezTo>
                      <a:pt x="602" y="448"/>
                      <a:pt x="606" y="0"/>
                      <a:pt x="315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"/>
              <p:cNvSpPr/>
              <p:nvPr/>
            </p:nvSpPr>
            <p:spPr>
              <a:xfrm>
                <a:off x="791761" y="1262076"/>
                <a:ext cx="33386" cy="2584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497" extrusionOk="0">
                    <a:moveTo>
                      <a:pt x="327" y="0"/>
                    </a:moveTo>
                    <a:cubicBezTo>
                      <a:pt x="0" y="0"/>
                      <a:pt x="0" y="496"/>
                      <a:pt x="327" y="496"/>
                    </a:cubicBezTo>
                    <a:cubicBezTo>
                      <a:pt x="641" y="496"/>
                      <a:pt x="641" y="0"/>
                      <a:pt x="327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3"/>
              <p:cNvSpPr/>
              <p:nvPr/>
            </p:nvSpPr>
            <p:spPr>
              <a:xfrm>
                <a:off x="789837" y="1203574"/>
                <a:ext cx="37182" cy="27717"/>
              </a:xfrm>
              <a:custGeom>
                <a:avLst/>
                <a:gdLst/>
                <a:ahLst/>
                <a:cxnLst/>
                <a:rect l="l" t="t" r="r" b="b"/>
                <a:pathLst>
                  <a:path w="715" h="533" extrusionOk="0">
                    <a:moveTo>
                      <a:pt x="364" y="0"/>
                    </a:moveTo>
                    <a:cubicBezTo>
                      <a:pt x="1" y="0"/>
                      <a:pt x="1" y="533"/>
                      <a:pt x="364" y="533"/>
                    </a:cubicBezTo>
                    <a:cubicBezTo>
                      <a:pt x="714" y="533"/>
                      <a:pt x="714" y="0"/>
                      <a:pt x="364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"/>
              <p:cNvSpPr/>
              <p:nvPr/>
            </p:nvSpPr>
            <p:spPr>
              <a:xfrm>
                <a:off x="761548" y="1113611"/>
                <a:ext cx="40302" cy="31514"/>
              </a:xfrm>
              <a:custGeom>
                <a:avLst/>
                <a:gdLst/>
                <a:ahLst/>
                <a:cxnLst/>
                <a:rect l="l" t="t" r="r" b="b"/>
                <a:pathLst>
                  <a:path w="775" h="606" extrusionOk="0">
                    <a:moveTo>
                      <a:pt x="387" y="1"/>
                    </a:moveTo>
                    <a:cubicBezTo>
                      <a:pt x="0" y="1"/>
                      <a:pt x="0" y="605"/>
                      <a:pt x="387" y="605"/>
                    </a:cubicBezTo>
                    <a:cubicBezTo>
                      <a:pt x="775" y="605"/>
                      <a:pt x="775" y="1"/>
                      <a:pt x="387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3"/>
              <p:cNvSpPr/>
              <p:nvPr/>
            </p:nvSpPr>
            <p:spPr>
              <a:xfrm>
                <a:off x="735131" y="1039405"/>
                <a:ext cx="24597" cy="20177"/>
              </a:xfrm>
              <a:custGeom>
                <a:avLst/>
                <a:gdLst/>
                <a:ahLst/>
                <a:cxnLst/>
                <a:rect l="l" t="t" r="r" b="b"/>
                <a:pathLst>
                  <a:path w="473" h="388" extrusionOk="0">
                    <a:moveTo>
                      <a:pt x="242" y="0"/>
                    </a:moveTo>
                    <a:cubicBezTo>
                      <a:pt x="0" y="24"/>
                      <a:pt x="0" y="363"/>
                      <a:pt x="242" y="387"/>
                    </a:cubicBezTo>
                    <a:cubicBezTo>
                      <a:pt x="472" y="363"/>
                      <a:pt x="472" y="24"/>
                      <a:pt x="242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3"/>
              <p:cNvSpPr/>
              <p:nvPr/>
            </p:nvSpPr>
            <p:spPr>
              <a:xfrm>
                <a:off x="765292" y="942526"/>
                <a:ext cx="17681" cy="15133"/>
              </a:xfrm>
              <a:custGeom>
                <a:avLst/>
                <a:gdLst/>
                <a:ahLst/>
                <a:cxnLst/>
                <a:rect l="l" t="t" r="r" b="b"/>
                <a:pathLst>
                  <a:path w="340" h="291" extrusionOk="0">
                    <a:moveTo>
                      <a:pt x="170" y="0"/>
                    </a:moveTo>
                    <a:cubicBezTo>
                      <a:pt x="1" y="24"/>
                      <a:pt x="1" y="266"/>
                      <a:pt x="170" y="291"/>
                    </a:cubicBezTo>
                    <a:cubicBezTo>
                      <a:pt x="340" y="266"/>
                      <a:pt x="340" y="24"/>
                      <a:pt x="170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3"/>
              <p:cNvSpPr/>
              <p:nvPr/>
            </p:nvSpPr>
            <p:spPr>
              <a:xfrm>
                <a:off x="1283647" y="847519"/>
                <a:ext cx="28393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412" extrusionOk="0">
                    <a:moveTo>
                      <a:pt x="267" y="1"/>
                    </a:moveTo>
                    <a:cubicBezTo>
                      <a:pt x="1" y="1"/>
                      <a:pt x="1" y="412"/>
                      <a:pt x="267" y="412"/>
                    </a:cubicBezTo>
                    <a:cubicBezTo>
                      <a:pt x="545" y="412"/>
                      <a:pt x="545" y="1"/>
                      <a:pt x="267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3"/>
              <p:cNvSpPr/>
              <p:nvPr/>
            </p:nvSpPr>
            <p:spPr>
              <a:xfrm>
                <a:off x="1299403" y="175189"/>
                <a:ext cx="30473" cy="24441"/>
              </a:xfrm>
              <a:custGeom>
                <a:avLst/>
                <a:gdLst/>
                <a:ahLst/>
                <a:cxnLst/>
                <a:rect l="l" t="t" r="r" b="b"/>
                <a:pathLst>
                  <a:path w="586" h="470" extrusionOk="0">
                    <a:moveTo>
                      <a:pt x="183" y="0"/>
                    </a:moveTo>
                    <a:cubicBezTo>
                      <a:pt x="131" y="0"/>
                      <a:pt x="83" y="24"/>
                      <a:pt x="49" y="83"/>
                    </a:cubicBezTo>
                    <a:cubicBezTo>
                      <a:pt x="24" y="131"/>
                      <a:pt x="0" y="192"/>
                      <a:pt x="0" y="252"/>
                    </a:cubicBezTo>
                    <a:cubicBezTo>
                      <a:pt x="0" y="373"/>
                      <a:pt x="97" y="470"/>
                      <a:pt x="218" y="470"/>
                    </a:cubicBezTo>
                    <a:cubicBezTo>
                      <a:pt x="278" y="458"/>
                      <a:pt x="327" y="446"/>
                      <a:pt x="387" y="422"/>
                    </a:cubicBezTo>
                    <a:cubicBezTo>
                      <a:pt x="585" y="299"/>
                      <a:pt x="364" y="0"/>
                      <a:pt x="183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3"/>
              <p:cNvSpPr/>
              <p:nvPr/>
            </p:nvSpPr>
            <p:spPr>
              <a:xfrm>
                <a:off x="1399923" y="228958"/>
                <a:ext cx="33490" cy="28237"/>
              </a:xfrm>
              <a:custGeom>
                <a:avLst/>
                <a:gdLst/>
                <a:ahLst/>
                <a:cxnLst/>
                <a:rect l="l" t="t" r="r" b="b"/>
                <a:pathLst>
                  <a:path w="644" h="543" extrusionOk="0">
                    <a:moveTo>
                      <a:pt x="316" y="0"/>
                    </a:moveTo>
                    <a:cubicBezTo>
                      <a:pt x="202" y="0"/>
                      <a:pt x="90" y="75"/>
                      <a:pt x="51" y="198"/>
                    </a:cubicBezTo>
                    <a:cubicBezTo>
                      <a:pt x="1" y="400"/>
                      <a:pt x="101" y="542"/>
                      <a:pt x="276" y="542"/>
                    </a:cubicBezTo>
                    <a:cubicBezTo>
                      <a:pt x="311" y="542"/>
                      <a:pt x="349" y="537"/>
                      <a:pt x="390" y="525"/>
                    </a:cubicBezTo>
                    <a:cubicBezTo>
                      <a:pt x="583" y="476"/>
                      <a:pt x="644" y="222"/>
                      <a:pt x="499" y="77"/>
                    </a:cubicBezTo>
                    <a:cubicBezTo>
                      <a:pt x="446" y="24"/>
                      <a:pt x="381" y="0"/>
                      <a:pt x="316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3"/>
              <p:cNvSpPr/>
              <p:nvPr/>
            </p:nvSpPr>
            <p:spPr>
              <a:xfrm>
                <a:off x="1621450" y="299629"/>
                <a:ext cx="32762" cy="3603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93" extrusionOk="0">
                    <a:moveTo>
                      <a:pt x="327" y="0"/>
                    </a:moveTo>
                    <a:cubicBezTo>
                      <a:pt x="158" y="12"/>
                      <a:pt x="25" y="146"/>
                      <a:pt x="25" y="303"/>
                    </a:cubicBezTo>
                    <a:lnTo>
                      <a:pt x="13" y="303"/>
                    </a:lnTo>
                    <a:cubicBezTo>
                      <a:pt x="1" y="400"/>
                      <a:pt x="25" y="484"/>
                      <a:pt x="73" y="557"/>
                    </a:cubicBezTo>
                    <a:cubicBezTo>
                      <a:pt x="128" y="648"/>
                      <a:pt x="221" y="693"/>
                      <a:pt x="315" y="693"/>
                    </a:cubicBezTo>
                    <a:cubicBezTo>
                      <a:pt x="409" y="693"/>
                      <a:pt x="503" y="648"/>
                      <a:pt x="557" y="557"/>
                    </a:cubicBezTo>
                    <a:cubicBezTo>
                      <a:pt x="606" y="484"/>
                      <a:pt x="630" y="400"/>
                      <a:pt x="630" y="303"/>
                    </a:cubicBezTo>
                    <a:cubicBezTo>
                      <a:pt x="618" y="146"/>
                      <a:pt x="485" y="12"/>
                      <a:pt x="327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3"/>
              <p:cNvSpPr/>
              <p:nvPr/>
            </p:nvSpPr>
            <p:spPr>
              <a:xfrm>
                <a:off x="1601326" y="447105"/>
                <a:ext cx="32138" cy="27457"/>
              </a:xfrm>
              <a:custGeom>
                <a:avLst/>
                <a:gdLst/>
                <a:ahLst/>
                <a:cxnLst/>
                <a:rect l="l" t="t" r="r" b="b"/>
                <a:pathLst>
                  <a:path w="618" h="528" extrusionOk="0">
                    <a:moveTo>
                      <a:pt x="262" y="0"/>
                    </a:moveTo>
                    <a:cubicBezTo>
                      <a:pt x="128" y="0"/>
                      <a:pt x="1" y="106"/>
                      <a:pt x="1" y="261"/>
                    </a:cubicBezTo>
                    <a:cubicBezTo>
                      <a:pt x="1" y="406"/>
                      <a:pt x="109" y="527"/>
                      <a:pt x="267" y="527"/>
                    </a:cubicBezTo>
                    <a:cubicBezTo>
                      <a:pt x="497" y="527"/>
                      <a:pt x="618" y="249"/>
                      <a:pt x="448" y="80"/>
                    </a:cubicBezTo>
                    <a:cubicBezTo>
                      <a:pt x="393" y="25"/>
                      <a:pt x="327" y="0"/>
                      <a:pt x="262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3"/>
              <p:cNvSpPr/>
              <p:nvPr/>
            </p:nvSpPr>
            <p:spPr>
              <a:xfrm>
                <a:off x="1742251" y="561301"/>
                <a:ext cx="28341" cy="20801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00" extrusionOk="0">
                    <a:moveTo>
                      <a:pt x="266" y="1"/>
                    </a:moveTo>
                    <a:cubicBezTo>
                      <a:pt x="0" y="1"/>
                      <a:pt x="0" y="400"/>
                      <a:pt x="266" y="400"/>
                    </a:cubicBezTo>
                    <a:cubicBezTo>
                      <a:pt x="545" y="400"/>
                      <a:pt x="545" y="1"/>
                      <a:pt x="266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3"/>
              <p:cNvSpPr/>
              <p:nvPr/>
            </p:nvSpPr>
            <p:spPr>
              <a:xfrm>
                <a:off x="1740535" y="892188"/>
                <a:ext cx="26105" cy="22309"/>
              </a:xfrm>
              <a:custGeom>
                <a:avLst/>
                <a:gdLst/>
                <a:ahLst/>
                <a:cxnLst/>
                <a:rect l="l" t="t" r="r" b="b"/>
                <a:pathLst>
                  <a:path w="502" h="429" extrusionOk="0">
                    <a:moveTo>
                      <a:pt x="154" y="0"/>
                    </a:moveTo>
                    <a:cubicBezTo>
                      <a:pt x="94" y="0"/>
                      <a:pt x="42" y="28"/>
                      <a:pt x="21" y="97"/>
                    </a:cubicBezTo>
                    <a:cubicBezTo>
                      <a:pt x="21" y="158"/>
                      <a:pt x="9" y="218"/>
                      <a:pt x="9" y="267"/>
                    </a:cubicBezTo>
                    <a:cubicBezTo>
                      <a:pt x="1" y="372"/>
                      <a:pt x="80" y="429"/>
                      <a:pt x="162" y="429"/>
                    </a:cubicBezTo>
                    <a:cubicBezTo>
                      <a:pt x="203" y="429"/>
                      <a:pt x="243" y="415"/>
                      <a:pt x="275" y="388"/>
                    </a:cubicBezTo>
                    <a:cubicBezTo>
                      <a:pt x="311" y="363"/>
                      <a:pt x="336" y="327"/>
                      <a:pt x="372" y="303"/>
                    </a:cubicBezTo>
                    <a:cubicBezTo>
                      <a:pt x="502" y="173"/>
                      <a:pt x="304" y="0"/>
                      <a:pt x="154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3"/>
              <p:cNvSpPr/>
              <p:nvPr/>
            </p:nvSpPr>
            <p:spPr>
              <a:xfrm>
                <a:off x="1673660" y="1092343"/>
                <a:ext cx="42486" cy="37910"/>
              </a:xfrm>
              <a:custGeom>
                <a:avLst/>
                <a:gdLst/>
                <a:ahLst/>
                <a:cxnLst/>
                <a:rect l="l" t="t" r="r" b="b"/>
                <a:pathLst>
                  <a:path w="817" h="729" extrusionOk="0">
                    <a:moveTo>
                      <a:pt x="380" y="0"/>
                    </a:moveTo>
                    <a:cubicBezTo>
                      <a:pt x="298" y="0"/>
                      <a:pt x="214" y="35"/>
                      <a:pt x="146" y="119"/>
                    </a:cubicBezTo>
                    <a:cubicBezTo>
                      <a:pt x="13" y="313"/>
                      <a:pt x="1" y="615"/>
                      <a:pt x="255" y="712"/>
                    </a:cubicBezTo>
                    <a:cubicBezTo>
                      <a:pt x="282" y="724"/>
                      <a:pt x="310" y="729"/>
                      <a:pt x="338" y="729"/>
                    </a:cubicBezTo>
                    <a:cubicBezTo>
                      <a:pt x="398" y="729"/>
                      <a:pt x="456" y="705"/>
                      <a:pt x="497" y="664"/>
                    </a:cubicBezTo>
                    <a:cubicBezTo>
                      <a:pt x="545" y="639"/>
                      <a:pt x="569" y="591"/>
                      <a:pt x="593" y="543"/>
                    </a:cubicBezTo>
                    <a:cubicBezTo>
                      <a:pt x="606" y="530"/>
                      <a:pt x="618" y="518"/>
                      <a:pt x="630" y="494"/>
                    </a:cubicBezTo>
                    <a:cubicBezTo>
                      <a:pt x="816" y="264"/>
                      <a:pt x="606" y="0"/>
                      <a:pt x="380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3"/>
              <p:cNvSpPr/>
              <p:nvPr/>
            </p:nvSpPr>
            <p:spPr>
              <a:xfrm>
                <a:off x="1749791" y="1141900"/>
                <a:ext cx="35882" cy="29017"/>
              </a:xfrm>
              <a:custGeom>
                <a:avLst/>
                <a:gdLst/>
                <a:ahLst/>
                <a:cxnLst/>
                <a:rect l="l" t="t" r="r" b="b"/>
                <a:pathLst>
                  <a:path w="690" h="558" extrusionOk="0">
                    <a:moveTo>
                      <a:pt x="351" y="1"/>
                    </a:moveTo>
                    <a:cubicBezTo>
                      <a:pt x="0" y="25"/>
                      <a:pt x="0" y="533"/>
                      <a:pt x="351" y="557"/>
                    </a:cubicBezTo>
                    <a:cubicBezTo>
                      <a:pt x="690" y="533"/>
                      <a:pt x="690" y="25"/>
                      <a:pt x="351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3"/>
              <p:cNvSpPr/>
              <p:nvPr/>
            </p:nvSpPr>
            <p:spPr>
              <a:xfrm>
                <a:off x="1654784" y="1211115"/>
                <a:ext cx="34686" cy="28341"/>
              </a:xfrm>
              <a:custGeom>
                <a:avLst/>
                <a:gdLst/>
                <a:ahLst/>
                <a:cxnLst/>
                <a:rect l="l" t="t" r="r" b="b"/>
                <a:pathLst>
                  <a:path w="667" h="545" extrusionOk="0">
                    <a:moveTo>
                      <a:pt x="340" y="1"/>
                    </a:moveTo>
                    <a:cubicBezTo>
                      <a:pt x="1" y="25"/>
                      <a:pt x="1" y="521"/>
                      <a:pt x="340" y="545"/>
                    </a:cubicBezTo>
                    <a:cubicBezTo>
                      <a:pt x="666" y="521"/>
                      <a:pt x="666" y="25"/>
                      <a:pt x="340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3"/>
              <p:cNvSpPr/>
              <p:nvPr/>
            </p:nvSpPr>
            <p:spPr>
              <a:xfrm>
                <a:off x="1583697" y="1404873"/>
                <a:ext cx="39678" cy="30213"/>
              </a:xfrm>
              <a:custGeom>
                <a:avLst/>
                <a:gdLst/>
                <a:ahLst/>
                <a:cxnLst/>
                <a:rect l="l" t="t" r="r" b="b"/>
                <a:pathLst>
                  <a:path w="763" h="581" extrusionOk="0">
                    <a:moveTo>
                      <a:pt x="376" y="0"/>
                    </a:moveTo>
                    <a:cubicBezTo>
                      <a:pt x="1" y="0"/>
                      <a:pt x="1" y="581"/>
                      <a:pt x="376" y="581"/>
                    </a:cubicBezTo>
                    <a:cubicBezTo>
                      <a:pt x="751" y="581"/>
                      <a:pt x="763" y="0"/>
                      <a:pt x="376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3"/>
              <p:cNvSpPr/>
              <p:nvPr/>
            </p:nvSpPr>
            <p:spPr>
              <a:xfrm>
                <a:off x="1460401" y="1350739"/>
                <a:ext cx="41602" cy="32138"/>
              </a:xfrm>
              <a:custGeom>
                <a:avLst/>
                <a:gdLst/>
                <a:ahLst/>
                <a:cxnLst/>
                <a:rect l="l" t="t" r="r" b="b"/>
                <a:pathLst>
                  <a:path w="800" h="618" extrusionOk="0">
                    <a:moveTo>
                      <a:pt x="400" y="1"/>
                    </a:moveTo>
                    <a:cubicBezTo>
                      <a:pt x="1" y="1"/>
                      <a:pt x="1" y="618"/>
                      <a:pt x="400" y="618"/>
                    </a:cubicBezTo>
                    <a:cubicBezTo>
                      <a:pt x="799" y="618"/>
                      <a:pt x="799" y="1"/>
                      <a:pt x="400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"/>
              <p:cNvSpPr/>
              <p:nvPr/>
            </p:nvSpPr>
            <p:spPr>
              <a:xfrm>
                <a:off x="1328940" y="1531341"/>
                <a:ext cx="34634" cy="29589"/>
              </a:xfrm>
              <a:custGeom>
                <a:avLst/>
                <a:gdLst/>
                <a:ahLst/>
                <a:cxnLst/>
                <a:rect l="l" t="t" r="r" b="b"/>
                <a:pathLst>
                  <a:path w="666" h="569" extrusionOk="0">
                    <a:moveTo>
                      <a:pt x="287" y="1"/>
                    </a:moveTo>
                    <a:cubicBezTo>
                      <a:pt x="141" y="1"/>
                      <a:pt x="1" y="117"/>
                      <a:pt x="1" y="290"/>
                    </a:cubicBezTo>
                    <a:cubicBezTo>
                      <a:pt x="1" y="447"/>
                      <a:pt x="122" y="568"/>
                      <a:pt x="279" y="568"/>
                    </a:cubicBezTo>
                    <a:cubicBezTo>
                      <a:pt x="533" y="568"/>
                      <a:pt x="666" y="266"/>
                      <a:pt x="485" y="84"/>
                    </a:cubicBezTo>
                    <a:cubicBezTo>
                      <a:pt x="426" y="26"/>
                      <a:pt x="356" y="1"/>
                      <a:pt x="287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3"/>
              <p:cNvSpPr/>
              <p:nvPr/>
            </p:nvSpPr>
            <p:spPr>
              <a:xfrm>
                <a:off x="1324572" y="1446994"/>
                <a:ext cx="30837" cy="2272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437" extrusionOk="0">
                    <a:moveTo>
                      <a:pt x="290" y="1"/>
                    </a:moveTo>
                    <a:cubicBezTo>
                      <a:pt x="0" y="1"/>
                      <a:pt x="0" y="436"/>
                      <a:pt x="290" y="436"/>
                    </a:cubicBezTo>
                    <a:cubicBezTo>
                      <a:pt x="593" y="436"/>
                      <a:pt x="593" y="1"/>
                      <a:pt x="290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3"/>
              <p:cNvSpPr/>
              <p:nvPr/>
            </p:nvSpPr>
            <p:spPr>
              <a:xfrm>
                <a:off x="1269814" y="1480327"/>
                <a:ext cx="40926" cy="32138"/>
              </a:xfrm>
              <a:custGeom>
                <a:avLst/>
                <a:gdLst/>
                <a:ahLst/>
                <a:cxnLst/>
                <a:rect l="l" t="t" r="r" b="b"/>
                <a:pathLst>
                  <a:path w="787" h="618" extrusionOk="0">
                    <a:moveTo>
                      <a:pt x="388" y="1"/>
                    </a:moveTo>
                    <a:cubicBezTo>
                      <a:pt x="1" y="1"/>
                      <a:pt x="1" y="618"/>
                      <a:pt x="388" y="618"/>
                    </a:cubicBezTo>
                    <a:cubicBezTo>
                      <a:pt x="787" y="618"/>
                      <a:pt x="787" y="1"/>
                      <a:pt x="388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3"/>
              <p:cNvSpPr/>
              <p:nvPr/>
            </p:nvSpPr>
            <p:spPr>
              <a:xfrm>
                <a:off x="987392" y="1547670"/>
                <a:ext cx="24545" cy="20177"/>
              </a:xfrm>
              <a:custGeom>
                <a:avLst/>
                <a:gdLst/>
                <a:ahLst/>
                <a:cxnLst/>
                <a:rect l="l" t="t" r="r" b="b"/>
                <a:pathLst>
                  <a:path w="472" h="388" extrusionOk="0">
                    <a:moveTo>
                      <a:pt x="242" y="0"/>
                    </a:moveTo>
                    <a:cubicBezTo>
                      <a:pt x="0" y="24"/>
                      <a:pt x="0" y="363"/>
                      <a:pt x="242" y="387"/>
                    </a:cubicBezTo>
                    <a:cubicBezTo>
                      <a:pt x="472" y="363"/>
                      <a:pt x="472" y="24"/>
                      <a:pt x="242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3"/>
              <p:cNvSpPr/>
              <p:nvPr/>
            </p:nvSpPr>
            <p:spPr>
              <a:xfrm>
                <a:off x="900549" y="1485372"/>
                <a:ext cx="38430" cy="30265"/>
              </a:xfrm>
              <a:custGeom>
                <a:avLst/>
                <a:gdLst/>
                <a:ahLst/>
                <a:cxnLst/>
                <a:rect l="l" t="t" r="r" b="b"/>
                <a:pathLst>
                  <a:path w="739" h="582" extrusionOk="0">
                    <a:moveTo>
                      <a:pt x="364" y="1"/>
                    </a:moveTo>
                    <a:cubicBezTo>
                      <a:pt x="1" y="25"/>
                      <a:pt x="1" y="557"/>
                      <a:pt x="364" y="581"/>
                    </a:cubicBezTo>
                    <a:cubicBezTo>
                      <a:pt x="739" y="581"/>
                      <a:pt x="739" y="1"/>
                      <a:pt x="364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3"/>
              <p:cNvSpPr/>
              <p:nvPr/>
            </p:nvSpPr>
            <p:spPr>
              <a:xfrm>
                <a:off x="1164146" y="1414909"/>
                <a:ext cx="22673" cy="18929"/>
              </a:xfrm>
              <a:custGeom>
                <a:avLst/>
                <a:gdLst/>
                <a:ahLst/>
                <a:cxnLst/>
                <a:rect l="l" t="t" r="r" b="b"/>
                <a:pathLst>
                  <a:path w="436" h="364" extrusionOk="0">
                    <a:moveTo>
                      <a:pt x="218" y="1"/>
                    </a:moveTo>
                    <a:cubicBezTo>
                      <a:pt x="0" y="13"/>
                      <a:pt x="0" y="340"/>
                      <a:pt x="218" y="364"/>
                    </a:cubicBezTo>
                    <a:cubicBezTo>
                      <a:pt x="436" y="340"/>
                      <a:pt x="436" y="13"/>
                      <a:pt x="218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3"/>
              <p:cNvSpPr/>
              <p:nvPr/>
            </p:nvSpPr>
            <p:spPr>
              <a:xfrm>
                <a:off x="960975" y="1397957"/>
                <a:ext cx="39054" cy="29589"/>
              </a:xfrm>
              <a:custGeom>
                <a:avLst/>
                <a:gdLst/>
                <a:ahLst/>
                <a:cxnLst/>
                <a:rect l="l" t="t" r="r" b="b"/>
                <a:pathLst>
                  <a:path w="751" h="569" extrusionOk="0">
                    <a:moveTo>
                      <a:pt x="375" y="0"/>
                    </a:moveTo>
                    <a:cubicBezTo>
                      <a:pt x="0" y="0"/>
                      <a:pt x="0" y="569"/>
                      <a:pt x="375" y="569"/>
                    </a:cubicBezTo>
                    <a:cubicBezTo>
                      <a:pt x="750" y="557"/>
                      <a:pt x="750" y="0"/>
                      <a:pt x="375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3"/>
              <p:cNvSpPr/>
              <p:nvPr/>
            </p:nvSpPr>
            <p:spPr>
              <a:xfrm>
                <a:off x="803670" y="1275909"/>
                <a:ext cx="17681" cy="1326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255" extrusionOk="0">
                    <a:moveTo>
                      <a:pt x="170" y="0"/>
                    </a:moveTo>
                    <a:cubicBezTo>
                      <a:pt x="1" y="0"/>
                      <a:pt x="1" y="255"/>
                      <a:pt x="170" y="255"/>
                    </a:cubicBezTo>
                    <a:cubicBezTo>
                      <a:pt x="340" y="255"/>
                      <a:pt x="340" y="0"/>
                      <a:pt x="170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3"/>
              <p:cNvSpPr/>
              <p:nvPr/>
            </p:nvSpPr>
            <p:spPr>
              <a:xfrm>
                <a:off x="827591" y="1329522"/>
                <a:ext cx="31722" cy="28653"/>
              </a:xfrm>
              <a:custGeom>
                <a:avLst/>
                <a:gdLst/>
                <a:ahLst/>
                <a:cxnLst/>
                <a:rect l="l" t="t" r="r" b="b"/>
                <a:pathLst>
                  <a:path w="610" h="551" extrusionOk="0">
                    <a:moveTo>
                      <a:pt x="351" y="1"/>
                    </a:moveTo>
                    <a:cubicBezTo>
                      <a:pt x="332" y="1"/>
                      <a:pt x="312" y="4"/>
                      <a:pt x="291" y="10"/>
                    </a:cubicBezTo>
                    <a:lnTo>
                      <a:pt x="267" y="10"/>
                    </a:lnTo>
                    <a:cubicBezTo>
                      <a:pt x="1" y="94"/>
                      <a:pt x="1" y="457"/>
                      <a:pt x="267" y="530"/>
                    </a:cubicBezTo>
                    <a:lnTo>
                      <a:pt x="291" y="542"/>
                    </a:lnTo>
                    <a:cubicBezTo>
                      <a:pt x="312" y="548"/>
                      <a:pt x="332" y="551"/>
                      <a:pt x="351" y="551"/>
                    </a:cubicBezTo>
                    <a:cubicBezTo>
                      <a:pt x="610" y="551"/>
                      <a:pt x="610" y="1"/>
                      <a:pt x="351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3"/>
              <p:cNvSpPr/>
              <p:nvPr/>
            </p:nvSpPr>
            <p:spPr>
              <a:xfrm>
                <a:off x="769089" y="1319226"/>
                <a:ext cx="35778" cy="37910"/>
              </a:xfrm>
              <a:custGeom>
                <a:avLst/>
                <a:gdLst/>
                <a:ahLst/>
                <a:cxnLst/>
                <a:rect l="l" t="t" r="r" b="b"/>
                <a:pathLst>
                  <a:path w="688" h="729" extrusionOk="0">
                    <a:moveTo>
                      <a:pt x="366" y="1"/>
                    </a:moveTo>
                    <a:cubicBezTo>
                      <a:pt x="315" y="1"/>
                      <a:pt x="264" y="13"/>
                      <a:pt x="218" y="38"/>
                    </a:cubicBezTo>
                    <a:cubicBezTo>
                      <a:pt x="85" y="111"/>
                      <a:pt x="1" y="244"/>
                      <a:pt x="1" y="401"/>
                    </a:cubicBezTo>
                    <a:cubicBezTo>
                      <a:pt x="1" y="587"/>
                      <a:pt x="150" y="729"/>
                      <a:pt x="322" y="729"/>
                    </a:cubicBezTo>
                    <a:cubicBezTo>
                      <a:pt x="352" y="729"/>
                      <a:pt x="382" y="725"/>
                      <a:pt x="412" y="716"/>
                    </a:cubicBezTo>
                    <a:cubicBezTo>
                      <a:pt x="591" y="674"/>
                      <a:pt x="688" y="475"/>
                      <a:pt x="637" y="305"/>
                    </a:cubicBezTo>
                    <a:lnTo>
                      <a:pt x="637" y="305"/>
                    </a:lnTo>
                    <a:cubicBezTo>
                      <a:pt x="641" y="268"/>
                      <a:pt x="638" y="229"/>
                      <a:pt x="630" y="196"/>
                    </a:cubicBezTo>
                    <a:cubicBezTo>
                      <a:pt x="617" y="159"/>
                      <a:pt x="593" y="111"/>
                      <a:pt x="557" y="75"/>
                    </a:cubicBezTo>
                    <a:cubicBezTo>
                      <a:pt x="508" y="25"/>
                      <a:pt x="438" y="1"/>
                      <a:pt x="366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3"/>
              <p:cNvSpPr/>
              <p:nvPr/>
            </p:nvSpPr>
            <p:spPr>
              <a:xfrm>
                <a:off x="841423" y="1265196"/>
                <a:ext cx="34010" cy="27093"/>
              </a:xfrm>
              <a:custGeom>
                <a:avLst/>
                <a:gdLst/>
                <a:ahLst/>
                <a:cxnLst/>
                <a:rect l="l" t="t" r="r" b="b"/>
                <a:pathLst>
                  <a:path w="654" h="521" extrusionOk="0">
                    <a:moveTo>
                      <a:pt x="327" y="1"/>
                    </a:moveTo>
                    <a:cubicBezTo>
                      <a:pt x="1" y="25"/>
                      <a:pt x="1" y="497"/>
                      <a:pt x="327" y="521"/>
                    </a:cubicBezTo>
                    <a:cubicBezTo>
                      <a:pt x="654" y="497"/>
                      <a:pt x="654" y="25"/>
                      <a:pt x="327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3"/>
              <p:cNvSpPr/>
              <p:nvPr/>
            </p:nvSpPr>
            <p:spPr>
              <a:xfrm>
                <a:off x="724887" y="1152613"/>
                <a:ext cx="29485" cy="20957"/>
              </a:xfrm>
              <a:custGeom>
                <a:avLst/>
                <a:gdLst/>
                <a:ahLst/>
                <a:cxnLst/>
                <a:rect l="l" t="t" r="r" b="b"/>
                <a:pathLst>
                  <a:path w="567" h="403" extrusionOk="0">
                    <a:moveTo>
                      <a:pt x="283" y="1"/>
                    </a:moveTo>
                    <a:cubicBezTo>
                      <a:pt x="234" y="1"/>
                      <a:pt x="182" y="19"/>
                      <a:pt x="137" y="61"/>
                    </a:cubicBezTo>
                    <a:cubicBezTo>
                      <a:pt x="0" y="198"/>
                      <a:pt x="193" y="403"/>
                      <a:pt x="348" y="403"/>
                    </a:cubicBezTo>
                    <a:cubicBezTo>
                      <a:pt x="399" y="403"/>
                      <a:pt x="446" y="381"/>
                      <a:pt x="476" y="327"/>
                    </a:cubicBezTo>
                    <a:cubicBezTo>
                      <a:pt x="566" y="164"/>
                      <a:pt x="432" y="1"/>
                      <a:pt x="283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3"/>
              <p:cNvSpPr/>
              <p:nvPr/>
            </p:nvSpPr>
            <p:spPr>
              <a:xfrm>
                <a:off x="782765" y="1017512"/>
                <a:ext cx="34270" cy="25273"/>
              </a:xfrm>
              <a:custGeom>
                <a:avLst/>
                <a:gdLst/>
                <a:ahLst/>
                <a:cxnLst/>
                <a:rect l="l" t="t" r="r" b="b"/>
                <a:pathLst>
                  <a:path w="659" h="486" extrusionOk="0">
                    <a:moveTo>
                      <a:pt x="345" y="1"/>
                    </a:moveTo>
                    <a:cubicBezTo>
                      <a:pt x="112" y="1"/>
                      <a:pt x="0" y="325"/>
                      <a:pt x="221" y="457"/>
                    </a:cubicBezTo>
                    <a:cubicBezTo>
                      <a:pt x="252" y="477"/>
                      <a:pt x="282" y="486"/>
                      <a:pt x="311" y="486"/>
                    </a:cubicBezTo>
                    <a:cubicBezTo>
                      <a:pt x="513" y="486"/>
                      <a:pt x="658" y="63"/>
                      <a:pt x="415" y="10"/>
                    </a:cubicBezTo>
                    <a:cubicBezTo>
                      <a:pt x="391" y="4"/>
                      <a:pt x="368" y="1"/>
                      <a:pt x="345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3"/>
              <p:cNvSpPr/>
              <p:nvPr/>
            </p:nvSpPr>
            <p:spPr>
              <a:xfrm>
                <a:off x="706166" y="988287"/>
                <a:ext cx="34686" cy="28809"/>
              </a:xfrm>
              <a:custGeom>
                <a:avLst/>
                <a:gdLst/>
                <a:ahLst/>
                <a:cxnLst/>
                <a:rect l="l" t="t" r="r" b="b"/>
                <a:pathLst>
                  <a:path w="667" h="554" extrusionOk="0">
                    <a:moveTo>
                      <a:pt x="416" y="1"/>
                    </a:moveTo>
                    <a:cubicBezTo>
                      <a:pt x="380" y="1"/>
                      <a:pt x="345" y="11"/>
                      <a:pt x="315" y="32"/>
                    </a:cubicBezTo>
                    <a:lnTo>
                      <a:pt x="315" y="32"/>
                    </a:lnTo>
                    <a:cubicBezTo>
                      <a:pt x="306" y="31"/>
                      <a:pt x="296" y="30"/>
                      <a:pt x="287" y="30"/>
                    </a:cubicBezTo>
                    <a:cubicBezTo>
                      <a:pt x="187" y="30"/>
                      <a:pt x="91" y="95"/>
                      <a:pt x="61" y="185"/>
                    </a:cubicBezTo>
                    <a:cubicBezTo>
                      <a:pt x="1" y="306"/>
                      <a:pt x="49" y="439"/>
                      <a:pt x="158" y="499"/>
                    </a:cubicBezTo>
                    <a:lnTo>
                      <a:pt x="158" y="511"/>
                    </a:lnTo>
                    <a:cubicBezTo>
                      <a:pt x="206" y="540"/>
                      <a:pt x="259" y="554"/>
                      <a:pt x="313" y="554"/>
                    </a:cubicBezTo>
                    <a:cubicBezTo>
                      <a:pt x="396" y="554"/>
                      <a:pt x="479" y="522"/>
                      <a:pt x="545" y="463"/>
                    </a:cubicBezTo>
                    <a:cubicBezTo>
                      <a:pt x="642" y="366"/>
                      <a:pt x="666" y="209"/>
                      <a:pt x="594" y="100"/>
                    </a:cubicBezTo>
                    <a:cubicBezTo>
                      <a:pt x="551" y="36"/>
                      <a:pt x="482" y="1"/>
                      <a:pt x="416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3"/>
              <p:cNvSpPr/>
              <p:nvPr/>
            </p:nvSpPr>
            <p:spPr>
              <a:xfrm>
                <a:off x="835755" y="968943"/>
                <a:ext cx="29641" cy="23921"/>
              </a:xfrm>
              <a:custGeom>
                <a:avLst/>
                <a:gdLst/>
                <a:ahLst/>
                <a:cxnLst/>
                <a:rect l="l" t="t" r="r" b="b"/>
                <a:pathLst>
                  <a:path w="570" h="460" extrusionOk="0">
                    <a:moveTo>
                      <a:pt x="291" y="0"/>
                    </a:moveTo>
                    <a:cubicBezTo>
                      <a:pt x="1" y="12"/>
                      <a:pt x="1" y="436"/>
                      <a:pt x="291" y="460"/>
                    </a:cubicBezTo>
                    <a:cubicBezTo>
                      <a:pt x="569" y="436"/>
                      <a:pt x="569" y="12"/>
                      <a:pt x="291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3"/>
              <p:cNvSpPr/>
              <p:nvPr/>
            </p:nvSpPr>
            <p:spPr>
              <a:xfrm>
                <a:off x="821298" y="994111"/>
                <a:ext cx="35258" cy="26469"/>
              </a:xfrm>
              <a:custGeom>
                <a:avLst/>
                <a:gdLst/>
                <a:ahLst/>
                <a:cxnLst/>
                <a:rect l="l" t="t" r="r" b="b"/>
                <a:pathLst>
                  <a:path w="678" h="509" extrusionOk="0">
                    <a:moveTo>
                      <a:pt x="339" y="0"/>
                    </a:moveTo>
                    <a:cubicBezTo>
                      <a:pt x="1" y="0"/>
                      <a:pt x="1" y="508"/>
                      <a:pt x="339" y="508"/>
                    </a:cubicBezTo>
                    <a:cubicBezTo>
                      <a:pt x="678" y="508"/>
                      <a:pt x="678" y="0"/>
                      <a:pt x="339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"/>
              <p:cNvSpPr/>
              <p:nvPr/>
            </p:nvSpPr>
            <p:spPr>
              <a:xfrm>
                <a:off x="1305695" y="931449"/>
                <a:ext cx="35258" cy="30629"/>
              </a:xfrm>
              <a:custGeom>
                <a:avLst/>
                <a:gdLst/>
                <a:ahLst/>
                <a:cxnLst/>
                <a:rect l="l" t="t" r="r" b="b"/>
                <a:pathLst>
                  <a:path w="678" h="589" extrusionOk="0">
                    <a:moveTo>
                      <a:pt x="290" y="0"/>
                    </a:moveTo>
                    <a:cubicBezTo>
                      <a:pt x="142" y="0"/>
                      <a:pt x="0" y="119"/>
                      <a:pt x="0" y="298"/>
                    </a:cubicBezTo>
                    <a:cubicBezTo>
                      <a:pt x="0" y="455"/>
                      <a:pt x="133" y="576"/>
                      <a:pt x="290" y="588"/>
                    </a:cubicBezTo>
                    <a:cubicBezTo>
                      <a:pt x="544" y="588"/>
                      <a:pt x="678" y="274"/>
                      <a:pt x="496" y="92"/>
                    </a:cubicBezTo>
                    <a:cubicBezTo>
                      <a:pt x="437" y="29"/>
                      <a:pt x="363" y="0"/>
                      <a:pt x="290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"/>
              <p:cNvSpPr/>
              <p:nvPr/>
            </p:nvSpPr>
            <p:spPr>
              <a:xfrm>
                <a:off x="1347817" y="942526"/>
                <a:ext cx="35258" cy="30213"/>
              </a:xfrm>
              <a:custGeom>
                <a:avLst/>
                <a:gdLst/>
                <a:ahLst/>
                <a:cxnLst/>
                <a:rect l="l" t="t" r="r" b="b"/>
                <a:pathLst>
                  <a:path w="678" h="581" extrusionOk="0">
                    <a:moveTo>
                      <a:pt x="291" y="1"/>
                    </a:moveTo>
                    <a:cubicBezTo>
                      <a:pt x="140" y="1"/>
                      <a:pt x="1" y="118"/>
                      <a:pt x="1" y="291"/>
                    </a:cubicBezTo>
                    <a:cubicBezTo>
                      <a:pt x="1" y="448"/>
                      <a:pt x="122" y="581"/>
                      <a:pt x="291" y="581"/>
                    </a:cubicBezTo>
                    <a:cubicBezTo>
                      <a:pt x="545" y="581"/>
                      <a:pt x="678" y="266"/>
                      <a:pt x="497" y="85"/>
                    </a:cubicBezTo>
                    <a:cubicBezTo>
                      <a:pt x="435" y="27"/>
                      <a:pt x="362" y="1"/>
                      <a:pt x="291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"/>
              <p:cNvSpPr/>
              <p:nvPr/>
            </p:nvSpPr>
            <p:spPr>
              <a:xfrm>
                <a:off x="1302523" y="1045021"/>
                <a:ext cx="20801" cy="15809"/>
              </a:xfrm>
              <a:custGeom>
                <a:avLst/>
                <a:gdLst/>
                <a:ahLst/>
                <a:cxnLst/>
                <a:rect l="l" t="t" r="r" b="b"/>
                <a:pathLst>
                  <a:path w="400" h="304" extrusionOk="0">
                    <a:moveTo>
                      <a:pt x="206" y="1"/>
                    </a:moveTo>
                    <a:cubicBezTo>
                      <a:pt x="1" y="1"/>
                      <a:pt x="1" y="303"/>
                      <a:pt x="206" y="303"/>
                    </a:cubicBezTo>
                    <a:cubicBezTo>
                      <a:pt x="400" y="303"/>
                      <a:pt x="400" y="1"/>
                      <a:pt x="206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"/>
              <p:cNvSpPr/>
              <p:nvPr/>
            </p:nvSpPr>
            <p:spPr>
              <a:xfrm>
                <a:off x="1301275" y="1085426"/>
                <a:ext cx="29589" cy="30265"/>
              </a:xfrm>
              <a:custGeom>
                <a:avLst/>
                <a:gdLst/>
                <a:ahLst/>
                <a:cxnLst/>
                <a:rect l="l" t="t" r="r" b="b"/>
                <a:pathLst>
                  <a:path w="569" h="582" extrusionOk="0">
                    <a:moveTo>
                      <a:pt x="309" y="0"/>
                    </a:moveTo>
                    <a:cubicBezTo>
                      <a:pt x="267" y="0"/>
                      <a:pt x="223" y="11"/>
                      <a:pt x="182" y="34"/>
                    </a:cubicBezTo>
                    <a:cubicBezTo>
                      <a:pt x="0" y="131"/>
                      <a:pt x="0" y="373"/>
                      <a:pt x="182" y="482"/>
                    </a:cubicBezTo>
                    <a:cubicBezTo>
                      <a:pt x="218" y="506"/>
                      <a:pt x="254" y="530"/>
                      <a:pt x="291" y="555"/>
                    </a:cubicBezTo>
                    <a:cubicBezTo>
                      <a:pt x="321" y="573"/>
                      <a:pt x="353" y="581"/>
                      <a:pt x="384" y="581"/>
                    </a:cubicBezTo>
                    <a:cubicBezTo>
                      <a:pt x="476" y="581"/>
                      <a:pt x="557" y="509"/>
                      <a:pt x="557" y="409"/>
                    </a:cubicBezTo>
                    <a:cubicBezTo>
                      <a:pt x="557" y="361"/>
                      <a:pt x="557" y="313"/>
                      <a:pt x="569" y="252"/>
                    </a:cubicBezTo>
                    <a:cubicBezTo>
                      <a:pt x="569" y="105"/>
                      <a:pt x="444" y="0"/>
                      <a:pt x="309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"/>
              <p:cNvSpPr/>
              <p:nvPr/>
            </p:nvSpPr>
            <p:spPr>
              <a:xfrm>
                <a:off x="1294359" y="1127444"/>
                <a:ext cx="37182" cy="27717"/>
              </a:xfrm>
              <a:custGeom>
                <a:avLst/>
                <a:gdLst/>
                <a:ahLst/>
                <a:cxnLst/>
                <a:rect l="l" t="t" r="r" b="b"/>
                <a:pathLst>
                  <a:path w="715" h="533" extrusionOk="0">
                    <a:moveTo>
                      <a:pt x="363" y="1"/>
                    </a:moveTo>
                    <a:cubicBezTo>
                      <a:pt x="0" y="1"/>
                      <a:pt x="0" y="533"/>
                      <a:pt x="363" y="533"/>
                    </a:cubicBezTo>
                    <a:cubicBezTo>
                      <a:pt x="714" y="533"/>
                      <a:pt x="714" y="1"/>
                      <a:pt x="363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"/>
              <p:cNvSpPr/>
              <p:nvPr/>
            </p:nvSpPr>
            <p:spPr>
              <a:xfrm>
                <a:off x="1340277" y="1012312"/>
                <a:ext cx="37182" cy="28393"/>
              </a:xfrm>
              <a:custGeom>
                <a:avLst/>
                <a:gdLst/>
                <a:ahLst/>
                <a:cxnLst/>
                <a:rect l="l" t="t" r="r" b="b"/>
                <a:pathLst>
                  <a:path w="715" h="546" extrusionOk="0">
                    <a:moveTo>
                      <a:pt x="363" y="1"/>
                    </a:moveTo>
                    <a:cubicBezTo>
                      <a:pt x="0" y="1"/>
                      <a:pt x="0" y="545"/>
                      <a:pt x="363" y="545"/>
                    </a:cubicBezTo>
                    <a:cubicBezTo>
                      <a:pt x="714" y="533"/>
                      <a:pt x="714" y="1"/>
                      <a:pt x="363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"/>
              <p:cNvSpPr/>
              <p:nvPr/>
            </p:nvSpPr>
            <p:spPr>
              <a:xfrm>
                <a:off x="1277354" y="1162025"/>
                <a:ext cx="32762" cy="27145"/>
              </a:xfrm>
              <a:custGeom>
                <a:avLst/>
                <a:gdLst/>
                <a:ahLst/>
                <a:cxnLst/>
                <a:rect l="l" t="t" r="r" b="b"/>
                <a:pathLst>
                  <a:path w="630" h="522" extrusionOk="0">
                    <a:moveTo>
                      <a:pt x="315" y="1"/>
                    </a:moveTo>
                    <a:cubicBezTo>
                      <a:pt x="1" y="25"/>
                      <a:pt x="1" y="485"/>
                      <a:pt x="315" y="521"/>
                    </a:cubicBezTo>
                    <a:cubicBezTo>
                      <a:pt x="630" y="485"/>
                      <a:pt x="630" y="25"/>
                      <a:pt x="315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"/>
              <p:cNvSpPr/>
              <p:nvPr/>
            </p:nvSpPr>
            <p:spPr>
              <a:xfrm>
                <a:off x="1196856" y="1190990"/>
                <a:ext cx="40926" cy="30265"/>
              </a:xfrm>
              <a:custGeom>
                <a:avLst/>
                <a:gdLst/>
                <a:ahLst/>
                <a:cxnLst/>
                <a:rect l="l" t="t" r="r" b="b"/>
                <a:pathLst>
                  <a:path w="787" h="582" extrusionOk="0">
                    <a:moveTo>
                      <a:pt x="411" y="0"/>
                    </a:moveTo>
                    <a:cubicBezTo>
                      <a:pt x="407" y="0"/>
                      <a:pt x="403" y="0"/>
                      <a:pt x="400" y="0"/>
                    </a:cubicBezTo>
                    <a:cubicBezTo>
                      <a:pt x="0" y="0"/>
                      <a:pt x="0" y="581"/>
                      <a:pt x="400" y="581"/>
                    </a:cubicBezTo>
                    <a:cubicBezTo>
                      <a:pt x="783" y="581"/>
                      <a:pt x="787" y="0"/>
                      <a:pt x="411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"/>
              <p:cNvSpPr/>
              <p:nvPr/>
            </p:nvSpPr>
            <p:spPr>
              <a:xfrm>
                <a:off x="204817" y="324797"/>
                <a:ext cx="99481" cy="99429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1912" extrusionOk="0">
                    <a:moveTo>
                      <a:pt x="956" y="0"/>
                    </a:moveTo>
                    <a:cubicBezTo>
                      <a:pt x="932" y="907"/>
                      <a:pt x="908" y="932"/>
                      <a:pt x="1" y="956"/>
                    </a:cubicBezTo>
                    <a:cubicBezTo>
                      <a:pt x="908" y="980"/>
                      <a:pt x="932" y="1004"/>
                      <a:pt x="956" y="1912"/>
                    </a:cubicBezTo>
                    <a:cubicBezTo>
                      <a:pt x="981" y="1004"/>
                      <a:pt x="1005" y="980"/>
                      <a:pt x="1912" y="956"/>
                    </a:cubicBezTo>
                    <a:cubicBezTo>
                      <a:pt x="993" y="932"/>
                      <a:pt x="981" y="907"/>
                      <a:pt x="956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"/>
              <p:cNvSpPr/>
              <p:nvPr/>
            </p:nvSpPr>
            <p:spPr>
              <a:xfrm>
                <a:off x="1459153" y="307793"/>
                <a:ext cx="98805" cy="99429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12" extrusionOk="0">
                    <a:moveTo>
                      <a:pt x="956" y="1"/>
                    </a:moveTo>
                    <a:cubicBezTo>
                      <a:pt x="424" y="1"/>
                      <a:pt x="1" y="436"/>
                      <a:pt x="1" y="956"/>
                    </a:cubicBezTo>
                    <a:cubicBezTo>
                      <a:pt x="1" y="1489"/>
                      <a:pt x="424" y="1912"/>
                      <a:pt x="956" y="1912"/>
                    </a:cubicBezTo>
                    <a:cubicBezTo>
                      <a:pt x="1477" y="1912"/>
                      <a:pt x="1900" y="1489"/>
                      <a:pt x="1900" y="956"/>
                    </a:cubicBezTo>
                    <a:cubicBezTo>
                      <a:pt x="1900" y="436"/>
                      <a:pt x="1477" y="1"/>
                      <a:pt x="956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"/>
              <p:cNvSpPr/>
              <p:nvPr/>
            </p:nvSpPr>
            <p:spPr>
              <a:xfrm>
                <a:off x="1688117" y="429841"/>
                <a:ext cx="98857" cy="99429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1912" extrusionOk="0">
                    <a:moveTo>
                      <a:pt x="957" y="0"/>
                    </a:moveTo>
                    <a:cubicBezTo>
                      <a:pt x="932" y="908"/>
                      <a:pt x="908" y="932"/>
                      <a:pt x="1" y="956"/>
                    </a:cubicBezTo>
                    <a:cubicBezTo>
                      <a:pt x="908" y="980"/>
                      <a:pt x="932" y="1004"/>
                      <a:pt x="957" y="1912"/>
                    </a:cubicBezTo>
                    <a:cubicBezTo>
                      <a:pt x="981" y="1004"/>
                      <a:pt x="993" y="980"/>
                      <a:pt x="1900" y="956"/>
                    </a:cubicBezTo>
                    <a:cubicBezTo>
                      <a:pt x="993" y="932"/>
                      <a:pt x="981" y="908"/>
                      <a:pt x="957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"/>
              <p:cNvSpPr/>
              <p:nvPr/>
            </p:nvSpPr>
            <p:spPr>
              <a:xfrm>
                <a:off x="1688117" y="768268"/>
                <a:ext cx="98857" cy="98805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1900" extrusionOk="0">
                    <a:moveTo>
                      <a:pt x="957" y="0"/>
                    </a:moveTo>
                    <a:cubicBezTo>
                      <a:pt x="932" y="908"/>
                      <a:pt x="908" y="920"/>
                      <a:pt x="1" y="944"/>
                    </a:cubicBezTo>
                    <a:cubicBezTo>
                      <a:pt x="908" y="980"/>
                      <a:pt x="932" y="992"/>
                      <a:pt x="957" y="1900"/>
                    </a:cubicBezTo>
                    <a:cubicBezTo>
                      <a:pt x="981" y="992"/>
                      <a:pt x="993" y="980"/>
                      <a:pt x="1900" y="944"/>
                    </a:cubicBezTo>
                    <a:cubicBezTo>
                      <a:pt x="993" y="920"/>
                      <a:pt x="981" y="908"/>
                      <a:pt x="957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"/>
              <p:cNvSpPr/>
              <p:nvPr/>
            </p:nvSpPr>
            <p:spPr>
              <a:xfrm>
                <a:off x="1182399" y="1446994"/>
                <a:ext cx="99429" cy="99481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1913" extrusionOk="0">
                    <a:moveTo>
                      <a:pt x="956" y="1"/>
                    </a:moveTo>
                    <a:cubicBezTo>
                      <a:pt x="436" y="1"/>
                      <a:pt x="0" y="424"/>
                      <a:pt x="0" y="956"/>
                    </a:cubicBezTo>
                    <a:cubicBezTo>
                      <a:pt x="0" y="1477"/>
                      <a:pt x="436" y="1912"/>
                      <a:pt x="956" y="1912"/>
                    </a:cubicBezTo>
                    <a:cubicBezTo>
                      <a:pt x="1488" y="1912"/>
                      <a:pt x="1911" y="1477"/>
                      <a:pt x="1911" y="956"/>
                    </a:cubicBezTo>
                    <a:cubicBezTo>
                      <a:pt x="1911" y="424"/>
                      <a:pt x="1488" y="1"/>
                      <a:pt x="956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"/>
              <p:cNvSpPr/>
              <p:nvPr/>
            </p:nvSpPr>
            <p:spPr>
              <a:xfrm>
                <a:off x="776629" y="1051313"/>
                <a:ext cx="99429" cy="98857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1901" extrusionOk="0">
                    <a:moveTo>
                      <a:pt x="956" y="1"/>
                    </a:moveTo>
                    <a:cubicBezTo>
                      <a:pt x="932" y="908"/>
                      <a:pt x="908" y="920"/>
                      <a:pt x="1" y="944"/>
                    </a:cubicBezTo>
                    <a:cubicBezTo>
                      <a:pt x="908" y="981"/>
                      <a:pt x="932" y="993"/>
                      <a:pt x="956" y="1900"/>
                    </a:cubicBezTo>
                    <a:cubicBezTo>
                      <a:pt x="981" y="993"/>
                      <a:pt x="1005" y="981"/>
                      <a:pt x="1912" y="944"/>
                    </a:cubicBezTo>
                    <a:cubicBezTo>
                      <a:pt x="1005" y="920"/>
                      <a:pt x="981" y="908"/>
                      <a:pt x="956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"/>
              <p:cNvSpPr/>
              <p:nvPr/>
            </p:nvSpPr>
            <p:spPr>
              <a:xfrm>
                <a:off x="896805" y="1316782"/>
                <a:ext cx="99429" cy="99481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1913" extrusionOk="0">
                    <a:moveTo>
                      <a:pt x="956" y="1"/>
                    </a:moveTo>
                    <a:cubicBezTo>
                      <a:pt x="932" y="908"/>
                      <a:pt x="907" y="932"/>
                      <a:pt x="0" y="956"/>
                    </a:cubicBezTo>
                    <a:cubicBezTo>
                      <a:pt x="907" y="981"/>
                      <a:pt x="932" y="1005"/>
                      <a:pt x="956" y="1912"/>
                    </a:cubicBezTo>
                    <a:cubicBezTo>
                      <a:pt x="980" y="1005"/>
                      <a:pt x="1004" y="981"/>
                      <a:pt x="1911" y="956"/>
                    </a:cubicBezTo>
                    <a:cubicBezTo>
                      <a:pt x="1004" y="932"/>
                      <a:pt x="980" y="908"/>
                      <a:pt x="956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"/>
              <p:cNvSpPr/>
              <p:nvPr/>
            </p:nvSpPr>
            <p:spPr>
              <a:xfrm>
                <a:off x="1671164" y="1281577"/>
                <a:ext cx="61051" cy="61675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186" extrusionOk="0">
                    <a:moveTo>
                      <a:pt x="581" y="0"/>
                    </a:moveTo>
                    <a:cubicBezTo>
                      <a:pt x="569" y="569"/>
                      <a:pt x="557" y="581"/>
                      <a:pt x="0" y="593"/>
                    </a:cubicBezTo>
                    <a:cubicBezTo>
                      <a:pt x="557" y="605"/>
                      <a:pt x="569" y="617"/>
                      <a:pt x="581" y="1186"/>
                    </a:cubicBezTo>
                    <a:cubicBezTo>
                      <a:pt x="605" y="617"/>
                      <a:pt x="617" y="605"/>
                      <a:pt x="1174" y="593"/>
                    </a:cubicBezTo>
                    <a:cubicBezTo>
                      <a:pt x="617" y="581"/>
                      <a:pt x="593" y="569"/>
                      <a:pt x="581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"/>
              <p:cNvSpPr/>
              <p:nvPr/>
            </p:nvSpPr>
            <p:spPr>
              <a:xfrm>
                <a:off x="1071687" y="1454535"/>
                <a:ext cx="37754" cy="37806"/>
              </a:xfrm>
              <a:custGeom>
                <a:avLst/>
                <a:gdLst/>
                <a:ahLst/>
                <a:cxnLst/>
                <a:rect l="l" t="t" r="r" b="b"/>
                <a:pathLst>
                  <a:path w="726" h="727" extrusionOk="0">
                    <a:moveTo>
                      <a:pt x="363" y="1"/>
                    </a:moveTo>
                    <a:cubicBezTo>
                      <a:pt x="351" y="352"/>
                      <a:pt x="339" y="364"/>
                      <a:pt x="0" y="364"/>
                    </a:cubicBezTo>
                    <a:cubicBezTo>
                      <a:pt x="339" y="376"/>
                      <a:pt x="351" y="388"/>
                      <a:pt x="363" y="727"/>
                    </a:cubicBezTo>
                    <a:cubicBezTo>
                      <a:pt x="363" y="388"/>
                      <a:pt x="375" y="376"/>
                      <a:pt x="726" y="364"/>
                    </a:cubicBezTo>
                    <a:cubicBezTo>
                      <a:pt x="387" y="352"/>
                      <a:pt x="363" y="352"/>
                      <a:pt x="363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"/>
              <p:cNvSpPr/>
              <p:nvPr/>
            </p:nvSpPr>
            <p:spPr>
              <a:xfrm>
                <a:off x="742672" y="1220527"/>
                <a:ext cx="37806" cy="37806"/>
              </a:xfrm>
              <a:custGeom>
                <a:avLst/>
                <a:gdLst/>
                <a:ahLst/>
                <a:cxnLst/>
                <a:rect l="l" t="t" r="r" b="b"/>
                <a:pathLst>
                  <a:path w="727" h="727" extrusionOk="0">
                    <a:moveTo>
                      <a:pt x="363" y="1"/>
                    </a:moveTo>
                    <a:cubicBezTo>
                      <a:pt x="351" y="340"/>
                      <a:pt x="339" y="352"/>
                      <a:pt x="0" y="364"/>
                    </a:cubicBezTo>
                    <a:cubicBezTo>
                      <a:pt x="339" y="376"/>
                      <a:pt x="351" y="376"/>
                      <a:pt x="363" y="727"/>
                    </a:cubicBezTo>
                    <a:cubicBezTo>
                      <a:pt x="375" y="376"/>
                      <a:pt x="375" y="376"/>
                      <a:pt x="726" y="364"/>
                    </a:cubicBezTo>
                    <a:cubicBezTo>
                      <a:pt x="375" y="352"/>
                      <a:pt x="375" y="340"/>
                      <a:pt x="363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"/>
              <p:cNvSpPr/>
              <p:nvPr/>
            </p:nvSpPr>
            <p:spPr>
              <a:xfrm>
                <a:off x="1871111" y="197601"/>
                <a:ext cx="23817" cy="21061"/>
              </a:xfrm>
              <a:custGeom>
                <a:avLst/>
                <a:gdLst/>
                <a:ahLst/>
                <a:cxnLst/>
                <a:rect l="l" t="t" r="r" b="b"/>
                <a:pathLst>
                  <a:path w="458" h="405" extrusionOk="0">
                    <a:moveTo>
                      <a:pt x="227" y="0"/>
                    </a:moveTo>
                    <a:cubicBezTo>
                      <a:pt x="135" y="0"/>
                      <a:pt x="41" y="54"/>
                      <a:pt x="14" y="172"/>
                    </a:cubicBezTo>
                    <a:cubicBezTo>
                      <a:pt x="1" y="320"/>
                      <a:pt x="114" y="404"/>
                      <a:pt x="229" y="404"/>
                    </a:cubicBezTo>
                    <a:cubicBezTo>
                      <a:pt x="320" y="404"/>
                      <a:pt x="411" y="351"/>
                      <a:pt x="438" y="233"/>
                    </a:cubicBezTo>
                    <a:cubicBezTo>
                      <a:pt x="458" y="85"/>
                      <a:pt x="343" y="0"/>
                      <a:pt x="227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"/>
              <p:cNvSpPr/>
              <p:nvPr/>
            </p:nvSpPr>
            <p:spPr>
              <a:xfrm>
                <a:off x="1976883" y="267908"/>
                <a:ext cx="42538" cy="30005"/>
              </a:xfrm>
              <a:custGeom>
                <a:avLst/>
                <a:gdLst/>
                <a:ahLst/>
                <a:cxnLst/>
                <a:rect l="l" t="t" r="r" b="b"/>
                <a:pathLst>
                  <a:path w="818" h="577" extrusionOk="0">
                    <a:moveTo>
                      <a:pt x="497" y="0"/>
                    </a:moveTo>
                    <a:cubicBezTo>
                      <a:pt x="270" y="0"/>
                      <a:pt x="1" y="334"/>
                      <a:pt x="218" y="514"/>
                    </a:cubicBezTo>
                    <a:cubicBezTo>
                      <a:pt x="278" y="558"/>
                      <a:pt x="341" y="577"/>
                      <a:pt x="402" y="577"/>
                    </a:cubicBezTo>
                    <a:cubicBezTo>
                      <a:pt x="626" y="577"/>
                      <a:pt x="818" y="318"/>
                      <a:pt x="666" y="90"/>
                    </a:cubicBezTo>
                    <a:cubicBezTo>
                      <a:pt x="621" y="26"/>
                      <a:pt x="560" y="0"/>
                      <a:pt x="497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"/>
              <p:cNvSpPr/>
              <p:nvPr/>
            </p:nvSpPr>
            <p:spPr>
              <a:xfrm>
                <a:off x="1980211" y="422457"/>
                <a:ext cx="31097" cy="27873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36" extrusionOk="0">
                    <a:moveTo>
                      <a:pt x="292" y="0"/>
                    </a:moveTo>
                    <a:cubicBezTo>
                      <a:pt x="175" y="0"/>
                      <a:pt x="58" y="68"/>
                      <a:pt x="21" y="215"/>
                    </a:cubicBezTo>
                    <a:cubicBezTo>
                      <a:pt x="1" y="419"/>
                      <a:pt x="156" y="535"/>
                      <a:pt x="309" y="535"/>
                    </a:cubicBezTo>
                    <a:cubicBezTo>
                      <a:pt x="428" y="535"/>
                      <a:pt x="546" y="465"/>
                      <a:pt x="577" y="312"/>
                    </a:cubicBezTo>
                    <a:cubicBezTo>
                      <a:pt x="598" y="114"/>
                      <a:pt x="445" y="0"/>
                      <a:pt x="292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"/>
              <p:cNvSpPr/>
              <p:nvPr/>
            </p:nvSpPr>
            <p:spPr>
              <a:xfrm>
                <a:off x="2145057" y="651160"/>
                <a:ext cx="21633" cy="19501"/>
              </a:xfrm>
              <a:custGeom>
                <a:avLst/>
                <a:gdLst/>
                <a:ahLst/>
                <a:cxnLst/>
                <a:rect l="l" t="t" r="r" b="b"/>
                <a:pathLst>
                  <a:path w="416" h="375" extrusionOk="0">
                    <a:moveTo>
                      <a:pt x="203" y="1"/>
                    </a:moveTo>
                    <a:cubicBezTo>
                      <a:pt x="122" y="1"/>
                      <a:pt x="41" y="49"/>
                      <a:pt x="20" y="160"/>
                    </a:cubicBezTo>
                    <a:cubicBezTo>
                      <a:pt x="0" y="296"/>
                      <a:pt x="106" y="374"/>
                      <a:pt x="211" y="374"/>
                    </a:cubicBezTo>
                    <a:cubicBezTo>
                      <a:pt x="292" y="374"/>
                      <a:pt x="374" y="326"/>
                      <a:pt x="395" y="220"/>
                    </a:cubicBezTo>
                    <a:cubicBezTo>
                      <a:pt x="416" y="83"/>
                      <a:pt x="309" y="1"/>
                      <a:pt x="203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"/>
              <p:cNvSpPr/>
              <p:nvPr/>
            </p:nvSpPr>
            <p:spPr>
              <a:xfrm>
                <a:off x="2053014" y="833166"/>
                <a:ext cx="14509" cy="10869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09" extrusionOk="0">
                    <a:moveTo>
                      <a:pt x="126" y="1"/>
                    </a:moveTo>
                    <a:cubicBezTo>
                      <a:pt x="76" y="1"/>
                      <a:pt x="26" y="26"/>
                      <a:pt x="0" y="83"/>
                    </a:cubicBezTo>
                    <a:cubicBezTo>
                      <a:pt x="7" y="165"/>
                      <a:pt x="76" y="209"/>
                      <a:pt x="146" y="209"/>
                    </a:cubicBezTo>
                    <a:cubicBezTo>
                      <a:pt x="199" y="209"/>
                      <a:pt x="252" y="184"/>
                      <a:pt x="278" y="131"/>
                    </a:cubicBezTo>
                    <a:cubicBezTo>
                      <a:pt x="264" y="48"/>
                      <a:pt x="195" y="1"/>
                      <a:pt x="126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"/>
              <p:cNvSpPr/>
              <p:nvPr/>
            </p:nvSpPr>
            <p:spPr>
              <a:xfrm>
                <a:off x="2119680" y="1159841"/>
                <a:ext cx="34790" cy="32086"/>
              </a:xfrm>
              <a:custGeom>
                <a:avLst/>
                <a:gdLst/>
                <a:ahLst/>
                <a:cxnLst/>
                <a:rect l="l" t="t" r="r" b="b"/>
                <a:pathLst>
                  <a:path w="669" h="617" extrusionOk="0">
                    <a:moveTo>
                      <a:pt x="274" y="0"/>
                    </a:moveTo>
                    <a:cubicBezTo>
                      <a:pt x="137" y="0"/>
                      <a:pt x="12" y="64"/>
                      <a:pt x="12" y="212"/>
                    </a:cubicBezTo>
                    <a:cubicBezTo>
                      <a:pt x="0" y="309"/>
                      <a:pt x="25" y="418"/>
                      <a:pt x="85" y="515"/>
                    </a:cubicBezTo>
                    <a:cubicBezTo>
                      <a:pt x="137" y="582"/>
                      <a:pt x="217" y="617"/>
                      <a:pt x="299" y="617"/>
                    </a:cubicBezTo>
                    <a:cubicBezTo>
                      <a:pt x="350" y="617"/>
                      <a:pt x="401" y="603"/>
                      <a:pt x="448" y="575"/>
                    </a:cubicBezTo>
                    <a:cubicBezTo>
                      <a:pt x="533" y="503"/>
                      <a:pt x="581" y="418"/>
                      <a:pt x="605" y="309"/>
                    </a:cubicBezTo>
                    <a:cubicBezTo>
                      <a:pt x="668" y="120"/>
                      <a:pt x="460" y="0"/>
                      <a:pt x="274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"/>
              <p:cNvSpPr/>
              <p:nvPr/>
            </p:nvSpPr>
            <p:spPr>
              <a:xfrm>
                <a:off x="1958006" y="1217251"/>
                <a:ext cx="52887" cy="54551"/>
              </a:xfrm>
              <a:custGeom>
                <a:avLst/>
                <a:gdLst/>
                <a:ahLst/>
                <a:cxnLst/>
                <a:rect l="l" t="t" r="r" b="b"/>
                <a:pathLst>
                  <a:path w="1017" h="1049" extrusionOk="0">
                    <a:moveTo>
                      <a:pt x="520" y="0"/>
                    </a:moveTo>
                    <a:cubicBezTo>
                      <a:pt x="437" y="0"/>
                      <a:pt x="354" y="25"/>
                      <a:pt x="279" y="76"/>
                    </a:cubicBezTo>
                    <a:cubicBezTo>
                      <a:pt x="134" y="161"/>
                      <a:pt x="49" y="318"/>
                      <a:pt x="25" y="487"/>
                    </a:cubicBezTo>
                    <a:cubicBezTo>
                      <a:pt x="0" y="608"/>
                      <a:pt x="37" y="741"/>
                      <a:pt x="109" y="850"/>
                    </a:cubicBezTo>
                    <a:cubicBezTo>
                      <a:pt x="182" y="947"/>
                      <a:pt x="291" y="1020"/>
                      <a:pt x="424" y="1044"/>
                    </a:cubicBezTo>
                    <a:cubicBezTo>
                      <a:pt x="447" y="1047"/>
                      <a:pt x="469" y="1048"/>
                      <a:pt x="492" y="1048"/>
                    </a:cubicBezTo>
                    <a:cubicBezTo>
                      <a:pt x="730" y="1048"/>
                      <a:pt x="936" y="877"/>
                      <a:pt x="980" y="645"/>
                    </a:cubicBezTo>
                    <a:cubicBezTo>
                      <a:pt x="1017" y="475"/>
                      <a:pt x="980" y="306"/>
                      <a:pt x="871" y="173"/>
                    </a:cubicBezTo>
                    <a:cubicBezTo>
                      <a:pt x="782" y="62"/>
                      <a:pt x="652" y="0"/>
                      <a:pt x="520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"/>
              <p:cNvSpPr/>
              <p:nvPr/>
            </p:nvSpPr>
            <p:spPr>
              <a:xfrm>
                <a:off x="2016508" y="1370708"/>
                <a:ext cx="51638" cy="42590"/>
              </a:xfrm>
              <a:custGeom>
                <a:avLst/>
                <a:gdLst/>
                <a:ahLst/>
                <a:cxnLst/>
                <a:rect l="l" t="t" r="r" b="b"/>
                <a:pathLst>
                  <a:path w="993" h="819" extrusionOk="0">
                    <a:moveTo>
                      <a:pt x="346" y="1"/>
                    </a:moveTo>
                    <a:cubicBezTo>
                      <a:pt x="221" y="1"/>
                      <a:pt x="103" y="63"/>
                      <a:pt x="37" y="210"/>
                    </a:cubicBezTo>
                    <a:cubicBezTo>
                      <a:pt x="13" y="282"/>
                      <a:pt x="0" y="355"/>
                      <a:pt x="0" y="427"/>
                    </a:cubicBezTo>
                    <a:cubicBezTo>
                      <a:pt x="13" y="488"/>
                      <a:pt x="37" y="548"/>
                      <a:pt x="73" y="609"/>
                    </a:cubicBezTo>
                    <a:lnTo>
                      <a:pt x="61" y="584"/>
                    </a:lnTo>
                    <a:lnTo>
                      <a:pt x="61" y="584"/>
                    </a:lnTo>
                    <a:cubicBezTo>
                      <a:pt x="140" y="733"/>
                      <a:pt x="287" y="818"/>
                      <a:pt x="450" y="818"/>
                    </a:cubicBezTo>
                    <a:cubicBezTo>
                      <a:pt x="469" y="818"/>
                      <a:pt x="489" y="817"/>
                      <a:pt x="509" y="815"/>
                    </a:cubicBezTo>
                    <a:cubicBezTo>
                      <a:pt x="896" y="778"/>
                      <a:pt x="992" y="246"/>
                      <a:pt x="629" y="89"/>
                    </a:cubicBezTo>
                    <a:lnTo>
                      <a:pt x="629" y="89"/>
                    </a:lnTo>
                    <a:cubicBezTo>
                      <a:pt x="660" y="109"/>
                      <a:pt x="675" y="119"/>
                      <a:pt x="675" y="119"/>
                    </a:cubicBezTo>
                    <a:cubicBezTo>
                      <a:pt x="675" y="119"/>
                      <a:pt x="645" y="100"/>
                      <a:pt x="581" y="65"/>
                    </a:cubicBezTo>
                    <a:cubicBezTo>
                      <a:pt x="557" y="48"/>
                      <a:pt x="532" y="37"/>
                      <a:pt x="504" y="32"/>
                    </a:cubicBezTo>
                    <a:lnTo>
                      <a:pt x="504" y="32"/>
                    </a:lnTo>
                    <a:cubicBezTo>
                      <a:pt x="452" y="12"/>
                      <a:pt x="399" y="1"/>
                      <a:pt x="346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"/>
              <p:cNvSpPr/>
              <p:nvPr/>
            </p:nvSpPr>
            <p:spPr>
              <a:xfrm>
                <a:off x="1866483" y="1384436"/>
                <a:ext cx="54447" cy="45034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866" extrusionOk="0">
                    <a:moveTo>
                      <a:pt x="481" y="1"/>
                    </a:moveTo>
                    <a:cubicBezTo>
                      <a:pt x="268" y="1"/>
                      <a:pt x="88" y="149"/>
                      <a:pt x="55" y="357"/>
                    </a:cubicBezTo>
                    <a:cubicBezTo>
                      <a:pt x="1" y="645"/>
                      <a:pt x="228" y="866"/>
                      <a:pt x="477" y="866"/>
                    </a:cubicBezTo>
                    <a:cubicBezTo>
                      <a:pt x="563" y="866"/>
                      <a:pt x="652" y="839"/>
                      <a:pt x="732" y="780"/>
                    </a:cubicBezTo>
                    <a:cubicBezTo>
                      <a:pt x="1047" y="563"/>
                      <a:pt x="926" y="67"/>
                      <a:pt x="551" y="6"/>
                    </a:cubicBezTo>
                    <a:cubicBezTo>
                      <a:pt x="527" y="3"/>
                      <a:pt x="504" y="1"/>
                      <a:pt x="481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"/>
              <p:cNvSpPr/>
              <p:nvPr/>
            </p:nvSpPr>
            <p:spPr>
              <a:xfrm>
                <a:off x="1892744" y="1549906"/>
                <a:ext cx="47686" cy="39782"/>
              </a:xfrm>
              <a:custGeom>
                <a:avLst/>
                <a:gdLst/>
                <a:ahLst/>
                <a:cxnLst/>
                <a:rect l="l" t="t" r="r" b="b"/>
                <a:pathLst>
                  <a:path w="917" h="765" extrusionOk="0">
                    <a:moveTo>
                      <a:pt x="418" y="0"/>
                    </a:moveTo>
                    <a:cubicBezTo>
                      <a:pt x="237" y="0"/>
                      <a:pt x="78" y="136"/>
                      <a:pt x="46" y="320"/>
                    </a:cubicBezTo>
                    <a:cubicBezTo>
                      <a:pt x="0" y="566"/>
                      <a:pt x="202" y="764"/>
                      <a:pt x="423" y="764"/>
                    </a:cubicBezTo>
                    <a:cubicBezTo>
                      <a:pt x="495" y="764"/>
                      <a:pt x="570" y="743"/>
                      <a:pt x="639" y="695"/>
                    </a:cubicBezTo>
                    <a:cubicBezTo>
                      <a:pt x="917" y="490"/>
                      <a:pt x="820" y="66"/>
                      <a:pt x="481" y="6"/>
                    </a:cubicBezTo>
                    <a:cubicBezTo>
                      <a:pt x="460" y="2"/>
                      <a:pt x="439" y="0"/>
                      <a:pt x="418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3"/>
              <p:cNvSpPr/>
              <p:nvPr/>
            </p:nvSpPr>
            <p:spPr>
              <a:xfrm>
                <a:off x="1776416" y="1516157"/>
                <a:ext cx="19761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380" h="337" extrusionOk="0">
                    <a:moveTo>
                      <a:pt x="187" y="0"/>
                    </a:moveTo>
                    <a:cubicBezTo>
                      <a:pt x="111" y="0"/>
                      <a:pt x="37" y="45"/>
                      <a:pt x="21" y="147"/>
                    </a:cubicBezTo>
                    <a:cubicBezTo>
                      <a:pt x="1" y="267"/>
                      <a:pt x="96" y="336"/>
                      <a:pt x="191" y="336"/>
                    </a:cubicBezTo>
                    <a:cubicBezTo>
                      <a:pt x="267" y="336"/>
                      <a:pt x="343" y="292"/>
                      <a:pt x="359" y="195"/>
                    </a:cubicBezTo>
                    <a:cubicBezTo>
                      <a:pt x="380" y="73"/>
                      <a:pt x="283" y="0"/>
                      <a:pt x="187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3"/>
              <p:cNvSpPr/>
              <p:nvPr/>
            </p:nvSpPr>
            <p:spPr>
              <a:xfrm>
                <a:off x="1720982" y="1624736"/>
                <a:ext cx="37286" cy="32710"/>
              </a:xfrm>
              <a:custGeom>
                <a:avLst/>
                <a:gdLst/>
                <a:ahLst/>
                <a:cxnLst/>
                <a:rect l="l" t="t" r="r" b="b"/>
                <a:pathLst>
                  <a:path w="717" h="629" extrusionOk="0">
                    <a:moveTo>
                      <a:pt x="346" y="1"/>
                    </a:moveTo>
                    <a:cubicBezTo>
                      <a:pt x="205" y="1"/>
                      <a:pt x="66" y="81"/>
                      <a:pt x="34" y="260"/>
                    </a:cubicBezTo>
                    <a:cubicBezTo>
                      <a:pt x="0" y="493"/>
                      <a:pt x="190" y="628"/>
                      <a:pt x="372" y="628"/>
                    </a:cubicBezTo>
                    <a:cubicBezTo>
                      <a:pt x="513" y="628"/>
                      <a:pt x="649" y="548"/>
                      <a:pt x="675" y="369"/>
                    </a:cubicBezTo>
                    <a:cubicBezTo>
                      <a:pt x="716" y="137"/>
                      <a:pt x="530" y="1"/>
                      <a:pt x="346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"/>
              <p:cNvSpPr/>
              <p:nvPr/>
            </p:nvSpPr>
            <p:spPr>
              <a:xfrm>
                <a:off x="1648907" y="1686670"/>
                <a:ext cx="36662" cy="31930"/>
              </a:xfrm>
              <a:custGeom>
                <a:avLst/>
                <a:gdLst/>
                <a:ahLst/>
                <a:cxnLst/>
                <a:rect l="l" t="t" r="r" b="b"/>
                <a:pathLst>
                  <a:path w="705" h="614" extrusionOk="0">
                    <a:moveTo>
                      <a:pt x="347" y="0"/>
                    </a:moveTo>
                    <a:cubicBezTo>
                      <a:pt x="209" y="0"/>
                      <a:pt x="73" y="80"/>
                      <a:pt x="41" y="255"/>
                    </a:cubicBezTo>
                    <a:cubicBezTo>
                      <a:pt x="0" y="481"/>
                      <a:pt x="184" y="614"/>
                      <a:pt x="365" y="614"/>
                    </a:cubicBezTo>
                    <a:cubicBezTo>
                      <a:pt x="503" y="614"/>
                      <a:pt x="639" y="536"/>
                      <a:pt x="670" y="364"/>
                    </a:cubicBezTo>
                    <a:cubicBezTo>
                      <a:pt x="704" y="132"/>
                      <a:pt x="524" y="0"/>
                      <a:pt x="347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3"/>
              <p:cNvSpPr/>
              <p:nvPr/>
            </p:nvSpPr>
            <p:spPr>
              <a:xfrm>
                <a:off x="1563052" y="1560618"/>
                <a:ext cx="34426" cy="30265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82" extrusionOk="0">
                    <a:moveTo>
                      <a:pt x="322" y="1"/>
                    </a:moveTo>
                    <a:cubicBezTo>
                      <a:pt x="190" y="1"/>
                      <a:pt x="61" y="78"/>
                      <a:pt x="35" y="247"/>
                    </a:cubicBezTo>
                    <a:cubicBezTo>
                      <a:pt x="1" y="459"/>
                      <a:pt x="170" y="581"/>
                      <a:pt x="338" y="581"/>
                    </a:cubicBezTo>
                    <a:cubicBezTo>
                      <a:pt x="468" y="581"/>
                      <a:pt x="596" y="508"/>
                      <a:pt x="628" y="344"/>
                    </a:cubicBezTo>
                    <a:cubicBezTo>
                      <a:pt x="662" y="127"/>
                      <a:pt x="490" y="1"/>
                      <a:pt x="322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"/>
              <p:cNvSpPr/>
              <p:nvPr/>
            </p:nvSpPr>
            <p:spPr>
              <a:xfrm>
                <a:off x="1529459" y="1614440"/>
                <a:ext cx="29641" cy="26885"/>
              </a:xfrm>
              <a:custGeom>
                <a:avLst/>
                <a:gdLst/>
                <a:ahLst/>
                <a:cxnLst/>
                <a:rect l="l" t="t" r="r" b="b"/>
                <a:pathLst>
                  <a:path w="570" h="517" extrusionOk="0">
                    <a:moveTo>
                      <a:pt x="280" y="1"/>
                    </a:moveTo>
                    <a:cubicBezTo>
                      <a:pt x="167" y="1"/>
                      <a:pt x="54" y="68"/>
                      <a:pt x="28" y="216"/>
                    </a:cubicBezTo>
                    <a:cubicBezTo>
                      <a:pt x="1" y="406"/>
                      <a:pt x="145" y="517"/>
                      <a:pt x="288" y="517"/>
                    </a:cubicBezTo>
                    <a:cubicBezTo>
                      <a:pt x="399" y="517"/>
                      <a:pt x="509" y="449"/>
                      <a:pt x="536" y="301"/>
                    </a:cubicBezTo>
                    <a:cubicBezTo>
                      <a:pt x="570" y="111"/>
                      <a:pt x="424" y="1"/>
                      <a:pt x="280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"/>
              <p:cNvSpPr/>
              <p:nvPr/>
            </p:nvSpPr>
            <p:spPr>
              <a:xfrm>
                <a:off x="1382398" y="1754272"/>
                <a:ext cx="42486" cy="33282"/>
              </a:xfrm>
              <a:custGeom>
                <a:avLst/>
                <a:gdLst/>
                <a:ahLst/>
                <a:cxnLst/>
                <a:rect l="l" t="t" r="r" b="b"/>
                <a:pathLst>
                  <a:path w="817" h="640" extrusionOk="0">
                    <a:moveTo>
                      <a:pt x="418" y="0"/>
                    </a:moveTo>
                    <a:cubicBezTo>
                      <a:pt x="337" y="0"/>
                      <a:pt x="255" y="33"/>
                      <a:pt x="194" y="104"/>
                    </a:cubicBezTo>
                    <a:lnTo>
                      <a:pt x="170" y="116"/>
                    </a:lnTo>
                    <a:cubicBezTo>
                      <a:pt x="1" y="297"/>
                      <a:pt x="146" y="600"/>
                      <a:pt x="364" y="636"/>
                    </a:cubicBezTo>
                    <a:cubicBezTo>
                      <a:pt x="379" y="639"/>
                      <a:pt x="393" y="640"/>
                      <a:pt x="408" y="640"/>
                    </a:cubicBezTo>
                    <a:cubicBezTo>
                      <a:pt x="613" y="640"/>
                      <a:pt x="816" y="416"/>
                      <a:pt x="715" y="213"/>
                    </a:cubicBezTo>
                    <a:lnTo>
                      <a:pt x="690" y="176"/>
                    </a:lnTo>
                    <a:cubicBezTo>
                      <a:pt x="641" y="64"/>
                      <a:pt x="530" y="0"/>
                      <a:pt x="418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3"/>
              <p:cNvSpPr/>
              <p:nvPr/>
            </p:nvSpPr>
            <p:spPr>
              <a:xfrm>
                <a:off x="1482658" y="1705651"/>
                <a:ext cx="23921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460" h="412" extrusionOk="0">
                    <a:moveTo>
                      <a:pt x="221" y="1"/>
                    </a:moveTo>
                    <a:cubicBezTo>
                      <a:pt x="130" y="1"/>
                      <a:pt x="41" y="53"/>
                      <a:pt x="20" y="168"/>
                    </a:cubicBezTo>
                    <a:cubicBezTo>
                      <a:pt x="0" y="324"/>
                      <a:pt x="117" y="411"/>
                      <a:pt x="231" y="411"/>
                    </a:cubicBezTo>
                    <a:cubicBezTo>
                      <a:pt x="321" y="411"/>
                      <a:pt x="411" y="357"/>
                      <a:pt x="432" y="240"/>
                    </a:cubicBezTo>
                    <a:cubicBezTo>
                      <a:pt x="459" y="90"/>
                      <a:pt x="339" y="1"/>
                      <a:pt x="221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3"/>
              <p:cNvSpPr/>
              <p:nvPr/>
            </p:nvSpPr>
            <p:spPr>
              <a:xfrm>
                <a:off x="1338300" y="1644549"/>
                <a:ext cx="30161" cy="26469"/>
              </a:xfrm>
              <a:custGeom>
                <a:avLst/>
                <a:gdLst/>
                <a:ahLst/>
                <a:cxnLst/>
                <a:rect l="l" t="t" r="r" b="b"/>
                <a:pathLst>
                  <a:path w="580" h="509" extrusionOk="0">
                    <a:moveTo>
                      <a:pt x="279" y="0"/>
                    </a:moveTo>
                    <a:cubicBezTo>
                      <a:pt x="165" y="0"/>
                      <a:pt x="51" y="64"/>
                      <a:pt x="14" y="206"/>
                    </a:cubicBezTo>
                    <a:cubicBezTo>
                      <a:pt x="1" y="398"/>
                      <a:pt x="150" y="508"/>
                      <a:pt x="298" y="508"/>
                    </a:cubicBezTo>
                    <a:cubicBezTo>
                      <a:pt x="410" y="508"/>
                      <a:pt x="522" y="444"/>
                      <a:pt x="559" y="303"/>
                    </a:cubicBezTo>
                    <a:cubicBezTo>
                      <a:pt x="579" y="110"/>
                      <a:pt x="429" y="0"/>
                      <a:pt x="279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"/>
              <p:cNvSpPr/>
              <p:nvPr/>
            </p:nvSpPr>
            <p:spPr>
              <a:xfrm>
                <a:off x="1294567" y="1741584"/>
                <a:ext cx="30473" cy="2740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27" extrusionOk="0">
                    <a:moveTo>
                      <a:pt x="282" y="0"/>
                    </a:moveTo>
                    <a:cubicBezTo>
                      <a:pt x="166" y="0"/>
                      <a:pt x="52" y="67"/>
                      <a:pt x="21" y="215"/>
                    </a:cubicBezTo>
                    <a:cubicBezTo>
                      <a:pt x="0" y="413"/>
                      <a:pt x="153" y="526"/>
                      <a:pt x="303" y="526"/>
                    </a:cubicBezTo>
                    <a:cubicBezTo>
                      <a:pt x="419" y="526"/>
                      <a:pt x="533" y="459"/>
                      <a:pt x="565" y="312"/>
                    </a:cubicBezTo>
                    <a:cubicBezTo>
                      <a:pt x="585" y="113"/>
                      <a:pt x="432" y="0"/>
                      <a:pt x="282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"/>
              <p:cNvSpPr/>
              <p:nvPr/>
            </p:nvSpPr>
            <p:spPr>
              <a:xfrm>
                <a:off x="1122077" y="1649801"/>
                <a:ext cx="33802" cy="29329"/>
              </a:xfrm>
              <a:custGeom>
                <a:avLst/>
                <a:gdLst/>
                <a:ahLst/>
                <a:cxnLst/>
                <a:rect l="l" t="t" r="r" b="b"/>
                <a:pathLst>
                  <a:path w="650" h="564" extrusionOk="0">
                    <a:moveTo>
                      <a:pt x="315" y="0"/>
                    </a:moveTo>
                    <a:cubicBezTo>
                      <a:pt x="187" y="0"/>
                      <a:pt x="62" y="74"/>
                      <a:pt x="35" y="238"/>
                    </a:cubicBezTo>
                    <a:cubicBezTo>
                      <a:pt x="1" y="443"/>
                      <a:pt x="172" y="563"/>
                      <a:pt x="338" y="563"/>
                    </a:cubicBezTo>
                    <a:cubicBezTo>
                      <a:pt x="465" y="563"/>
                      <a:pt x="589" y="492"/>
                      <a:pt x="616" y="335"/>
                    </a:cubicBezTo>
                    <a:cubicBezTo>
                      <a:pt x="650" y="123"/>
                      <a:pt x="480" y="0"/>
                      <a:pt x="315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"/>
              <p:cNvSpPr/>
              <p:nvPr/>
            </p:nvSpPr>
            <p:spPr>
              <a:xfrm>
                <a:off x="1102056" y="1717923"/>
                <a:ext cx="28341" cy="25013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81" extrusionOk="0">
                    <a:moveTo>
                      <a:pt x="266" y="0"/>
                    </a:moveTo>
                    <a:cubicBezTo>
                      <a:pt x="159" y="0"/>
                      <a:pt x="52" y="62"/>
                      <a:pt x="21" y="198"/>
                    </a:cubicBezTo>
                    <a:cubicBezTo>
                      <a:pt x="0" y="376"/>
                      <a:pt x="143" y="480"/>
                      <a:pt x="281" y="480"/>
                    </a:cubicBezTo>
                    <a:cubicBezTo>
                      <a:pt x="387" y="480"/>
                      <a:pt x="491" y="419"/>
                      <a:pt x="517" y="283"/>
                    </a:cubicBezTo>
                    <a:cubicBezTo>
                      <a:pt x="544" y="105"/>
                      <a:pt x="405" y="0"/>
                      <a:pt x="266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"/>
              <p:cNvSpPr/>
              <p:nvPr/>
            </p:nvSpPr>
            <p:spPr>
              <a:xfrm>
                <a:off x="1176731" y="1742000"/>
                <a:ext cx="48570" cy="34998"/>
              </a:xfrm>
              <a:custGeom>
                <a:avLst/>
                <a:gdLst/>
                <a:ahLst/>
                <a:cxnLst/>
                <a:rect l="l" t="t" r="r" b="b"/>
                <a:pathLst>
                  <a:path w="934" h="673" extrusionOk="0">
                    <a:moveTo>
                      <a:pt x="589" y="1"/>
                    </a:moveTo>
                    <a:cubicBezTo>
                      <a:pt x="335" y="1"/>
                      <a:pt x="0" y="340"/>
                      <a:pt x="242" y="545"/>
                    </a:cubicBezTo>
                    <a:lnTo>
                      <a:pt x="291" y="594"/>
                    </a:lnTo>
                    <a:cubicBezTo>
                      <a:pt x="349" y="649"/>
                      <a:pt x="418" y="673"/>
                      <a:pt x="488" y="673"/>
                    </a:cubicBezTo>
                    <a:cubicBezTo>
                      <a:pt x="709" y="673"/>
                      <a:pt x="933" y="436"/>
                      <a:pt x="823" y="207"/>
                    </a:cubicBezTo>
                    <a:cubicBezTo>
                      <a:pt x="811" y="195"/>
                      <a:pt x="811" y="170"/>
                      <a:pt x="799" y="146"/>
                    </a:cubicBezTo>
                    <a:cubicBezTo>
                      <a:pt x="758" y="43"/>
                      <a:pt x="679" y="1"/>
                      <a:pt x="589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3"/>
              <p:cNvSpPr/>
              <p:nvPr/>
            </p:nvSpPr>
            <p:spPr>
              <a:xfrm>
                <a:off x="1001693" y="1706431"/>
                <a:ext cx="24545" cy="21581"/>
              </a:xfrm>
              <a:custGeom>
                <a:avLst/>
                <a:gdLst/>
                <a:ahLst/>
                <a:cxnLst/>
                <a:rect l="l" t="t" r="r" b="b"/>
                <a:pathLst>
                  <a:path w="472" h="415" extrusionOk="0">
                    <a:moveTo>
                      <a:pt x="233" y="0"/>
                    </a:moveTo>
                    <a:cubicBezTo>
                      <a:pt x="140" y="0"/>
                      <a:pt x="49" y="55"/>
                      <a:pt x="28" y="177"/>
                    </a:cubicBezTo>
                    <a:cubicBezTo>
                      <a:pt x="0" y="326"/>
                      <a:pt x="118" y="414"/>
                      <a:pt x="236" y="414"/>
                    </a:cubicBezTo>
                    <a:cubicBezTo>
                      <a:pt x="330" y="414"/>
                      <a:pt x="424" y="360"/>
                      <a:pt x="451" y="238"/>
                    </a:cubicBezTo>
                    <a:cubicBezTo>
                      <a:pt x="471" y="89"/>
                      <a:pt x="351" y="0"/>
                      <a:pt x="233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"/>
              <p:cNvSpPr/>
              <p:nvPr/>
            </p:nvSpPr>
            <p:spPr>
              <a:xfrm>
                <a:off x="838043" y="1616104"/>
                <a:ext cx="38898" cy="34114"/>
              </a:xfrm>
              <a:custGeom>
                <a:avLst/>
                <a:gdLst/>
                <a:ahLst/>
                <a:cxnLst/>
                <a:rect l="l" t="t" r="r" b="b"/>
                <a:pathLst>
                  <a:path w="748" h="656" extrusionOk="0">
                    <a:moveTo>
                      <a:pt x="365" y="1"/>
                    </a:moveTo>
                    <a:cubicBezTo>
                      <a:pt x="218" y="1"/>
                      <a:pt x="73" y="84"/>
                      <a:pt x="41" y="269"/>
                    </a:cubicBezTo>
                    <a:cubicBezTo>
                      <a:pt x="1" y="513"/>
                      <a:pt x="193" y="655"/>
                      <a:pt x="382" y="655"/>
                    </a:cubicBezTo>
                    <a:cubicBezTo>
                      <a:pt x="529" y="655"/>
                      <a:pt x="675" y="569"/>
                      <a:pt x="707" y="378"/>
                    </a:cubicBezTo>
                    <a:cubicBezTo>
                      <a:pt x="748" y="139"/>
                      <a:pt x="554" y="1"/>
                      <a:pt x="365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3"/>
              <p:cNvSpPr/>
              <p:nvPr/>
            </p:nvSpPr>
            <p:spPr>
              <a:xfrm>
                <a:off x="735495" y="1541065"/>
                <a:ext cx="37338" cy="3271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629" extrusionOk="0">
                    <a:moveTo>
                      <a:pt x="350" y="1"/>
                    </a:moveTo>
                    <a:cubicBezTo>
                      <a:pt x="210" y="1"/>
                      <a:pt x="73" y="81"/>
                      <a:pt x="42" y="260"/>
                    </a:cubicBezTo>
                    <a:cubicBezTo>
                      <a:pt x="1" y="493"/>
                      <a:pt x="188" y="629"/>
                      <a:pt x="371" y="629"/>
                    </a:cubicBezTo>
                    <a:cubicBezTo>
                      <a:pt x="512" y="629"/>
                      <a:pt x="651" y="548"/>
                      <a:pt x="683" y="369"/>
                    </a:cubicBezTo>
                    <a:cubicBezTo>
                      <a:pt x="717" y="137"/>
                      <a:pt x="531" y="1"/>
                      <a:pt x="350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"/>
              <p:cNvSpPr/>
              <p:nvPr/>
            </p:nvSpPr>
            <p:spPr>
              <a:xfrm>
                <a:off x="802370" y="1481419"/>
                <a:ext cx="19085" cy="17109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29" extrusionOk="0">
                    <a:moveTo>
                      <a:pt x="172" y="1"/>
                    </a:moveTo>
                    <a:cubicBezTo>
                      <a:pt x="99" y="1"/>
                      <a:pt x="29" y="43"/>
                      <a:pt x="14" y="137"/>
                    </a:cubicBezTo>
                    <a:cubicBezTo>
                      <a:pt x="0" y="260"/>
                      <a:pt x="94" y="329"/>
                      <a:pt x="187" y="329"/>
                    </a:cubicBezTo>
                    <a:cubicBezTo>
                      <a:pt x="260" y="329"/>
                      <a:pt x="331" y="287"/>
                      <a:pt x="352" y="198"/>
                    </a:cubicBezTo>
                    <a:cubicBezTo>
                      <a:pt x="366" y="74"/>
                      <a:pt x="267" y="1"/>
                      <a:pt x="172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"/>
              <p:cNvSpPr/>
              <p:nvPr/>
            </p:nvSpPr>
            <p:spPr>
              <a:xfrm>
                <a:off x="678085" y="1290417"/>
                <a:ext cx="27977" cy="24961"/>
              </a:xfrm>
              <a:custGeom>
                <a:avLst/>
                <a:gdLst/>
                <a:ahLst/>
                <a:cxnLst/>
                <a:rect l="l" t="t" r="r" b="b"/>
                <a:pathLst>
                  <a:path w="538" h="480" extrusionOk="0">
                    <a:moveTo>
                      <a:pt x="259" y="1"/>
                    </a:moveTo>
                    <a:cubicBezTo>
                      <a:pt x="152" y="1"/>
                      <a:pt x="47" y="61"/>
                      <a:pt x="21" y="193"/>
                    </a:cubicBezTo>
                    <a:cubicBezTo>
                      <a:pt x="0" y="376"/>
                      <a:pt x="136" y="480"/>
                      <a:pt x="272" y="480"/>
                    </a:cubicBezTo>
                    <a:cubicBezTo>
                      <a:pt x="378" y="480"/>
                      <a:pt x="485" y="416"/>
                      <a:pt x="517" y="278"/>
                    </a:cubicBezTo>
                    <a:cubicBezTo>
                      <a:pt x="537" y="101"/>
                      <a:pt x="397" y="1"/>
                      <a:pt x="259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3"/>
              <p:cNvSpPr/>
              <p:nvPr/>
            </p:nvSpPr>
            <p:spPr>
              <a:xfrm>
                <a:off x="610431" y="1283449"/>
                <a:ext cx="26781" cy="23973"/>
              </a:xfrm>
              <a:custGeom>
                <a:avLst/>
                <a:gdLst/>
                <a:ahLst/>
                <a:cxnLst/>
                <a:rect l="l" t="t" r="r" b="b"/>
                <a:pathLst>
                  <a:path w="515" h="461" extrusionOk="0">
                    <a:moveTo>
                      <a:pt x="252" y="0"/>
                    </a:moveTo>
                    <a:cubicBezTo>
                      <a:pt x="150" y="0"/>
                      <a:pt x="49" y="61"/>
                      <a:pt x="27" y="194"/>
                    </a:cubicBezTo>
                    <a:cubicBezTo>
                      <a:pt x="0" y="363"/>
                      <a:pt x="128" y="461"/>
                      <a:pt x="257" y="461"/>
                    </a:cubicBezTo>
                    <a:cubicBezTo>
                      <a:pt x="358" y="461"/>
                      <a:pt x="460" y="400"/>
                      <a:pt x="487" y="267"/>
                    </a:cubicBezTo>
                    <a:cubicBezTo>
                      <a:pt x="514" y="98"/>
                      <a:pt x="382" y="0"/>
                      <a:pt x="252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3"/>
              <p:cNvSpPr/>
              <p:nvPr/>
            </p:nvSpPr>
            <p:spPr>
              <a:xfrm>
                <a:off x="668569" y="1386828"/>
                <a:ext cx="36662" cy="31930"/>
              </a:xfrm>
              <a:custGeom>
                <a:avLst/>
                <a:gdLst/>
                <a:ahLst/>
                <a:cxnLst/>
                <a:rect l="l" t="t" r="r" b="b"/>
                <a:pathLst>
                  <a:path w="705" h="614" extrusionOk="0">
                    <a:moveTo>
                      <a:pt x="340" y="0"/>
                    </a:moveTo>
                    <a:cubicBezTo>
                      <a:pt x="202" y="0"/>
                      <a:pt x="66" y="78"/>
                      <a:pt x="34" y="251"/>
                    </a:cubicBezTo>
                    <a:cubicBezTo>
                      <a:pt x="0" y="482"/>
                      <a:pt x="185" y="614"/>
                      <a:pt x="363" y="614"/>
                    </a:cubicBezTo>
                    <a:cubicBezTo>
                      <a:pt x="502" y="614"/>
                      <a:pt x="637" y="534"/>
                      <a:pt x="663" y="359"/>
                    </a:cubicBezTo>
                    <a:cubicBezTo>
                      <a:pt x="705" y="133"/>
                      <a:pt x="520" y="0"/>
                      <a:pt x="340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3"/>
              <p:cNvSpPr/>
              <p:nvPr/>
            </p:nvSpPr>
            <p:spPr>
              <a:xfrm>
                <a:off x="711055" y="1093019"/>
                <a:ext cx="21425" cy="19241"/>
              </a:xfrm>
              <a:custGeom>
                <a:avLst/>
                <a:gdLst/>
                <a:ahLst/>
                <a:cxnLst/>
                <a:rect l="l" t="t" r="r" b="b"/>
                <a:pathLst>
                  <a:path w="412" h="370" extrusionOk="0">
                    <a:moveTo>
                      <a:pt x="203" y="1"/>
                    </a:moveTo>
                    <a:cubicBezTo>
                      <a:pt x="122" y="1"/>
                      <a:pt x="44" y="49"/>
                      <a:pt x="28" y="155"/>
                    </a:cubicBezTo>
                    <a:cubicBezTo>
                      <a:pt x="1" y="290"/>
                      <a:pt x="103" y="369"/>
                      <a:pt x="207" y="369"/>
                    </a:cubicBezTo>
                    <a:cubicBezTo>
                      <a:pt x="288" y="369"/>
                      <a:pt x="370" y="321"/>
                      <a:pt x="391" y="215"/>
                    </a:cubicBezTo>
                    <a:cubicBezTo>
                      <a:pt x="411" y="79"/>
                      <a:pt x="306" y="1"/>
                      <a:pt x="203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"/>
              <p:cNvSpPr/>
              <p:nvPr/>
            </p:nvSpPr>
            <p:spPr>
              <a:xfrm>
                <a:off x="609703" y="1039717"/>
                <a:ext cx="37286" cy="32710"/>
              </a:xfrm>
              <a:custGeom>
                <a:avLst/>
                <a:gdLst/>
                <a:ahLst/>
                <a:cxnLst/>
                <a:rect l="l" t="t" r="r" b="b"/>
                <a:pathLst>
                  <a:path w="717" h="629" extrusionOk="0">
                    <a:moveTo>
                      <a:pt x="349" y="1"/>
                    </a:moveTo>
                    <a:cubicBezTo>
                      <a:pt x="210" y="1"/>
                      <a:pt x="73" y="81"/>
                      <a:pt x="41" y="260"/>
                    </a:cubicBezTo>
                    <a:cubicBezTo>
                      <a:pt x="0" y="493"/>
                      <a:pt x="187" y="628"/>
                      <a:pt x="371" y="628"/>
                    </a:cubicBezTo>
                    <a:cubicBezTo>
                      <a:pt x="512" y="628"/>
                      <a:pt x="651" y="548"/>
                      <a:pt x="682" y="369"/>
                    </a:cubicBezTo>
                    <a:cubicBezTo>
                      <a:pt x="717" y="137"/>
                      <a:pt x="531" y="1"/>
                      <a:pt x="349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3"/>
              <p:cNvSpPr/>
              <p:nvPr/>
            </p:nvSpPr>
            <p:spPr>
              <a:xfrm>
                <a:off x="692490" y="1011168"/>
                <a:ext cx="37234" cy="32398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23" extrusionOk="0">
                    <a:moveTo>
                      <a:pt x="353" y="1"/>
                    </a:moveTo>
                    <a:cubicBezTo>
                      <a:pt x="209" y="1"/>
                      <a:pt x="66" y="83"/>
                      <a:pt x="34" y="265"/>
                    </a:cubicBezTo>
                    <a:cubicBezTo>
                      <a:pt x="0" y="489"/>
                      <a:pt x="184" y="622"/>
                      <a:pt x="365" y="622"/>
                    </a:cubicBezTo>
                    <a:cubicBezTo>
                      <a:pt x="505" y="622"/>
                      <a:pt x="643" y="542"/>
                      <a:pt x="675" y="362"/>
                    </a:cubicBezTo>
                    <a:cubicBezTo>
                      <a:pt x="716" y="132"/>
                      <a:pt x="534" y="1"/>
                      <a:pt x="353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3"/>
              <p:cNvSpPr/>
              <p:nvPr/>
            </p:nvSpPr>
            <p:spPr>
              <a:xfrm>
                <a:off x="627124" y="935402"/>
                <a:ext cx="31826" cy="28289"/>
              </a:xfrm>
              <a:custGeom>
                <a:avLst/>
                <a:gdLst/>
                <a:ahLst/>
                <a:cxnLst/>
                <a:rect l="l" t="t" r="r" b="b"/>
                <a:pathLst>
                  <a:path w="612" h="544" extrusionOk="0">
                    <a:moveTo>
                      <a:pt x="296" y="0"/>
                    </a:moveTo>
                    <a:cubicBezTo>
                      <a:pt x="171" y="0"/>
                      <a:pt x="48" y="73"/>
                      <a:pt x="21" y="234"/>
                    </a:cubicBezTo>
                    <a:cubicBezTo>
                      <a:pt x="1" y="430"/>
                      <a:pt x="151" y="543"/>
                      <a:pt x="302" y="543"/>
                    </a:cubicBezTo>
                    <a:cubicBezTo>
                      <a:pt x="421" y="543"/>
                      <a:pt x="540" y="473"/>
                      <a:pt x="577" y="319"/>
                    </a:cubicBezTo>
                    <a:cubicBezTo>
                      <a:pt x="611" y="116"/>
                      <a:pt x="453" y="0"/>
                      <a:pt x="296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3"/>
              <p:cNvSpPr/>
              <p:nvPr/>
            </p:nvSpPr>
            <p:spPr>
              <a:xfrm>
                <a:off x="1281983" y="732907"/>
                <a:ext cx="16277" cy="14925"/>
              </a:xfrm>
              <a:custGeom>
                <a:avLst/>
                <a:gdLst/>
                <a:ahLst/>
                <a:cxnLst/>
                <a:rect l="l" t="t" r="r" b="b"/>
                <a:pathLst>
                  <a:path w="313" h="287" extrusionOk="0">
                    <a:moveTo>
                      <a:pt x="152" y="1"/>
                    </a:moveTo>
                    <a:cubicBezTo>
                      <a:pt x="91" y="1"/>
                      <a:pt x="31" y="39"/>
                      <a:pt x="21" y="124"/>
                    </a:cubicBezTo>
                    <a:cubicBezTo>
                      <a:pt x="0" y="227"/>
                      <a:pt x="80" y="287"/>
                      <a:pt x="160" y="287"/>
                    </a:cubicBezTo>
                    <a:cubicBezTo>
                      <a:pt x="222" y="287"/>
                      <a:pt x="283" y="251"/>
                      <a:pt x="299" y="172"/>
                    </a:cubicBezTo>
                    <a:cubicBezTo>
                      <a:pt x="312" y="64"/>
                      <a:pt x="231" y="1"/>
                      <a:pt x="152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3"/>
              <p:cNvSpPr/>
              <p:nvPr/>
            </p:nvSpPr>
            <p:spPr>
              <a:xfrm>
                <a:off x="1372570" y="843463"/>
                <a:ext cx="21945" cy="19657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78" extrusionOk="0">
                    <a:moveTo>
                      <a:pt x="208" y="0"/>
                    </a:moveTo>
                    <a:cubicBezTo>
                      <a:pt x="125" y="0"/>
                      <a:pt x="42" y="51"/>
                      <a:pt x="21" y="163"/>
                    </a:cubicBezTo>
                    <a:cubicBezTo>
                      <a:pt x="0" y="299"/>
                      <a:pt x="106" y="378"/>
                      <a:pt x="213" y="378"/>
                    </a:cubicBezTo>
                    <a:cubicBezTo>
                      <a:pt x="296" y="378"/>
                      <a:pt x="381" y="330"/>
                      <a:pt x="408" y="224"/>
                    </a:cubicBezTo>
                    <a:cubicBezTo>
                      <a:pt x="421" y="82"/>
                      <a:pt x="314" y="0"/>
                      <a:pt x="208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3"/>
              <p:cNvSpPr/>
              <p:nvPr/>
            </p:nvSpPr>
            <p:spPr>
              <a:xfrm>
                <a:off x="1401119" y="910285"/>
                <a:ext cx="26157" cy="25741"/>
              </a:xfrm>
              <a:custGeom>
                <a:avLst/>
                <a:gdLst/>
                <a:ahLst/>
                <a:cxnLst/>
                <a:rect l="l" t="t" r="r" b="b"/>
                <a:pathLst>
                  <a:path w="503" h="495" extrusionOk="0">
                    <a:moveTo>
                      <a:pt x="251" y="1"/>
                    </a:moveTo>
                    <a:cubicBezTo>
                      <a:pt x="155" y="1"/>
                      <a:pt x="61" y="59"/>
                      <a:pt x="40" y="185"/>
                    </a:cubicBezTo>
                    <a:lnTo>
                      <a:pt x="28" y="221"/>
                    </a:lnTo>
                    <a:cubicBezTo>
                      <a:pt x="0" y="393"/>
                      <a:pt x="133" y="495"/>
                      <a:pt x="262" y="495"/>
                    </a:cubicBezTo>
                    <a:cubicBezTo>
                      <a:pt x="360" y="495"/>
                      <a:pt x="455" y="436"/>
                      <a:pt x="476" y="306"/>
                    </a:cubicBezTo>
                    <a:lnTo>
                      <a:pt x="476" y="269"/>
                    </a:lnTo>
                    <a:cubicBezTo>
                      <a:pt x="503" y="98"/>
                      <a:pt x="376" y="1"/>
                      <a:pt x="251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3"/>
              <p:cNvSpPr/>
              <p:nvPr/>
            </p:nvSpPr>
            <p:spPr>
              <a:xfrm>
                <a:off x="1427068" y="983555"/>
                <a:ext cx="676" cy="1248"/>
              </a:xfrm>
              <a:custGeom>
                <a:avLst/>
                <a:gdLst/>
                <a:ahLst/>
                <a:cxnLst/>
                <a:rect l="l" t="t" r="r" b="b"/>
                <a:pathLst>
                  <a:path w="13" h="24" extrusionOk="0">
                    <a:moveTo>
                      <a:pt x="7" y="1"/>
                    </a:moveTo>
                    <a:cubicBezTo>
                      <a:pt x="4" y="1"/>
                      <a:pt x="1" y="4"/>
                      <a:pt x="1" y="10"/>
                    </a:cubicBezTo>
                    <a:cubicBezTo>
                      <a:pt x="1" y="17"/>
                      <a:pt x="5" y="24"/>
                      <a:pt x="8" y="24"/>
                    </a:cubicBezTo>
                    <a:cubicBezTo>
                      <a:pt x="11" y="24"/>
                      <a:pt x="13" y="20"/>
                      <a:pt x="13" y="10"/>
                    </a:cubicBezTo>
                    <a:cubicBezTo>
                      <a:pt x="13" y="4"/>
                      <a:pt x="10" y="1"/>
                      <a:pt x="7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3"/>
              <p:cNvSpPr/>
              <p:nvPr/>
            </p:nvSpPr>
            <p:spPr>
              <a:xfrm>
                <a:off x="1415991" y="1063170"/>
                <a:ext cx="23505" cy="21061"/>
              </a:xfrm>
              <a:custGeom>
                <a:avLst/>
                <a:gdLst/>
                <a:ahLst/>
                <a:cxnLst/>
                <a:rect l="l" t="t" r="r" b="b"/>
                <a:pathLst>
                  <a:path w="452" h="405" extrusionOk="0">
                    <a:moveTo>
                      <a:pt x="228" y="0"/>
                    </a:moveTo>
                    <a:cubicBezTo>
                      <a:pt x="138" y="0"/>
                      <a:pt x="47" y="54"/>
                      <a:pt x="20" y="172"/>
                    </a:cubicBezTo>
                    <a:cubicBezTo>
                      <a:pt x="0" y="320"/>
                      <a:pt x="115" y="405"/>
                      <a:pt x="228" y="405"/>
                    </a:cubicBezTo>
                    <a:cubicBezTo>
                      <a:pt x="319" y="405"/>
                      <a:pt x="410" y="351"/>
                      <a:pt x="432" y="233"/>
                    </a:cubicBezTo>
                    <a:cubicBezTo>
                      <a:pt x="452" y="85"/>
                      <a:pt x="341" y="0"/>
                      <a:pt x="228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3"/>
              <p:cNvSpPr/>
              <p:nvPr/>
            </p:nvSpPr>
            <p:spPr>
              <a:xfrm>
                <a:off x="1397063" y="1120996"/>
                <a:ext cx="26365" cy="23037"/>
              </a:xfrm>
              <a:custGeom>
                <a:avLst/>
                <a:gdLst/>
                <a:ahLst/>
                <a:cxnLst/>
                <a:rect l="l" t="t" r="r" b="b"/>
                <a:pathLst>
                  <a:path w="507" h="443" extrusionOk="0">
                    <a:moveTo>
                      <a:pt x="252" y="0"/>
                    </a:moveTo>
                    <a:cubicBezTo>
                      <a:pt x="152" y="0"/>
                      <a:pt x="53" y="58"/>
                      <a:pt x="21" y="185"/>
                    </a:cubicBezTo>
                    <a:cubicBezTo>
                      <a:pt x="1" y="348"/>
                      <a:pt x="129" y="443"/>
                      <a:pt x="259" y="443"/>
                    </a:cubicBezTo>
                    <a:cubicBezTo>
                      <a:pt x="360" y="443"/>
                      <a:pt x="461" y="385"/>
                      <a:pt x="493" y="258"/>
                    </a:cubicBezTo>
                    <a:cubicBezTo>
                      <a:pt x="507" y="95"/>
                      <a:pt x="379" y="0"/>
                      <a:pt x="252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3"/>
              <p:cNvSpPr/>
              <p:nvPr/>
            </p:nvSpPr>
            <p:spPr>
              <a:xfrm>
                <a:off x="1348649" y="1174609"/>
                <a:ext cx="27353" cy="23973"/>
              </a:xfrm>
              <a:custGeom>
                <a:avLst/>
                <a:gdLst/>
                <a:ahLst/>
                <a:cxnLst/>
                <a:rect l="l" t="t" r="r" b="b"/>
                <a:pathLst>
                  <a:path w="526" h="461" extrusionOk="0">
                    <a:moveTo>
                      <a:pt x="262" y="1"/>
                    </a:moveTo>
                    <a:cubicBezTo>
                      <a:pt x="158" y="1"/>
                      <a:pt x="53" y="61"/>
                      <a:pt x="21" y="194"/>
                    </a:cubicBezTo>
                    <a:cubicBezTo>
                      <a:pt x="1" y="364"/>
                      <a:pt x="135" y="461"/>
                      <a:pt x="269" y="461"/>
                    </a:cubicBezTo>
                    <a:cubicBezTo>
                      <a:pt x="374" y="461"/>
                      <a:pt x="478" y="400"/>
                      <a:pt x="505" y="267"/>
                    </a:cubicBezTo>
                    <a:cubicBezTo>
                      <a:pt x="525" y="98"/>
                      <a:pt x="394" y="1"/>
                      <a:pt x="262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3"/>
              <p:cNvSpPr/>
              <p:nvPr/>
            </p:nvSpPr>
            <p:spPr>
              <a:xfrm>
                <a:off x="1282243" y="1261348"/>
                <a:ext cx="23661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12" extrusionOk="0">
                    <a:moveTo>
                      <a:pt x="222" y="1"/>
                    </a:moveTo>
                    <a:cubicBezTo>
                      <a:pt x="132" y="1"/>
                      <a:pt x="44" y="55"/>
                      <a:pt x="28" y="172"/>
                    </a:cubicBezTo>
                    <a:cubicBezTo>
                      <a:pt x="0" y="322"/>
                      <a:pt x="117" y="411"/>
                      <a:pt x="232" y="411"/>
                    </a:cubicBezTo>
                    <a:cubicBezTo>
                      <a:pt x="319" y="411"/>
                      <a:pt x="406" y="359"/>
                      <a:pt x="427" y="244"/>
                    </a:cubicBezTo>
                    <a:cubicBezTo>
                      <a:pt x="454" y="88"/>
                      <a:pt x="337" y="1"/>
                      <a:pt x="222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3"/>
              <p:cNvSpPr/>
              <p:nvPr/>
            </p:nvSpPr>
            <p:spPr>
              <a:xfrm>
                <a:off x="2137464" y="865667"/>
                <a:ext cx="26365" cy="23557"/>
              </a:xfrm>
              <a:custGeom>
                <a:avLst/>
                <a:gdLst/>
                <a:ahLst/>
                <a:cxnLst/>
                <a:rect l="l" t="t" r="r" b="b"/>
                <a:pathLst>
                  <a:path w="507" h="453" extrusionOk="0">
                    <a:moveTo>
                      <a:pt x="244" y="0"/>
                    </a:moveTo>
                    <a:cubicBezTo>
                      <a:pt x="145" y="0"/>
                      <a:pt x="48" y="58"/>
                      <a:pt x="21" y="184"/>
                    </a:cubicBezTo>
                    <a:cubicBezTo>
                      <a:pt x="1" y="355"/>
                      <a:pt x="131" y="452"/>
                      <a:pt x="261" y="452"/>
                    </a:cubicBezTo>
                    <a:cubicBezTo>
                      <a:pt x="361" y="452"/>
                      <a:pt x="461" y="395"/>
                      <a:pt x="493" y="269"/>
                    </a:cubicBezTo>
                    <a:cubicBezTo>
                      <a:pt x="507" y="98"/>
                      <a:pt x="373" y="0"/>
                      <a:pt x="244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3"/>
              <p:cNvSpPr/>
              <p:nvPr/>
            </p:nvSpPr>
            <p:spPr>
              <a:xfrm>
                <a:off x="2043133" y="1052769"/>
                <a:ext cx="21009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69" extrusionOk="0">
                    <a:moveTo>
                      <a:pt x="196" y="0"/>
                    </a:moveTo>
                    <a:cubicBezTo>
                      <a:pt x="115" y="0"/>
                      <a:pt x="37" y="48"/>
                      <a:pt x="21" y="154"/>
                    </a:cubicBezTo>
                    <a:cubicBezTo>
                      <a:pt x="0" y="290"/>
                      <a:pt x="106" y="369"/>
                      <a:pt x="209" y="369"/>
                    </a:cubicBezTo>
                    <a:cubicBezTo>
                      <a:pt x="289" y="369"/>
                      <a:pt x="368" y="321"/>
                      <a:pt x="384" y="215"/>
                    </a:cubicBezTo>
                    <a:cubicBezTo>
                      <a:pt x="404" y="79"/>
                      <a:pt x="298" y="0"/>
                      <a:pt x="196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3"/>
              <p:cNvSpPr/>
              <p:nvPr/>
            </p:nvSpPr>
            <p:spPr>
              <a:xfrm>
                <a:off x="2060450" y="1272321"/>
                <a:ext cx="21633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416" h="369" extrusionOk="0">
                    <a:moveTo>
                      <a:pt x="200" y="0"/>
                    </a:moveTo>
                    <a:cubicBezTo>
                      <a:pt x="117" y="0"/>
                      <a:pt x="36" y="48"/>
                      <a:pt x="14" y="154"/>
                    </a:cubicBezTo>
                    <a:cubicBezTo>
                      <a:pt x="1" y="290"/>
                      <a:pt x="105" y="369"/>
                      <a:pt x="211" y="369"/>
                    </a:cubicBezTo>
                    <a:cubicBezTo>
                      <a:pt x="293" y="369"/>
                      <a:pt x="375" y="321"/>
                      <a:pt x="401" y="215"/>
                    </a:cubicBezTo>
                    <a:cubicBezTo>
                      <a:pt x="415" y="79"/>
                      <a:pt x="307" y="0"/>
                      <a:pt x="200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3"/>
              <p:cNvSpPr/>
              <p:nvPr/>
            </p:nvSpPr>
            <p:spPr>
              <a:xfrm>
                <a:off x="1941626" y="1384020"/>
                <a:ext cx="30317" cy="24285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67" extrusionOk="0">
                    <a:moveTo>
                      <a:pt x="219" y="1"/>
                    </a:moveTo>
                    <a:cubicBezTo>
                      <a:pt x="119" y="1"/>
                      <a:pt x="23" y="71"/>
                      <a:pt x="1" y="184"/>
                    </a:cubicBezTo>
                    <a:cubicBezTo>
                      <a:pt x="1" y="244"/>
                      <a:pt x="1" y="305"/>
                      <a:pt x="25" y="365"/>
                    </a:cubicBezTo>
                    <a:cubicBezTo>
                      <a:pt x="53" y="437"/>
                      <a:pt x="109" y="466"/>
                      <a:pt x="171" y="466"/>
                    </a:cubicBezTo>
                    <a:cubicBezTo>
                      <a:pt x="348" y="466"/>
                      <a:pt x="582" y="230"/>
                      <a:pt x="412" y="87"/>
                    </a:cubicBezTo>
                    <a:cubicBezTo>
                      <a:pt x="364" y="50"/>
                      <a:pt x="303" y="26"/>
                      <a:pt x="243" y="2"/>
                    </a:cubicBezTo>
                    <a:cubicBezTo>
                      <a:pt x="235" y="1"/>
                      <a:pt x="227" y="1"/>
                      <a:pt x="219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3"/>
              <p:cNvSpPr/>
              <p:nvPr/>
            </p:nvSpPr>
            <p:spPr>
              <a:xfrm>
                <a:off x="1865027" y="1475491"/>
                <a:ext cx="32658" cy="28913"/>
              </a:xfrm>
              <a:custGeom>
                <a:avLst/>
                <a:gdLst/>
                <a:ahLst/>
                <a:cxnLst/>
                <a:rect l="l" t="t" r="r" b="b"/>
                <a:pathLst>
                  <a:path w="628" h="556" extrusionOk="0">
                    <a:moveTo>
                      <a:pt x="281" y="0"/>
                    </a:moveTo>
                    <a:cubicBezTo>
                      <a:pt x="131" y="0"/>
                      <a:pt x="0" y="145"/>
                      <a:pt x="47" y="312"/>
                    </a:cubicBezTo>
                    <a:cubicBezTo>
                      <a:pt x="64" y="458"/>
                      <a:pt x="186" y="556"/>
                      <a:pt x="315" y="556"/>
                    </a:cubicBezTo>
                    <a:cubicBezTo>
                      <a:pt x="368" y="556"/>
                      <a:pt x="421" y="540"/>
                      <a:pt x="470" y="505"/>
                    </a:cubicBezTo>
                    <a:cubicBezTo>
                      <a:pt x="627" y="384"/>
                      <a:pt x="603" y="130"/>
                      <a:pt x="422" y="46"/>
                    </a:cubicBezTo>
                    <a:cubicBezTo>
                      <a:pt x="376" y="14"/>
                      <a:pt x="327" y="0"/>
                      <a:pt x="281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3"/>
              <p:cNvSpPr/>
              <p:nvPr/>
            </p:nvSpPr>
            <p:spPr>
              <a:xfrm>
                <a:off x="1749791" y="1680794"/>
                <a:ext cx="45606" cy="32554"/>
              </a:xfrm>
              <a:custGeom>
                <a:avLst/>
                <a:gdLst/>
                <a:ahLst/>
                <a:cxnLst/>
                <a:rect l="l" t="t" r="r" b="b"/>
                <a:pathLst>
                  <a:path w="877" h="626" extrusionOk="0">
                    <a:moveTo>
                      <a:pt x="431" y="0"/>
                    </a:moveTo>
                    <a:cubicBezTo>
                      <a:pt x="365" y="0"/>
                      <a:pt x="297" y="14"/>
                      <a:pt x="242" y="41"/>
                    </a:cubicBezTo>
                    <a:cubicBezTo>
                      <a:pt x="37" y="114"/>
                      <a:pt x="0" y="368"/>
                      <a:pt x="158" y="513"/>
                    </a:cubicBezTo>
                    <a:cubicBezTo>
                      <a:pt x="218" y="573"/>
                      <a:pt x="303" y="610"/>
                      <a:pt x="400" y="622"/>
                    </a:cubicBezTo>
                    <a:cubicBezTo>
                      <a:pt x="419" y="625"/>
                      <a:pt x="437" y="626"/>
                      <a:pt x="454" y="626"/>
                    </a:cubicBezTo>
                    <a:cubicBezTo>
                      <a:pt x="807" y="626"/>
                      <a:pt x="877" y="74"/>
                      <a:pt x="496" y="17"/>
                    </a:cubicBezTo>
                    <a:lnTo>
                      <a:pt x="496" y="5"/>
                    </a:lnTo>
                    <a:cubicBezTo>
                      <a:pt x="475" y="2"/>
                      <a:pt x="453" y="0"/>
                      <a:pt x="431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"/>
              <p:cNvSpPr/>
              <p:nvPr/>
            </p:nvSpPr>
            <p:spPr>
              <a:xfrm>
                <a:off x="1618174" y="1636801"/>
                <a:ext cx="33542" cy="27561"/>
              </a:xfrm>
              <a:custGeom>
                <a:avLst/>
                <a:gdLst/>
                <a:ahLst/>
                <a:cxnLst/>
                <a:rect l="l" t="t" r="r" b="b"/>
                <a:pathLst>
                  <a:path w="645" h="530" extrusionOk="0">
                    <a:moveTo>
                      <a:pt x="285" y="0"/>
                    </a:moveTo>
                    <a:cubicBezTo>
                      <a:pt x="158" y="0"/>
                      <a:pt x="49" y="92"/>
                      <a:pt x="27" y="222"/>
                    </a:cubicBezTo>
                    <a:cubicBezTo>
                      <a:pt x="0" y="392"/>
                      <a:pt x="140" y="530"/>
                      <a:pt x="293" y="530"/>
                    </a:cubicBezTo>
                    <a:cubicBezTo>
                      <a:pt x="346" y="530"/>
                      <a:pt x="401" y="513"/>
                      <a:pt x="451" y="476"/>
                    </a:cubicBezTo>
                    <a:cubicBezTo>
                      <a:pt x="644" y="343"/>
                      <a:pt x="572" y="28"/>
                      <a:pt x="330" y="4"/>
                    </a:cubicBezTo>
                    <a:cubicBezTo>
                      <a:pt x="315" y="1"/>
                      <a:pt x="300" y="0"/>
                      <a:pt x="285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3"/>
              <p:cNvSpPr/>
              <p:nvPr/>
            </p:nvSpPr>
            <p:spPr>
              <a:xfrm>
                <a:off x="1489574" y="1761501"/>
                <a:ext cx="22569" cy="20437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93" extrusionOk="0">
                    <a:moveTo>
                      <a:pt x="206" y="0"/>
                    </a:moveTo>
                    <a:cubicBezTo>
                      <a:pt x="123" y="0"/>
                      <a:pt x="41" y="49"/>
                      <a:pt x="21" y="158"/>
                    </a:cubicBezTo>
                    <a:cubicBezTo>
                      <a:pt x="0" y="308"/>
                      <a:pt x="110" y="393"/>
                      <a:pt x="221" y="393"/>
                    </a:cubicBezTo>
                    <a:cubicBezTo>
                      <a:pt x="307" y="393"/>
                      <a:pt x="393" y="342"/>
                      <a:pt x="420" y="231"/>
                    </a:cubicBezTo>
                    <a:cubicBezTo>
                      <a:pt x="434" y="86"/>
                      <a:pt x="318" y="0"/>
                      <a:pt x="206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3"/>
              <p:cNvSpPr/>
              <p:nvPr/>
            </p:nvSpPr>
            <p:spPr>
              <a:xfrm>
                <a:off x="1161962" y="1700867"/>
                <a:ext cx="30525" cy="21789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19" extrusionOk="0">
                    <a:moveTo>
                      <a:pt x="182" y="1"/>
                    </a:moveTo>
                    <a:cubicBezTo>
                      <a:pt x="54" y="1"/>
                      <a:pt x="1" y="150"/>
                      <a:pt x="67" y="260"/>
                    </a:cubicBezTo>
                    <a:cubicBezTo>
                      <a:pt x="91" y="296"/>
                      <a:pt x="115" y="320"/>
                      <a:pt x="139" y="357"/>
                    </a:cubicBezTo>
                    <a:cubicBezTo>
                      <a:pt x="166" y="400"/>
                      <a:pt x="202" y="418"/>
                      <a:pt x="240" y="418"/>
                    </a:cubicBezTo>
                    <a:cubicBezTo>
                      <a:pt x="393" y="418"/>
                      <a:pt x="587" y="132"/>
                      <a:pt x="393" y="54"/>
                    </a:cubicBezTo>
                    <a:lnTo>
                      <a:pt x="381" y="54"/>
                    </a:lnTo>
                    <a:cubicBezTo>
                      <a:pt x="333" y="30"/>
                      <a:pt x="272" y="18"/>
                      <a:pt x="224" y="6"/>
                    </a:cubicBezTo>
                    <a:cubicBezTo>
                      <a:pt x="209" y="2"/>
                      <a:pt x="195" y="1"/>
                      <a:pt x="182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3"/>
              <p:cNvSpPr/>
              <p:nvPr/>
            </p:nvSpPr>
            <p:spPr>
              <a:xfrm>
                <a:off x="959675" y="1603207"/>
                <a:ext cx="44930" cy="33646"/>
              </a:xfrm>
              <a:custGeom>
                <a:avLst/>
                <a:gdLst/>
                <a:ahLst/>
                <a:cxnLst/>
                <a:rect l="l" t="t" r="r" b="b"/>
                <a:pathLst>
                  <a:path w="864" h="647" extrusionOk="0">
                    <a:moveTo>
                      <a:pt x="311" y="0"/>
                    </a:moveTo>
                    <a:cubicBezTo>
                      <a:pt x="208" y="0"/>
                      <a:pt x="111" y="42"/>
                      <a:pt x="49" y="142"/>
                    </a:cubicBezTo>
                    <a:cubicBezTo>
                      <a:pt x="1" y="215"/>
                      <a:pt x="1" y="311"/>
                      <a:pt x="49" y="396"/>
                    </a:cubicBezTo>
                    <a:cubicBezTo>
                      <a:pt x="73" y="432"/>
                      <a:pt x="110" y="481"/>
                      <a:pt x="158" y="505"/>
                    </a:cubicBezTo>
                    <a:lnTo>
                      <a:pt x="194" y="541"/>
                    </a:lnTo>
                    <a:cubicBezTo>
                      <a:pt x="263" y="616"/>
                      <a:pt x="343" y="647"/>
                      <a:pt x="420" y="647"/>
                    </a:cubicBezTo>
                    <a:cubicBezTo>
                      <a:pt x="655" y="647"/>
                      <a:pt x="864" y="358"/>
                      <a:pt x="654" y="130"/>
                    </a:cubicBezTo>
                    <a:lnTo>
                      <a:pt x="654" y="130"/>
                    </a:lnTo>
                    <a:lnTo>
                      <a:pt x="654" y="142"/>
                    </a:lnTo>
                    <a:cubicBezTo>
                      <a:pt x="563" y="57"/>
                      <a:pt x="433" y="0"/>
                      <a:pt x="311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3"/>
              <p:cNvSpPr/>
              <p:nvPr/>
            </p:nvSpPr>
            <p:spPr>
              <a:xfrm>
                <a:off x="907049" y="1672942"/>
                <a:ext cx="30109" cy="26625"/>
              </a:xfrm>
              <a:custGeom>
                <a:avLst/>
                <a:gdLst/>
                <a:ahLst/>
                <a:cxnLst/>
                <a:rect l="l" t="t" r="r" b="b"/>
                <a:pathLst>
                  <a:path w="579" h="512" extrusionOk="0">
                    <a:moveTo>
                      <a:pt x="286" y="1"/>
                    </a:moveTo>
                    <a:cubicBezTo>
                      <a:pt x="172" y="1"/>
                      <a:pt x="58" y="68"/>
                      <a:pt x="21" y="216"/>
                    </a:cubicBezTo>
                    <a:cubicBezTo>
                      <a:pt x="1" y="405"/>
                      <a:pt x="146" y="512"/>
                      <a:pt x="294" y="512"/>
                    </a:cubicBezTo>
                    <a:cubicBezTo>
                      <a:pt x="410" y="512"/>
                      <a:pt x="528" y="445"/>
                      <a:pt x="565" y="301"/>
                    </a:cubicBezTo>
                    <a:cubicBezTo>
                      <a:pt x="579" y="111"/>
                      <a:pt x="432" y="1"/>
                      <a:pt x="286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3"/>
              <p:cNvSpPr/>
              <p:nvPr/>
            </p:nvSpPr>
            <p:spPr>
              <a:xfrm>
                <a:off x="855464" y="1567742"/>
                <a:ext cx="29485" cy="25949"/>
              </a:xfrm>
              <a:custGeom>
                <a:avLst/>
                <a:gdLst/>
                <a:ahLst/>
                <a:cxnLst/>
                <a:rect l="l" t="t" r="r" b="b"/>
                <a:pathLst>
                  <a:path w="567" h="499" extrusionOk="0">
                    <a:moveTo>
                      <a:pt x="274" y="0"/>
                    </a:moveTo>
                    <a:cubicBezTo>
                      <a:pt x="163" y="0"/>
                      <a:pt x="53" y="65"/>
                      <a:pt x="21" y="207"/>
                    </a:cubicBezTo>
                    <a:cubicBezTo>
                      <a:pt x="1" y="391"/>
                      <a:pt x="145" y="498"/>
                      <a:pt x="291" y="498"/>
                    </a:cubicBezTo>
                    <a:cubicBezTo>
                      <a:pt x="403" y="498"/>
                      <a:pt x="516" y="434"/>
                      <a:pt x="553" y="292"/>
                    </a:cubicBezTo>
                    <a:cubicBezTo>
                      <a:pt x="567" y="108"/>
                      <a:pt x="419" y="0"/>
                      <a:pt x="274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3"/>
              <p:cNvSpPr/>
              <p:nvPr/>
            </p:nvSpPr>
            <p:spPr>
              <a:xfrm>
                <a:off x="672313" y="1466131"/>
                <a:ext cx="33802" cy="29277"/>
              </a:xfrm>
              <a:custGeom>
                <a:avLst/>
                <a:gdLst/>
                <a:ahLst/>
                <a:cxnLst/>
                <a:rect l="l" t="t" r="r" b="b"/>
                <a:pathLst>
                  <a:path w="650" h="563" extrusionOk="0">
                    <a:moveTo>
                      <a:pt x="320" y="0"/>
                    </a:moveTo>
                    <a:cubicBezTo>
                      <a:pt x="193" y="0"/>
                      <a:pt x="67" y="74"/>
                      <a:pt x="35" y="238"/>
                    </a:cubicBezTo>
                    <a:cubicBezTo>
                      <a:pt x="1" y="443"/>
                      <a:pt x="172" y="563"/>
                      <a:pt x="337" y="563"/>
                    </a:cubicBezTo>
                    <a:cubicBezTo>
                      <a:pt x="465" y="563"/>
                      <a:pt x="589" y="492"/>
                      <a:pt x="616" y="334"/>
                    </a:cubicBezTo>
                    <a:cubicBezTo>
                      <a:pt x="650" y="123"/>
                      <a:pt x="484" y="0"/>
                      <a:pt x="320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3"/>
              <p:cNvSpPr/>
              <p:nvPr/>
            </p:nvSpPr>
            <p:spPr>
              <a:xfrm>
                <a:off x="744700" y="1353391"/>
                <a:ext cx="35050" cy="30993"/>
              </a:xfrm>
              <a:custGeom>
                <a:avLst/>
                <a:gdLst/>
                <a:ahLst/>
                <a:cxnLst/>
                <a:rect l="l" t="t" r="r" b="b"/>
                <a:pathLst>
                  <a:path w="674" h="596" extrusionOk="0">
                    <a:moveTo>
                      <a:pt x="323" y="1"/>
                    </a:moveTo>
                    <a:cubicBezTo>
                      <a:pt x="190" y="1"/>
                      <a:pt x="60" y="78"/>
                      <a:pt x="34" y="252"/>
                    </a:cubicBezTo>
                    <a:cubicBezTo>
                      <a:pt x="0" y="470"/>
                      <a:pt x="176" y="596"/>
                      <a:pt x="347" y="596"/>
                    </a:cubicBezTo>
                    <a:cubicBezTo>
                      <a:pt x="481" y="596"/>
                      <a:pt x="612" y="519"/>
                      <a:pt x="639" y="349"/>
                    </a:cubicBezTo>
                    <a:cubicBezTo>
                      <a:pt x="673" y="131"/>
                      <a:pt x="495" y="1"/>
                      <a:pt x="323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3"/>
              <p:cNvSpPr/>
              <p:nvPr/>
            </p:nvSpPr>
            <p:spPr>
              <a:xfrm>
                <a:off x="591554" y="1188910"/>
                <a:ext cx="36038" cy="29433"/>
              </a:xfrm>
              <a:custGeom>
                <a:avLst/>
                <a:gdLst/>
                <a:ahLst/>
                <a:cxnLst/>
                <a:rect l="l" t="t" r="r" b="b"/>
                <a:pathLst>
                  <a:path w="693" h="566" extrusionOk="0">
                    <a:moveTo>
                      <a:pt x="318" y="0"/>
                    </a:moveTo>
                    <a:cubicBezTo>
                      <a:pt x="180" y="0"/>
                      <a:pt x="60" y="93"/>
                      <a:pt x="27" y="234"/>
                    </a:cubicBezTo>
                    <a:cubicBezTo>
                      <a:pt x="0" y="423"/>
                      <a:pt x="148" y="566"/>
                      <a:pt x="310" y="566"/>
                    </a:cubicBezTo>
                    <a:cubicBezTo>
                      <a:pt x="366" y="566"/>
                      <a:pt x="423" y="549"/>
                      <a:pt x="475" y="512"/>
                    </a:cubicBezTo>
                    <a:cubicBezTo>
                      <a:pt x="693" y="367"/>
                      <a:pt x="608" y="40"/>
                      <a:pt x="366" y="4"/>
                    </a:cubicBezTo>
                    <a:cubicBezTo>
                      <a:pt x="350" y="2"/>
                      <a:pt x="334" y="0"/>
                      <a:pt x="318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"/>
              <p:cNvSpPr/>
              <p:nvPr/>
            </p:nvSpPr>
            <p:spPr>
              <a:xfrm>
                <a:off x="683182" y="1203678"/>
                <a:ext cx="24025" cy="21217"/>
              </a:xfrm>
              <a:custGeom>
                <a:avLst/>
                <a:gdLst/>
                <a:ahLst/>
                <a:cxnLst/>
                <a:rect l="l" t="t" r="r" b="b"/>
                <a:pathLst>
                  <a:path w="462" h="408" extrusionOk="0">
                    <a:moveTo>
                      <a:pt x="221" y="1"/>
                    </a:moveTo>
                    <a:cubicBezTo>
                      <a:pt x="129" y="1"/>
                      <a:pt x="39" y="52"/>
                      <a:pt x="7" y="168"/>
                    </a:cubicBezTo>
                    <a:cubicBezTo>
                      <a:pt x="1" y="319"/>
                      <a:pt x="122" y="407"/>
                      <a:pt x="242" y="407"/>
                    </a:cubicBezTo>
                    <a:cubicBezTo>
                      <a:pt x="333" y="407"/>
                      <a:pt x="424" y="356"/>
                      <a:pt x="455" y="240"/>
                    </a:cubicBezTo>
                    <a:cubicBezTo>
                      <a:pt x="462" y="89"/>
                      <a:pt x="340" y="1"/>
                      <a:pt x="221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3"/>
              <p:cNvSpPr/>
              <p:nvPr/>
            </p:nvSpPr>
            <p:spPr>
              <a:xfrm>
                <a:off x="648080" y="1143564"/>
                <a:ext cx="35414" cy="30993"/>
              </a:xfrm>
              <a:custGeom>
                <a:avLst/>
                <a:gdLst/>
                <a:ahLst/>
                <a:cxnLst/>
                <a:rect l="l" t="t" r="r" b="b"/>
                <a:pathLst>
                  <a:path w="681" h="596" extrusionOk="0">
                    <a:moveTo>
                      <a:pt x="333" y="1"/>
                    </a:moveTo>
                    <a:cubicBezTo>
                      <a:pt x="199" y="1"/>
                      <a:pt x="68" y="77"/>
                      <a:pt x="41" y="247"/>
                    </a:cubicBezTo>
                    <a:cubicBezTo>
                      <a:pt x="0" y="465"/>
                      <a:pt x="175" y="595"/>
                      <a:pt x="348" y="595"/>
                    </a:cubicBezTo>
                    <a:cubicBezTo>
                      <a:pt x="482" y="595"/>
                      <a:pt x="614" y="518"/>
                      <a:pt x="646" y="344"/>
                    </a:cubicBezTo>
                    <a:cubicBezTo>
                      <a:pt x="680" y="126"/>
                      <a:pt x="504" y="1"/>
                      <a:pt x="333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3"/>
              <p:cNvSpPr/>
              <p:nvPr/>
            </p:nvSpPr>
            <p:spPr>
              <a:xfrm>
                <a:off x="746000" y="1048297"/>
                <a:ext cx="20749" cy="18721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60" extrusionOk="0">
                    <a:moveTo>
                      <a:pt x="198" y="1"/>
                    </a:moveTo>
                    <a:cubicBezTo>
                      <a:pt x="117" y="1"/>
                      <a:pt x="37" y="48"/>
                      <a:pt x="21" y="156"/>
                    </a:cubicBezTo>
                    <a:cubicBezTo>
                      <a:pt x="1" y="284"/>
                      <a:pt x="101" y="359"/>
                      <a:pt x="199" y="359"/>
                    </a:cubicBezTo>
                    <a:cubicBezTo>
                      <a:pt x="278" y="359"/>
                      <a:pt x="356" y="311"/>
                      <a:pt x="372" y="204"/>
                    </a:cubicBezTo>
                    <a:cubicBezTo>
                      <a:pt x="399" y="76"/>
                      <a:pt x="298" y="1"/>
                      <a:pt x="198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3"/>
              <p:cNvSpPr/>
              <p:nvPr/>
            </p:nvSpPr>
            <p:spPr>
              <a:xfrm>
                <a:off x="1298311" y="731555"/>
                <a:ext cx="28601" cy="25221"/>
              </a:xfrm>
              <a:custGeom>
                <a:avLst/>
                <a:gdLst/>
                <a:ahLst/>
                <a:cxnLst/>
                <a:rect l="l" t="t" r="r" b="b"/>
                <a:pathLst>
                  <a:path w="550" h="485" extrusionOk="0">
                    <a:moveTo>
                      <a:pt x="267" y="1"/>
                    </a:moveTo>
                    <a:cubicBezTo>
                      <a:pt x="159" y="1"/>
                      <a:pt x="53" y="62"/>
                      <a:pt x="21" y="198"/>
                    </a:cubicBezTo>
                    <a:cubicBezTo>
                      <a:pt x="1" y="381"/>
                      <a:pt x="140" y="485"/>
                      <a:pt x="279" y="485"/>
                    </a:cubicBezTo>
                    <a:cubicBezTo>
                      <a:pt x="388" y="485"/>
                      <a:pt x="497" y="421"/>
                      <a:pt x="529" y="283"/>
                    </a:cubicBezTo>
                    <a:cubicBezTo>
                      <a:pt x="550" y="105"/>
                      <a:pt x="407" y="1"/>
                      <a:pt x="267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3"/>
              <p:cNvSpPr/>
              <p:nvPr/>
            </p:nvSpPr>
            <p:spPr>
              <a:xfrm>
                <a:off x="1304967" y="794373"/>
                <a:ext cx="18721" cy="16641"/>
              </a:xfrm>
              <a:custGeom>
                <a:avLst/>
                <a:gdLst/>
                <a:ahLst/>
                <a:cxnLst/>
                <a:rect l="l" t="t" r="r" b="b"/>
                <a:pathLst>
                  <a:path w="360" h="320" extrusionOk="0">
                    <a:moveTo>
                      <a:pt x="171" y="0"/>
                    </a:moveTo>
                    <a:cubicBezTo>
                      <a:pt x="102" y="0"/>
                      <a:pt x="35" y="39"/>
                      <a:pt x="14" y="127"/>
                    </a:cubicBezTo>
                    <a:cubicBezTo>
                      <a:pt x="0" y="250"/>
                      <a:pt x="94" y="319"/>
                      <a:pt x="188" y="319"/>
                    </a:cubicBezTo>
                    <a:cubicBezTo>
                      <a:pt x="260" y="319"/>
                      <a:pt x="332" y="278"/>
                      <a:pt x="353" y="188"/>
                    </a:cubicBezTo>
                    <a:cubicBezTo>
                      <a:pt x="360" y="70"/>
                      <a:pt x="264" y="0"/>
                      <a:pt x="171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3"/>
              <p:cNvSpPr/>
              <p:nvPr/>
            </p:nvSpPr>
            <p:spPr>
              <a:xfrm>
                <a:off x="1353589" y="818346"/>
                <a:ext cx="28445" cy="25273"/>
              </a:xfrm>
              <a:custGeom>
                <a:avLst/>
                <a:gdLst/>
                <a:ahLst/>
                <a:cxnLst/>
                <a:rect l="l" t="t" r="r" b="b"/>
                <a:pathLst>
                  <a:path w="547" h="486" extrusionOk="0">
                    <a:moveTo>
                      <a:pt x="265" y="1"/>
                    </a:moveTo>
                    <a:cubicBezTo>
                      <a:pt x="159" y="1"/>
                      <a:pt x="56" y="62"/>
                      <a:pt x="35" y="199"/>
                    </a:cubicBezTo>
                    <a:cubicBezTo>
                      <a:pt x="1" y="382"/>
                      <a:pt x="138" y="485"/>
                      <a:pt x="276" y="485"/>
                    </a:cubicBezTo>
                    <a:cubicBezTo>
                      <a:pt x="384" y="485"/>
                      <a:pt x="492" y="422"/>
                      <a:pt x="519" y="283"/>
                    </a:cubicBezTo>
                    <a:cubicBezTo>
                      <a:pt x="546" y="105"/>
                      <a:pt x="403" y="1"/>
                      <a:pt x="265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3"/>
              <p:cNvSpPr/>
              <p:nvPr/>
            </p:nvSpPr>
            <p:spPr>
              <a:xfrm>
                <a:off x="1309387" y="910753"/>
                <a:ext cx="31358" cy="27873"/>
              </a:xfrm>
              <a:custGeom>
                <a:avLst/>
                <a:gdLst/>
                <a:ahLst/>
                <a:cxnLst/>
                <a:rect l="l" t="t" r="r" b="b"/>
                <a:pathLst>
                  <a:path w="603" h="536" extrusionOk="0">
                    <a:moveTo>
                      <a:pt x="292" y="1"/>
                    </a:moveTo>
                    <a:cubicBezTo>
                      <a:pt x="171" y="1"/>
                      <a:pt x="51" y="71"/>
                      <a:pt x="14" y="224"/>
                    </a:cubicBezTo>
                    <a:cubicBezTo>
                      <a:pt x="0" y="422"/>
                      <a:pt x="156" y="536"/>
                      <a:pt x="310" y="536"/>
                    </a:cubicBezTo>
                    <a:cubicBezTo>
                      <a:pt x="428" y="536"/>
                      <a:pt x="545" y="468"/>
                      <a:pt x="582" y="321"/>
                    </a:cubicBezTo>
                    <a:cubicBezTo>
                      <a:pt x="603" y="117"/>
                      <a:pt x="447" y="1"/>
                      <a:pt x="292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3"/>
              <p:cNvSpPr/>
              <p:nvPr/>
            </p:nvSpPr>
            <p:spPr>
              <a:xfrm>
                <a:off x="1352965" y="921205"/>
                <a:ext cx="33178" cy="29329"/>
              </a:xfrm>
              <a:custGeom>
                <a:avLst/>
                <a:gdLst/>
                <a:ahLst/>
                <a:cxnLst/>
                <a:rect l="l" t="t" r="r" b="b"/>
                <a:pathLst>
                  <a:path w="638" h="564" extrusionOk="0">
                    <a:moveTo>
                      <a:pt x="308" y="0"/>
                    </a:moveTo>
                    <a:cubicBezTo>
                      <a:pt x="183" y="0"/>
                      <a:pt x="61" y="71"/>
                      <a:pt x="35" y="229"/>
                    </a:cubicBezTo>
                    <a:cubicBezTo>
                      <a:pt x="1" y="440"/>
                      <a:pt x="166" y="563"/>
                      <a:pt x="328" y="563"/>
                    </a:cubicBezTo>
                    <a:cubicBezTo>
                      <a:pt x="454" y="563"/>
                      <a:pt x="577" y="489"/>
                      <a:pt x="603" y="326"/>
                    </a:cubicBezTo>
                    <a:cubicBezTo>
                      <a:pt x="637" y="120"/>
                      <a:pt x="470" y="0"/>
                      <a:pt x="308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3"/>
              <p:cNvSpPr/>
              <p:nvPr/>
            </p:nvSpPr>
            <p:spPr>
              <a:xfrm>
                <a:off x="1410635" y="993747"/>
                <a:ext cx="19709" cy="17733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41" extrusionOk="0">
                    <a:moveTo>
                      <a:pt x="186" y="0"/>
                    </a:moveTo>
                    <a:cubicBezTo>
                      <a:pt x="111" y="0"/>
                      <a:pt x="36" y="44"/>
                      <a:pt x="14" y="140"/>
                    </a:cubicBezTo>
                    <a:cubicBezTo>
                      <a:pt x="1" y="269"/>
                      <a:pt x="97" y="341"/>
                      <a:pt x="193" y="341"/>
                    </a:cubicBezTo>
                    <a:cubicBezTo>
                      <a:pt x="269" y="341"/>
                      <a:pt x="344" y="296"/>
                      <a:pt x="365" y="201"/>
                    </a:cubicBezTo>
                    <a:cubicBezTo>
                      <a:pt x="379" y="72"/>
                      <a:pt x="282" y="0"/>
                      <a:pt x="186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3"/>
              <p:cNvSpPr/>
              <p:nvPr/>
            </p:nvSpPr>
            <p:spPr>
              <a:xfrm>
                <a:off x="1457489" y="963950"/>
                <a:ext cx="27301" cy="24493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71" extrusionOk="0">
                    <a:moveTo>
                      <a:pt x="259" y="0"/>
                    </a:moveTo>
                    <a:cubicBezTo>
                      <a:pt x="156" y="0"/>
                      <a:pt x="52" y="61"/>
                      <a:pt x="21" y="193"/>
                    </a:cubicBezTo>
                    <a:cubicBezTo>
                      <a:pt x="0" y="370"/>
                      <a:pt x="137" y="470"/>
                      <a:pt x="271" y="470"/>
                    </a:cubicBezTo>
                    <a:cubicBezTo>
                      <a:pt x="375" y="470"/>
                      <a:pt x="478" y="410"/>
                      <a:pt x="504" y="278"/>
                    </a:cubicBezTo>
                    <a:cubicBezTo>
                      <a:pt x="525" y="101"/>
                      <a:pt x="392" y="0"/>
                      <a:pt x="259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3"/>
              <p:cNvSpPr/>
              <p:nvPr/>
            </p:nvSpPr>
            <p:spPr>
              <a:xfrm>
                <a:off x="1416511" y="1032645"/>
                <a:ext cx="31878" cy="29017"/>
              </a:xfrm>
              <a:custGeom>
                <a:avLst/>
                <a:gdLst/>
                <a:ahLst/>
                <a:cxnLst/>
                <a:rect l="l" t="t" r="r" b="b"/>
                <a:pathLst>
                  <a:path w="613" h="558" extrusionOk="0">
                    <a:moveTo>
                      <a:pt x="302" y="0"/>
                    </a:moveTo>
                    <a:cubicBezTo>
                      <a:pt x="181" y="0"/>
                      <a:pt x="61" y="74"/>
                      <a:pt x="34" y="239"/>
                    </a:cubicBezTo>
                    <a:cubicBezTo>
                      <a:pt x="1" y="441"/>
                      <a:pt x="155" y="557"/>
                      <a:pt x="309" y="557"/>
                    </a:cubicBezTo>
                    <a:cubicBezTo>
                      <a:pt x="431" y="557"/>
                      <a:pt x="552" y="484"/>
                      <a:pt x="579" y="324"/>
                    </a:cubicBezTo>
                    <a:cubicBezTo>
                      <a:pt x="613" y="120"/>
                      <a:pt x="457" y="0"/>
                      <a:pt x="302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3"/>
              <p:cNvSpPr/>
              <p:nvPr/>
            </p:nvSpPr>
            <p:spPr>
              <a:xfrm>
                <a:off x="1327536" y="1089015"/>
                <a:ext cx="28653" cy="25689"/>
              </a:xfrm>
              <a:custGeom>
                <a:avLst/>
                <a:gdLst/>
                <a:ahLst/>
                <a:cxnLst/>
                <a:rect l="l" t="t" r="r" b="b"/>
                <a:pathLst>
                  <a:path w="551" h="494" extrusionOk="0">
                    <a:moveTo>
                      <a:pt x="269" y="1"/>
                    </a:moveTo>
                    <a:cubicBezTo>
                      <a:pt x="161" y="1"/>
                      <a:pt x="54" y="65"/>
                      <a:pt x="28" y="207"/>
                    </a:cubicBezTo>
                    <a:cubicBezTo>
                      <a:pt x="1" y="390"/>
                      <a:pt x="141" y="494"/>
                      <a:pt x="280" y="494"/>
                    </a:cubicBezTo>
                    <a:cubicBezTo>
                      <a:pt x="389" y="494"/>
                      <a:pt x="497" y="430"/>
                      <a:pt x="524" y="292"/>
                    </a:cubicBezTo>
                    <a:cubicBezTo>
                      <a:pt x="551" y="108"/>
                      <a:pt x="409" y="1"/>
                      <a:pt x="269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3"/>
              <p:cNvSpPr/>
              <p:nvPr/>
            </p:nvSpPr>
            <p:spPr>
              <a:xfrm>
                <a:off x="1308295" y="1142160"/>
                <a:ext cx="32918" cy="29797"/>
              </a:xfrm>
              <a:custGeom>
                <a:avLst/>
                <a:gdLst/>
                <a:ahLst/>
                <a:cxnLst/>
                <a:rect l="l" t="t" r="r" b="b"/>
                <a:pathLst>
                  <a:path w="633" h="573" extrusionOk="0">
                    <a:moveTo>
                      <a:pt x="309" y="0"/>
                    </a:moveTo>
                    <a:cubicBezTo>
                      <a:pt x="184" y="0"/>
                      <a:pt x="61" y="74"/>
                      <a:pt x="35" y="238"/>
                    </a:cubicBezTo>
                    <a:cubicBezTo>
                      <a:pt x="1" y="449"/>
                      <a:pt x="162" y="572"/>
                      <a:pt x="321" y="572"/>
                    </a:cubicBezTo>
                    <a:cubicBezTo>
                      <a:pt x="444" y="572"/>
                      <a:pt x="565" y="498"/>
                      <a:pt x="591" y="335"/>
                    </a:cubicBezTo>
                    <a:cubicBezTo>
                      <a:pt x="632" y="123"/>
                      <a:pt x="469" y="0"/>
                      <a:pt x="309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3"/>
              <p:cNvSpPr/>
              <p:nvPr/>
            </p:nvSpPr>
            <p:spPr>
              <a:xfrm>
                <a:off x="1257802" y="1228067"/>
                <a:ext cx="8008" cy="7228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9" extrusionOk="0">
                    <a:moveTo>
                      <a:pt x="77" y="0"/>
                    </a:moveTo>
                    <a:cubicBezTo>
                      <a:pt x="48" y="0"/>
                      <a:pt x="19" y="19"/>
                      <a:pt x="14" y="62"/>
                    </a:cubicBezTo>
                    <a:cubicBezTo>
                      <a:pt x="0" y="110"/>
                      <a:pt x="41" y="138"/>
                      <a:pt x="82" y="138"/>
                    </a:cubicBezTo>
                    <a:cubicBezTo>
                      <a:pt x="112" y="138"/>
                      <a:pt x="142" y="122"/>
                      <a:pt x="147" y="86"/>
                    </a:cubicBezTo>
                    <a:cubicBezTo>
                      <a:pt x="154" y="31"/>
                      <a:pt x="115" y="0"/>
                      <a:pt x="77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3"/>
              <p:cNvSpPr/>
              <p:nvPr/>
            </p:nvSpPr>
            <p:spPr>
              <a:xfrm>
                <a:off x="1297635" y="1215015"/>
                <a:ext cx="30265" cy="27353"/>
              </a:xfrm>
              <a:custGeom>
                <a:avLst/>
                <a:gdLst/>
                <a:ahLst/>
                <a:cxnLst/>
                <a:rect l="l" t="t" r="r" b="b"/>
                <a:pathLst>
                  <a:path w="582" h="526" extrusionOk="0">
                    <a:moveTo>
                      <a:pt x="282" y="0"/>
                    </a:moveTo>
                    <a:cubicBezTo>
                      <a:pt x="167" y="0"/>
                      <a:pt x="55" y="67"/>
                      <a:pt x="34" y="216"/>
                    </a:cubicBezTo>
                    <a:cubicBezTo>
                      <a:pt x="0" y="412"/>
                      <a:pt x="148" y="525"/>
                      <a:pt x="296" y="525"/>
                    </a:cubicBezTo>
                    <a:cubicBezTo>
                      <a:pt x="412" y="525"/>
                      <a:pt x="528" y="455"/>
                      <a:pt x="554" y="301"/>
                    </a:cubicBezTo>
                    <a:cubicBezTo>
                      <a:pt x="581" y="110"/>
                      <a:pt x="429" y="0"/>
                      <a:pt x="282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"/>
              <p:cNvSpPr/>
              <p:nvPr/>
            </p:nvSpPr>
            <p:spPr>
              <a:xfrm>
                <a:off x="1186819" y="1265040"/>
                <a:ext cx="36506" cy="30317"/>
              </a:xfrm>
              <a:custGeom>
                <a:avLst/>
                <a:gdLst/>
                <a:ahLst/>
                <a:cxnLst/>
                <a:rect l="l" t="t" r="r" b="b"/>
                <a:pathLst>
                  <a:path w="702" h="583" extrusionOk="0">
                    <a:moveTo>
                      <a:pt x="319" y="0"/>
                    </a:moveTo>
                    <a:cubicBezTo>
                      <a:pt x="179" y="0"/>
                      <a:pt x="58" y="103"/>
                      <a:pt x="36" y="246"/>
                    </a:cubicBezTo>
                    <a:cubicBezTo>
                      <a:pt x="0" y="434"/>
                      <a:pt x="151" y="583"/>
                      <a:pt x="315" y="583"/>
                    </a:cubicBezTo>
                    <a:cubicBezTo>
                      <a:pt x="372" y="583"/>
                      <a:pt x="431" y="565"/>
                      <a:pt x="484" y="524"/>
                    </a:cubicBezTo>
                    <a:cubicBezTo>
                      <a:pt x="701" y="379"/>
                      <a:pt x="617" y="52"/>
                      <a:pt x="363" y="4"/>
                    </a:cubicBezTo>
                    <a:cubicBezTo>
                      <a:pt x="348" y="2"/>
                      <a:pt x="333" y="0"/>
                      <a:pt x="319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"/>
              <p:cNvSpPr/>
              <p:nvPr/>
            </p:nvSpPr>
            <p:spPr>
              <a:xfrm>
                <a:off x="1168567" y="1304666"/>
                <a:ext cx="36506" cy="30317"/>
              </a:xfrm>
              <a:custGeom>
                <a:avLst/>
                <a:gdLst/>
                <a:ahLst/>
                <a:cxnLst/>
                <a:rect l="l" t="t" r="r" b="b"/>
                <a:pathLst>
                  <a:path w="702" h="583" extrusionOk="0">
                    <a:moveTo>
                      <a:pt x="319" y="1"/>
                    </a:moveTo>
                    <a:cubicBezTo>
                      <a:pt x="180" y="1"/>
                      <a:pt x="58" y="103"/>
                      <a:pt x="36" y="246"/>
                    </a:cubicBezTo>
                    <a:cubicBezTo>
                      <a:pt x="0" y="434"/>
                      <a:pt x="151" y="583"/>
                      <a:pt x="315" y="583"/>
                    </a:cubicBezTo>
                    <a:cubicBezTo>
                      <a:pt x="372" y="583"/>
                      <a:pt x="431" y="565"/>
                      <a:pt x="484" y="524"/>
                    </a:cubicBezTo>
                    <a:cubicBezTo>
                      <a:pt x="702" y="379"/>
                      <a:pt x="617" y="40"/>
                      <a:pt x="363" y="4"/>
                    </a:cubicBezTo>
                    <a:cubicBezTo>
                      <a:pt x="348" y="2"/>
                      <a:pt x="334" y="1"/>
                      <a:pt x="319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3"/>
              <p:cNvSpPr/>
              <p:nvPr/>
            </p:nvSpPr>
            <p:spPr>
              <a:xfrm>
                <a:off x="1090720" y="1246892"/>
                <a:ext cx="17577" cy="15913"/>
              </a:xfrm>
              <a:custGeom>
                <a:avLst/>
                <a:gdLst/>
                <a:ahLst/>
                <a:cxnLst/>
                <a:rect l="l" t="t" r="r" b="b"/>
                <a:pathLst>
                  <a:path w="338" h="306" extrusionOk="0">
                    <a:moveTo>
                      <a:pt x="160" y="1"/>
                    </a:moveTo>
                    <a:cubicBezTo>
                      <a:pt x="94" y="1"/>
                      <a:pt x="32" y="39"/>
                      <a:pt x="21" y="123"/>
                    </a:cubicBezTo>
                    <a:cubicBezTo>
                      <a:pt x="1" y="240"/>
                      <a:pt x="89" y="306"/>
                      <a:pt x="176" y="306"/>
                    </a:cubicBezTo>
                    <a:cubicBezTo>
                      <a:pt x="242" y="306"/>
                      <a:pt x="308" y="267"/>
                      <a:pt x="324" y="183"/>
                    </a:cubicBezTo>
                    <a:cubicBezTo>
                      <a:pt x="337" y="67"/>
                      <a:pt x="246" y="1"/>
                      <a:pt x="160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3"/>
              <p:cNvSpPr/>
              <p:nvPr/>
            </p:nvSpPr>
            <p:spPr>
              <a:xfrm>
                <a:off x="1033934" y="1237947"/>
                <a:ext cx="35622" cy="26937"/>
              </a:xfrm>
              <a:custGeom>
                <a:avLst/>
                <a:gdLst/>
                <a:ahLst/>
                <a:cxnLst/>
                <a:rect l="l" t="t" r="r" b="b"/>
                <a:pathLst>
                  <a:path w="685" h="518" extrusionOk="0">
                    <a:moveTo>
                      <a:pt x="384" y="1"/>
                    </a:moveTo>
                    <a:cubicBezTo>
                      <a:pt x="314" y="1"/>
                      <a:pt x="244" y="30"/>
                      <a:pt x="194" y="89"/>
                    </a:cubicBezTo>
                    <a:lnTo>
                      <a:pt x="182" y="89"/>
                    </a:lnTo>
                    <a:cubicBezTo>
                      <a:pt x="145" y="126"/>
                      <a:pt x="109" y="162"/>
                      <a:pt x="85" y="198"/>
                    </a:cubicBezTo>
                    <a:cubicBezTo>
                      <a:pt x="0" y="295"/>
                      <a:pt x="61" y="452"/>
                      <a:pt x="194" y="476"/>
                    </a:cubicBezTo>
                    <a:lnTo>
                      <a:pt x="339" y="513"/>
                    </a:lnTo>
                    <a:cubicBezTo>
                      <a:pt x="355" y="516"/>
                      <a:pt x="371" y="517"/>
                      <a:pt x="386" y="517"/>
                    </a:cubicBezTo>
                    <a:cubicBezTo>
                      <a:pt x="557" y="517"/>
                      <a:pt x="685" y="340"/>
                      <a:pt x="629" y="174"/>
                    </a:cubicBezTo>
                    <a:cubicBezTo>
                      <a:pt x="587" y="60"/>
                      <a:pt x="485" y="1"/>
                      <a:pt x="384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3"/>
              <p:cNvSpPr/>
              <p:nvPr/>
            </p:nvSpPr>
            <p:spPr>
              <a:xfrm>
                <a:off x="997273" y="1226975"/>
                <a:ext cx="30213" cy="26833"/>
              </a:xfrm>
              <a:custGeom>
                <a:avLst/>
                <a:gdLst/>
                <a:ahLst/>
                <a:cxnLst/>
                <a:rect l="l" t="t" r="r" b="b"/>
                <a:pathLst>
                  <a:path w="581" h="516" extrusionOk="0">
                    <a:moveTo>
                      <a:pt x="287" y="0"/>
                    </a:moveTo>
                    <a:cubicBezTo>
                      <a:pt x="173" y="0"/>
                      <a:pt x="60" y="67"/>
                      <a:pt x="28" y="216"/>
                    </a:cubicBezTo>
                    <a:cubicBezTo>
                      <a:pt x="1" y="406"/>
                      <a:pt x="149" y="516"/>
                      <a:pt x="297" y="516"/>
                    </a:cubicBezTo>
                    <a:cubicBezTo>
                      <a:pt x="413" y="516"/>
                      <a:pt x="528" y="449"/>
                      <a:pt x="560" y="300"/>
                    </a:cubicBezTo>
                    <a:cubicBezTo>
                      <a:pt x="581" y="110"/>
                      <a:pt x="433" y="0"/>
                      <a:pt x="287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3"/>
              <p:cNvSpPr/>
              <p:nvPr/>
            </p:nvSpPr>
            <p:spPr>
              <a:xfrm>
                <a:off x="1102940" y="1291093"/>
                <a:ext cx="29953" cy="26885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17" extrusionOk="0">
                    <a:moveTo>
                      <a:pt x="281" y="1"/>
                    </a:moveTo>
                    <a:cubicBezTo>
                      <a:pt x="167" y="1"/>
                      <a:pt x="55" y="68"/>
                      <a:pt x="28" y="217"/>
                    </a:cubicBezTo>
                    <a:cubicBezTo>
                      <a:pt x="1" y="407"/>
                      <a:pt x="149" y="517"/>
                      <a:pt x="295" y="517"/>
                    </a:cubicBezTo>
                    <a:cubicBezTo>
                      <a:pt x="409" y="517"/>
                      <a:pt x="522" y="450"/>
                      <a:pt x="548" y="301"/>
                    </a:cubicBezTo>
                    <a:cubicBezTo>
                      <a:pt x="575" y="111"/>
                      <a:pt x="427" y="1"/>
                      <a:pt x="281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3"/>
              <p:cNvSpPr/>
              <p:nvPr/>
            </p:nvSpPr>
            <p:spPr>
              <a:xfrm>
                <a:off x="966747" y="1202430"/>
                <a:ext cx="29641" cy="26417"/>
              </a:xfrm>
              <a:custGeom>
                <a:avLst/>
                <a:gdLst/>
                <a:ahLst/>
                <a:cxnLst/>
                <a:rect l="l" t="t" r="r" b="b"/>
                <a:pathLst>
                  <a:path w="570" h="508" extrusionOk="0">
                    <a:moveTo>
                      <a:pt x="282" y="0"/>
                    </a:moveTo>
                    <a:cubicBezTo>
                      <a:pt x="171" y="0"/>
                      <a:pt x="61" y="67"/>
                      <a:pt x="34" y="216"/>
                    </a:cubicBezTo>
                    <a:cubicBezTo>
                      <a:pt x="0" y="400"/>
                      <a:pt x="147" y="507"/>
                      <a:pt x="292" y="507"/>
                    </a:cubicBezTo>
                    <a:cubicBezTo>
                      <a:pt x="404" y="507"/>
                      <a:pt x="516" y="443"/>
                      <a:pt x="542" y="301"/>
                    </a:cubicBezTo>
                    <a:cubicBezTo>
                      <a:pt x="569" y="110"/>
                      <a:pt x="425" y="0"/>
                      <a:pt x="282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3"/>
              <p:cNvSpPr/>
              <p:nvPr/>
            </p:nvSpPr>
            <p:spPr>
              <a:xfrm>
                <a:off x="947247" y="1120736"/>
                <a:ext cx="33750" cy="29225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62" extrusionOk="0">
                    <a:moveTo>
                      <a:pt x="317" y="0"/>
                    </a:moveTo>
                    <a:cubicBezTo>
                      <a:pt x="188" y="0"/>
                      <a:pt x="61" y="74"/>
                      <a:pt x="34" y="239"/>
                    </a:cubicBezTo>
                    <a:cubicBezTo>
                      <a:pt x="0" y="442"/>
                      <a:pt x="168" y="562"/>
                      <a:pt x="332" y="562"/>
                    </a:cubicBezTo>
                    <a:cubicBezTo>
                      <a:pt x="461" y="562"/>
                      <a:pt x="588" y="488"/>
                      <a:pt x="615" y="323"/>
                    </a:cubicBezTo>
                    <a:cubicBezTo>
                      <a:pt x="649" y="120"/>
                      <a:pt x="481" y="0"/>
                      <a:pt x="317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3"/>
              <p:cNvSpPr/>
              <p:nvPr/>
            </p:nvSpPr>
            <p:spPr>
              <a:xfrm>
                <a:off x="1894460" y="274460"/>
                <a:ext cx="98181" cy="97557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876" extrusionOk="0">
                    <a:moveTo>
                      <a:pt x="1101" y="0"/>
                    </a:moveTo>
                    <a:lnTo>
                      <a:pt x="1101" y="0"/>
                    </a:lnTo>
                    <a:cubicBezTo>
                      <a:pt x="977" y="649"/>
                      <a:pt x="931" y="834"/>
                      <a:pt x="556" y="834"/>
                    </a:cubicBezTo>
                    <a:cubicBezTo>
                      <a:pt x="420" y="834"/>
                      <a:pt x="242" y="810"/>
                      <a:pt x="1" y="775"/>
                    </a:cubicBezTo>
                    <a:lnTo>
                      <a:pt x="1" y="775"/>
                    </a:lnTo>
                    <a:cubicBezTo>
                      <a:pt x="896" y="956"/>
                      <a:pt x="908" y="980"/>
                      <a:pt x="787" y="1875"/>
                    </a:cubicBezTo>
                    <a:cubicBezTo>
                      <a:pt x="912" y="1215"/>
                      <a:pt x="958" y="1035"/>
                      <a:pt x="1339" y="1035"/>
                    </a:cubicBezTo>
                    <a:cubicBezTo>
                      <a:pt x="1473" y="1035"/>
                      <a:pt x="1650" y="1058"/>
                      <a:pt x="1888" y="1089"/>
                    </a:cubicBezTo>
                    <a:cubicBezTo>
                      <a:pt x="993" y="920"/>
                      <a:pt x="981" y="908"/>
                      <a:pt x="1101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3"/>
              <p:cNvSpPr/>
              <p:nvPr/>
            </p:nvSpPr>
            <p:spPr>
              <a:xfrm>
                <a:off x="2130340" y="973311"/>
                <a:ext cx="98233" cy="97557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876" extrusionOk="0">
                    <a:moveTo>
                      <a:pt x="1102" y="1"/>
                    </a:moveTo>
                    <a:cubicBezTo>
                      <a:pt x="977" y="649"/>
                      <a:pt x="931" y="835"/>
                      <a:pt x="556" y="835"/>
                    </a:cubicBezTo>
                    <a:cubicBezTo>
                      <a:pt x="421" y="835"/>
                      <a:pt x="242" y="810"/>
                      <a:pt x="1" y="775"/>
                    </a:cubicBezTo>
                    <a:lnTo>
                      <a:pt x="1" y="775"/>
                    </a:lnTo>
                    <a:cubicBezTo>
                      <a:pt x="896" y="957"/>
                      <a:pt x="920" y="981"/>
                      <a:pt x="787" y="1876"/>
                    </a:cubicBezTo>
                    <a:cubicBezTo>
                      <a:pt x="922" y="1219"/>
                      <a:pt x="970" y="1037"/>
                      <a:pt x="1355" y="1037"/>
                    </a:cubicBezTo>
                    <a:cubicBezTo>
                      <a:pt x="1487" y="1037"/>
                      <a:pt x="1659" y="1059"/>
                      <a:pt x="1888" y="1090"/>
                    </a:cubicBezTo>
                    <a:cubicBezTo>
                      <a:pt x="993" y="920"/>
                      <a:pt x="981" y="896"/>
                      <a:pt x="110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3"/>
              <p:cNvSpPr/>
              <p:nvPr/>
            </p:nvSpPr>
            <p:spPr>
              <a:xfrm>
                <a:off x="1703873" y="1513713"/>
                <a:ext cx="98181" cy="98181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888" extrusionOk="0">
                    <a:moveTo>
                      <a:pt x="1101" y="0"/>
                    </a:moveTo>
                    <a:cubicBezTo>
                      <a:pt x="967" y="661"/>
                      <a:pt x="926" y="841"/>
                      <a:pt x="548" y="841"/>
                    </a:cubicBezTo>
                    <a:cubicBezTo>
                      <a:pt x="414" y="841"/>
                      <a:pt x="238" y="818"/>
                      <a:pt x="0" y="786"/>
                    </a:cubicBezTo>
                    <a:lnTo>
                      <a:pt x="0" y="786"/>
                    </a:lnTo>
                    <a:cubicBezTo>
                      <a:pt x="896" y="956"/>
                      <a:pt x="908" y="980"/>
                      <a:pt x="787" y="1887"/>
                    </a:cubicBezTo>
                    <a:cubicBezTo>
                      <a:pt x="912" y="1226"/>
                      <a:pt x="958" y="1047"/>
                      <a:pt x="1338" y="1047"/>
                    </a:cubicBezTo>
                    <a:cubicBezTo>
                      <a:pt x="1473" y="1047"/>
                      <a:pt x="1650" y="1069"/>
                      <a:pt x="1887" y="1101"/>
                    </a:cubicBezTo>
                    <a:cubicBezTo>
                      <a:pt x="992" y="931"/>
                      <a:pt x="968" y="907"/>
                      <a:pt x="1101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3"/>
              <p:cNvSpPr/>
              <p:nvPr/>
            </p:nvSpPr>
            <p:spPr>
              <a:xfrm>
                <a:off x="1545996" y="1719379"/>
                <a:ext cx="98181" cy="98181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888" extrusionOk="0">
                    <a:moveTo>
                      <a:pt x="1101" y="1"/>
                    </a:moveTo>
                    <a:lnTo>
                      <a:pt x="1101" y="1"/>
                    </a:lnTo>
                    <a:cubicBezTo>
                      <a:pt x="976" y="662"/>
                      <a:pt x="930" y="841"/>
                      <a:pt x="549" y="841"/>
                    </a:cubicBezTo>
                    <a:cubicBezTo>
                      <a:pt x="414" y="841"/>
                      <a:pt x="237" y="819"/>
                      <a:pt x="0" y="787"/>
                    </a:cubicBezTo>
                    <a:lnTo>
                      <a:pt x="0" y="787"/>
                    </a:lnTo>
                    <a:cubicBezTo>
                      <a:pt x="895" y="956"/>
                      <a:pt x="919" y="980"/>
                      <a:pt x="786" y="1888"/>
                    </a:cubicBezTo>
                    <a:cubicBezTo>
                      <a:pt x="911" y="1227"/>
                      <a:pt x="957" y="1047"/>
                      <a:pt x="1338" y="1047"/>
                    </a:cubicBezTo>
                    <a:cubicBezTo>
                      <a:pt x="1473" y="1047"/>
                      <a:pt x="1650" y="1070"/>
                      <a:pt x="1887" y="1101"/>
                    </a:cubicBezTo>
                    <a:cubicBezTo>
                      <a:pt x="992" y="920"/>
                      <a:pt x="980" y="908"/>
                      <a:pt x="1101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3"/>
              <p:cNvSpPr/>
              <p:nvPr/>
            </p:nvSpPr>
            <p:spPr>
              <a:xfrm>
                <a:off x="1212560" y="1663425"/>
                <a:ext cx="97557" cy="98181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1888" extrusionOk="0">
                    <a:moveTo>
                      <a:pt x="1102" y="0"/>
                    </a:moveTo>
                    <a:lnTo>
                      <a:pt x="1102" y="0"/>
                    </a:lnTo>
                    <a:cubicBezTo>
                      <a:pt x="968" y="661"/>
                      <a:pt x="926" y="841"/>
                      <a:pt x="548" y="841"/>
                    </a:cubicBezTo>
                    <a:cubicBezTo>
                      <a:pt x="414" y="841"/>
                      <a:pt x="238" y="818"/>
                      <a:pt x="1" y="786"/>
                    </a:cubicBezTo>
                    <a:lnTo>
                      <a:pt x="1" y="786"/>
                    </a:lnTo>
                    <a:cubicBezTo>
                      <a:pt x="896" y="956"/>
                      <a:pt x="908" y="980"/>
                      <a:pt x="775" y="1887"/>
                    </a:cubicBezTo>
                    <a:cubicBezTo>
                      <a:pt x="909" y="1226"/>
                      <a:pt x="957" y="1047"/>
                      <a:pt x="1334" y="1047"/>
                    </a:cubicBezTo>
                    <a:cubicBezTo>
                      <a:pt x="1467" y="1047"/>
                      <a:pt x="1642" y="1069"/>
                      <a:pt x="1876" y="1101"/>
                    </a:cubicBezTo>
                    <a:cubicBezTo>
                      <a:pt x="981" y="932"/>
                      <a:pt x="969" y="907"/>
                      <a:pt x="1102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3"/>
              <p:cNvSpPr/>
              <p:nvPr/>
            </p:nvSpPr>
            <p:spPr>
              <a:xfrm>
                <a:off x="626292" y="1053237"/>
                <a:ext cx="97557" cy="97557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1876" extrusionOk="0">
                    <a:moveTo>
                      <a:pt x="1101" y="0"/>
                    </a:moveTo>
                    <a:lnTo>
                      <a:pt x="1101" y="0"/>
                    </a:lnTo>
                    <a:cubicBezTo>
                      <a:pt x="968" y="649"/>
                      <a:pt x="926" y="834"/>
                      <a:pt x="554" y="834"/>
                    </a:cubicBezTo>
                    <a:cubicBezTo>
                      <a:pt x="419" y="834"/>
                      <a:pt x="242" y="810"/>
                      <a:pt x="1" y="774"/>
                    </a:cubicBezTo>
                    <a:lnTo>
                      <a:pt x="1" y="774"/>
                    </a:lnTo>
                    <a:cubicBezTo>
                      <a:pt x="896" y="956"/>
                      <a:pt x="908" y="968"/>
                      <a:pt x="787" y="1875"/>
                    </a:cubicBezTo>
                    <a:cubicBezTo>
                      <a:pt x="912" y="1214"/>
                      <a:pt x="958" y="1035"/>
                      <a:pt x="1334" y="1035"/>
                    </a:cubicBezTo>
                    <a:cubicBezTo>
                      <a:pt x="1467" y="1035"/>
                      <a:pt x="1641" y="1057"/>
                      <a:pt x="1876" y="1089"/>
                    </a:cubicBezTo>
                    <a:cubicBezTo>
                      <a:pt x="993" y="920"/>
                      <a:pt x="968" y="895"/>
                      <a:pt x="1101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3"/>
              <p:cNvSpPr/>
              <p:nvPr/>
            </p:nvSpPr>
            <p:spPr>
              <a:xfrm>
                <a:off x="748964" y="1565246"/>
                <a:ext cx="60427" cy="60479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163" extrusionOk="0">
                    <a:moveTo>
                      <a:pt x="678" y="1"/>
                    </a:moveTo>
                    <a:lnTo>
                      <a:pt x="678" y="1"/>
                    </a:lnTo>
                    <a:cubicBezTo>
                      <a:pt x="599" y="397"/>
                      <a:pt x="571" y="512"/>
                      <a:pt x="346" y="512"/>
                    </a:cubicBezTo>
                    <a:cubicBezTo>
                      <a:pt x="263" y="512"/>
                      <a:pt x="152" y="496"/>
                      <a:pt x="0" y="473"/>
                    </a:cubicBezTo>
                    <a:lnTo>
                      <a:pt x="0" y="473"/>
                    </a:lnTo>
                    <a:cubicBezTo>
                      <a:pt x="557" y="582"/>
                      <a:pt x="569" y="606"/>
                      <a:pt x="484" y="1162"/>
                    </a:cubicBezTo>
                    <a:cubicBezTo>
                      <a:pt x="564" y="756"/>
                      <a:pt x="592" y="640"/>
                      <a:pt x="818" y="640"/>
                    </a:cubicBezTo>
                    <a:cubicBezTo>
                      <a:pt x="901" y="640"/>
                      <a:pt x="1012" y="656"/>
                      <a:pt x="1162" y="678"/>
                    </a:cubicBezTo>
                    <a:cubicBezTo>
                      <a:pt x="617" y="570"/>
                      <a:pt x="605" y="557"/>
                      <a:pt x="678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3"/>
              <p:cNvSpPr/>
              <p:nvPr/>
            </p:nvSpPr>
            <p:spPr>
              <a:xfrm>
                <a:off x="1332736" y="987195"/>
                <a:ext cx="60427" cy="60427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162" extrusionOk="0">
                    <a:moveTo>
                      <a:pt x="678" y="0"/>
                    </a:moveTo>
                    <a:cubicBezTo>
                      <a:pt x="598" y="397"/>
                      <a:pt x="570" y="511"/>
                      <a:pt x="346" y="511"/>
                    </a:cubicBezTo>
                    <a:cubicBezTo>
                      <a:pt x="262" y="511"/>
                      <a:pt x="151" y="495"/>
                      <a:pt x="0" y="472"/>
                    </a:cubicBezTo>
                    <a:lnTo>
                      <a:pt x="0" y="472"/>
                    </a:lnTo>
                    <a:cubicBezTo>
                      <a:pt x="557" y="581"/>
                      <a:pt x="569" y="605"/>
                      <a:pt x="484" y="1161"/>
                    </a:cubicBezTo>
                    <a:cubicBezTo>
                      <a:pt x="564" y="755"/>
                      <a:pt x="592" y="639"/>
                      <a:pt x="818" y="639"/>
                    </a:cubicBezTo>
                    <a:cubicBezTo>
                      <a:pt x="901" y="639"/>
                      <a:pt x="1012" y="655"/>
                      <a:pt x="1162" y="677"/>
                    </a:cubicBezTo>
                    <a:cubicBezTo>
                      <a:pt x="617" y="569"/>
                      <a:pt x="605" y="557"/>
                      <a:pt x="678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3"/>
              <p:cNvSpPr/>
              <p:nvPr/>
            </p:nvSpPr>
            <p:spPr>
              <a:xfrm>
                <a:off x="702422" y="946894"/>
                <a:ext cx="37806" cy="37806"/>
              </a:xfrm>
              <a:custGeom>
                <a:avLst/>
                <a:gdLst/>
                <a:ahLst/>
                <a:cxnLst/>
                <a:rect l="l" t="t" r="r" b="b"/>
                <a:pathLst>
                  <a:path w="727" h="727" extrusionOk="0">
                    <a:moveTo>
                      <a:pt x="424" y="1"/>
                    </a:moveTo>
                    <a:lnTo>
                      <a:pt x="424" y="1"/>
                    </a:lnTo>
                    <a:cubicBezTo>
                      <a:pt x="370" y="253"/>
                      <a:pt x="349" y="324"/>
                      <a:pt x="203" y="324"/>
                    </a:cubicBezTo>
                    <a:cubicBezTo>
                      <a:pt x="152" y="324"/>
                      <a:pt x="87" y="316"/>
                      <a:pt x="0" y="303"/>
                    </a:cubicBezTo>
                    <a:lnTo>
                      <a:pt x="0" y="303"/>
                    </a:lnTo>
                    <a:cubicBezTo>
                      <a:pt x="339" y="376"/>
                      <a:pt x="351" y="376"/>
                      <a:pt x="303" y="727"/>
                    </a:cubicBezTo>
                    <a:cubicBezTo>
                      <a:pt x="357" y="475"/>
                      <a:pt x="371" y="403"/>
                      <a:pt x="519" y="403"/>
                    </a:cubicBezTo>
                    <a:cubicBezTo>
                      <a:pt x="570" y="403"/>
                      <a:pt x="636" y="412"/>
                      <a:pt x="726" y="424"/>
                    </a:cubicBezTo>
                    <a:cubicBezTo>
                      <a:pt x="375" y="352"/>
                      <a:pt x="375" y="340"/>
                      <a:pt x="424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3"/>
              <p:cNvSpPr/>
              <p:nvPr/>
            </p:nvSpPr>
            <p:spPr>
              <a:xfrm>
                <a:off x="752476" y="2371795"/>
                <a:ext cx="32030" cy="26647"/>
              </a:xfrm>
              <a:custGeom>
                <a:avLst/>
                <a:gdLst/>
                <a:ahLst/>
                <a:cxnLst/>
                <a:rect l="l" t="t" r="r" b="b"/>
                <a:pathLst>
                  <a:path w="476" h="396" extrusionOk="0">
                    <a:moveTo>
                      <a:pt x="250" y="0"/>
                    </a:moveTo>
                    <a:cubicBezTo>
                      <a:pt x="127" y="0"/>
                      <a:pt x="1" y="107"/>
                      <a:pt x="38" y="265"/>
                    </a:cubicBezTo>
                    <a:cubicBezTo>
                      <a:pt x="75" y="356"/>
                      <a:pt x="150" y="396"/>
                      <a:pt x="225" y="396"/>
                    </a:cubicBezTo>
                    <a:cubicBezTo>
                      <a:pt x="349" y="396"/>
                      <a:pt x="475" y="289"/>
                      <a:pt x="438" y="131"/>
                    </a:cubicBezTo>
                    <a:cubicBezTo>
                      <a:pt x="401" y="40"/>
                      <a:pt x="326" y="0"/>
                      <a:pt x="250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3"/>
              <p:cNvSpPr/>
              <p:nvPr/>
            </p:nvSpPr>
            <p:spPr>
              <a:xfrm>
                <a:off x="563323" y="2348849"/>
                <a:ext cx="54168" cy="42056"/>
              </a:xfrm>
              <a:custGeom>
                <a:avLst/>
                <a:gdLst/>
                <a:ahLst/>
                <a:cxnLst/>
                <a:rect l="l" t="t" r="r" b="b"/>
                <a:pathLst>
                  <a:path w="805" h="625" extrusionOk="0">
                    <a:moveTo>
                      <a:pt x="503" y="1"/>
                    </a:moveTo>
                    <a:lnTo>
                      <a:pt x="503" y="13"/>
                    </a:lnTo>
                    <a:cubicBezTo>
                      <a:pt x="482" y="9"/>
                      <a:pt x="461" y="7"/>
                      <a:pt x="442" y="7"/>
                    </a:cubicBezTo>
                    <a:cubicBezTo>
                      <a:pt x="133" y="7"/>
                      <a:pt x="0" y="434"/>
                      <a:pt x="285" y="593"/>
                    </a:cubicBezTo>
                    <a:cubicBezTo>
                      <a:pt x="330" y="614"/>
                      <a:pt x="378" y="624"/>
                      <a:pt x="426" y="624"/>
                    </a:cubicBezTo>
                    <a:cubicBezTo>
                      <a:pt x="543" y="624"/>
                      <a:pt x="657" y="564"/>
                      <a:pt x="708" y="460"/>
                    </a:cubicBezTo>
                    <a:cubicBezTo>
                      <a:pt x="805" y="267"/>
                      <a:pt x="696" y="49"/>
                      <a:pt x="503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3"/>
              <p:cNvSpPr/>
              <p:nvPr/>
            </p:nvSpPr>
            <p:spPr>
              <a:xfrm>
                <a:off x="638720" y="1908302"/>
                <a:ext cx="35830" cy="29173"/>
              </a:xfrm>
              <a:custGeom>
                <a:avLst/>
                <a:gdLst/>
                <a:ahLst/>
                <a:cxnLst/>
                <a:rect l="l" t="t" r="r" b="b"/>
                <a:pathLst>
                  <a:path w="689" h="561" extrusionOk="0">
                    <a:moveTo>
                      <a:pt x="360" y="1"/>
                    </a:moveTo>
                    <a:cubicBezTo>
                      <a:pt x="183" y="1"/>
                      <a:pt x="1" y="154"/>
                      <a:pt x="76" y="372"/>
                    </a:cubicBezTo>
                    <a:cubicBezTo>
                      <a:pt x="117" y="504"/>
                      <a:pt x="221" y="561"/>
                      <a:pt x="328" y="561"/>
                    </a:cubicBezTo>
                    <a:cubicBezTo>
                      <a:pt x="503" y="561"/>
                      <a:pt x="688" y="408"/>
                      <a:pt x="620" y="190"/>
                    </a:cubicBezTo>
                    <a:cubicBezTo>
                      <a:pt x="575" y="58"/>
                      <a:pt x="468" y="1"/>
                      <a:pt x="360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3"/>
              <p:cNvSpPr/>
              <p:nvPr/>
            </p:nvSpPr>
            <p:spPr>
              <a:xfrm>
                <a:off x="399408" y="1788594"/>
                <a:ext cx="22933" cy="19241"/>
              </a:xfrm>
              <a:custGeom>
                <a:avLst/>
                <a:gdLst/>
                <a:ahLst/>
                <a:cxnLst/>
                <a:rect l="l" t="t" r="r" b="b"/>
                <a:pathLst>
                  <a:path w="441" h="370" extrusionOk="0">
                    <a:moveTo>
                      <a:pt x="228" y="1"/>
                    </a:moveTo>
                    <a:cubicBezTo>
                      <a:pt x="116" y="1"/>
                      <a:pt x="0" y="101"/>
                      <a:pt x="45" y="242"/>
                    </a:cubicBezTo>
                    <a:cubicBezTo>
                      <a:pt x="73" y="331"/>
                      <a:pt x="143" y="370"/>
                      <a:pt x="214" y="370"/>
                    </a:cubicBezTo>
                    <a:cubicBezTo>
                      <a:pt x="326" y="370"/>
                      <a:pt x="440" y="274"/>
                      <a:pt x="396" y="133"/>
                    </a:cubicBezTo>
                    <a:cubicBezTo>
                      <a:pt x="368" y="40"/>
                      <a:pt x="299" y="1"/>
                      <a:pt x="228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3"/>
              <p:cNvSpPr/>
              <p:nvPr/>
            </p:nvSpPr>
            <p:spPr>
              <a:xfrm>
                <a:off x="406116" y="1590831"/>
                <a:ext cx="14509" cy="11181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15" extrusionOk="0">
                    <a:moveTo>
                      <a:pt x="156" y="1"/>
                    </a:moveTo>
                    <a:cubicBezTo>
                      <a:pt x="78" y="1"/>
                      <a:pt x="1" y="59"/>
                      <a:pt x="1" y="150"/>
                    </a:cubicBezTo>
                    <a:cubicBezTo>
                      <a:pt x="32" y="195"/>
                      <a:pt x="78" y="215"/>
                      <a:pt x="124" y="215"/>
                    </a:cubicBezTo>
                    <a:cubicBezTo>
                      <a:pt x="202" y="215"/>
                      <a:pt x="279" y="157"/>
                      <a:pt x="279" y="65"/>
                    </a:cubicBezTo>
                    <a:cubicBezTo>
                      <a:pt x="248" y="21"/>
                      <a:pt x="201" y="1"/>
                      <a:pt x="156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3"/>
              <p:cNvSpPr/>
              <p:nvPr/>
            </p:nvSpPr>
            <p:spPr>
              <a:xfrm>
                <a:off x="174656" y="1316678"/>
                <a:ext cx="36714" cy="32034"/>
              </a:xfrm>
              <a:custGeom>
                <a:avLst/>
                <a:gdLst/>
                <a:ahLst/>
                <a:cxnLst/>
                <a:rect l="l" t="t" r="r" b="b"/>
                <a:pathLst>
                  <a:path w="706" h="616" extrusionOk="0">
                    <a:moveTo>
                      <a:pt x="287" y="1"/>
                    </a:moveTo>
                    <a:cubicBezTo>
                      <a:pt x="195" y="1"/>
                      <a:pt x="103" y="50"/>
                      <a:pt x="61" y="136"/>
                    </a:cubicBezTo>
                    <a:cubicBezTo>
                      <a:pt x="12" y="233"/>
                      <a:pt x="0" y="341"/>
                      <a:pt x="36" y="438"/>
                    </a:cubicBezTo>
                    <a:cubicBezTo>
                      <a:pt x="54" y="564"/>
                      <a:pt x="152" y="615"/>
                      <a:pt x="263" y="615"/>
                    </a:cubicBezTo>
                    <a:cubicBezTo>
                      <a:pt x="463" y="615"/>
                      <a:pt x="706" y="451"/>
                      <a:pt x="605" y="257"/>
                    </a:cubicBezTo>
                    <a:cubicBezTo>
                      <a:pt x="557" y="160"/>
                      <a:pt x="496" y="75"/>
                      <a:pt x="399" y="27"/>
                    </a:cubicBezTo>
                    <a:cubicBezTo>
                      <a:pt x="364" y="9"/>
                      <a:pt x="326" y="1"/>
                      <a:pt x="287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3"/>
              <p:cNvSpPr/>
              <p:nvPr/>
            </p:nvSpPr>
            <p:spPr>
              <a:xfrm>
                <a:off x="262123" y="1174349"/>
                <a:ext cx="56631" cy="54395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046" extrusionOk="0">
                    <a:moveTo>
                      <a:pt x="565" y="1"/>
                    </a:moveTo>
                    <a:cubicBezTo>
                      <a:pt x="258" y="1"/>
                      <a:pt x="1" y="302"/>
                      <a:pt x="108" y="635"/>
                    </a:cubicBezTo>
                    <a:cubicBezTo>
                      <a:pt x="157" y="804"/>
                      <a:pt x="266" y="937"/>
                      <a:pt x="423" y="998"/>
                    </a:cubicBezTo>
                    <a:cubicBezTo>
                      <a:pt x="484" y="1030"/>
                      <a:pt x="550" y="1046"/>
                      <a:pt x="614" y="1046"/>
                    </a:cubicBezTo>
                    <a:cubicBezTo>
                      <a:pt x="767" y="1046"/>
                      <a:pt x="915" y="961"/>
                      <a:pt x="991" y="816"/>
                    </a:cubicBezTo>
                    <a:cubicBezTo>
                      <a:pt x="1076" y="671"/>
                      <a:pt x="1088" y="502"/>
                      <a:pt x="1028" y="333"/>
                    </a:cubicBezTo>
                    <a:cubicBezTo>
                      <a:pt x="991" y="224"/>
                      <a:pt x="907" y="115"/>
                      <a:pt x="786" y="54"/>
                    </a:cubicBezTo>
                    <a:cubicBezTo>
                      <a:pt x="712" y="17"/>
                      <a:pt x="637" y="1"/>
                      <a:pt x="565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3"/>
              <p:cNvSpPr/>
              <p:nvPr/>
            </p:nvSpPr>
            <p:spPr>
              <a:xfrm>
                <a:off x="145275" y="1074818"/>
                <a:ext cx="53771" cy="41394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796" extrusionOk="0">
                    <a:moveTo>
                      <a:pt x="580" y="1"/>
                    </a:moveTo>
                    <a:cubicBezTo>
                      <a:pt x="491" y="1"/>
                      <a:pt x="400" y="28"/>
                      <a:pt x="323" y="81"/>
                    </a:cubicBezTo>
                    <a:cubicBezTo>
                      <a:pt x="0" y="296"/>
                      <a:pt x="162" y="795"/>
                      <a:pt x="539" y="795"/>
                    </a:cubicBezTo>
                    <a:cubicBezTo>
                      <a:pt x="544" y="795"/>
                      <a:pt x="548" y="795"/>
                      <a:pt x="553" y="795"/>
                    </a:cubicBezTo>
                    <a:cubicBezTo>
                      <a:pt x="511" y="789"/>
                      <a:pt x="496" y="786"/>
                      <a:pt x="505" y="786"/>
                    </a:cubicBezTo>
                    <a:cubicBezTo>
                      <a:pt x="514" y="786"/>
                      <a:pt x="547" y="789"/>
                      <a:pt x="601" y="795"/>
                    </a:cubicBezTo>
                    <a:cubicBezTo>
                      <a:pt x="644" y="795"/>
                      <a:pt x="686" y="786"/>
                      <a:pt x="720" y="767"/>
                    </a:cubicBezTo>
                    <a:lnTo>
                      <a:pt x="720" y="767"/>
                    </a:lnTo>
                    <a:cubicBezTo>
                      <a:pt x="896" y="734"/>
                      <a:pt x="1034" y="612"/>
                      <a:pt x="1025" y="396"/>
                    </a:cubicBezTo>
                    <a:cubicBezTo>
                      <a:pt x="1025" y="323"/>
                      <a:pt x="1001" y="251"/>
                      <a:pt x="952" y="190"/>
                    </a:cubicBezTo>
                    <a:cubicBezTo>
                      <a:pt x="918" y="145"/>
                      <a:pt x="873" y="99"/>
                      <a:pt x="818" y="74"/>
                    </a:cubicBezTo>
                    <a:lnTo>
                      <a:pt x="818" y="74"/>
                    </a:lnTo>
                    <a:cubicBezTo>
                      <a:pt x="748" y="25"/>
                      <a:pt x="665" y="1"/>
                      <a:pt x="580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3"/>
              <p:cNvSpPr/>
              <p:nvPr/>
            </p:nvSpPr>
            <p:spPr>
              <a:xfrm>
                <a:off x="271379" y="991719"/>
                <a:ext cx="53043" cy="45138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68" extrusionOk="0">
                    <a:moveTo>
                      <a:pt x="538" y="1"/>
                    </a:moveTo>
                    <a:cubicBezTo>
                      <a:pt x="386" y="1"/>
                      <a:pt x="232" y="78"/>
                      <a:pt x="148" y="240"/>
                    </a:cubicBezTo>
                    <a:cubicBezTo>
                      <a:pt x="0" y="535"/>
                      <a:pt x="230" y="867"/>
                      <a:pt x="540" y="867"/>
                    </a:cubicBezTo>
                    <a:cubicBezTo>
                      <a:pt x="585" y="867"/>
                      <a:pt x="632" y="860"/>
                      <a:pt x="680" y="845"/>
                    </a:cubicBezTo>
                    <a:cubicBezTo>
                      <a:pt x="898" y="772"/>
                      <a:pt x="1019" y="530"/>
                      <a:pt x="959" y="300"/>
                    </a:cubicBezTo>
                    <a:cubicBezTo>
                      <a:pt x="894" y="105"/>
                      <a:pt x="716" y="1"/>
                      <a:pt x="538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3"/>
              <p:cNvSpPr/>
              <p:nvPr/>
            </p:nvSpPr>
            <p:spPr>
              <a:xfrm>
                <a:off x="178868" y="860987"/>
                <a:ext cx="46750" cy="39886"/>
              </a:xfrm>
              <a:custGeom>
                <a:avLst/>
                <a:gdLst/>
                <a:ahLst/>
                <a:cxnLst/>
                <a:rect l="l" t="t" r="r" b="b"/>
                <a:pathLst>
                  <a:path w="899" h="767" extrusionOk="0">
                    <a:moveTo>
                      <a:pt x="476" y="1"/>
                    </a:moveTo>
                    <a:cubicBezTo>
                      <a:pt x="341" y="1"/>
                      <a:pt x="205" y="71"/>
                      <a:pt x="137" y="213"/>
                    </a:cubicBezTo>
                    <a:cubicBezTo>
                      <a:pt x="0" y="476"/>
                      <a:pt x="202" y="766"/>
                      <a:pt x="471" y="766"/>
                    </a:cubicBezTo>
                    <a:cubicBezTo>
                      <a:pt x="512" y="766"/>
                      <a:pt x="554" y="760"/>
                      <a:pt x="597" y="746"/>
                    </a:cubicBezTo>
                    <a:cubicBezTo>
                      <a:pt x="790" y="673"/>
                      <a:pt x="899" y="467"/>
                      <a:pt x="838" y="262"/>
                    </a:cubicBezTo>
                    <a:cubicBezTo>
                      <a:pt x="781" y="89"/>
                      <a:pt x="629" y="1"/>
                      <a:pt x="476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3"/>
              <p:cNvSpPr/>
              <p:nvPr/>
            </p:nvSpPr>
            <p:spPr>
              <a:xfrm>
                <a:off x="327801" y="853031"/>
                <a:ext cx="19553" cy="16069"/>
              </a:xfrm>
              <a:custGeom>
                <a:avLst/>
                <a:gdLst/>
                <a:ahLst/>
                <a:cxnLst/>
                <a:rect l="l" t="t" r="r" b="b"/>
                <a:pathLst>
                  <a:path w="376" h="309" extrusionOk="0">
                    <a:moveTo>
                      <a:pt x="199" y="1"/>
                    </a:moveTo>
                    <a:cubicBezTo>
                      <a:pt x="101" y="1"/>
                      <a:pt x="1" y="82"/>
                      <a:pt x="31" y="209"/>
                    </a:cubicBezTo>
                    <a:cubicBezTo>
                      <a:pt x="63" y="278"/>
                      <a:pt x="123" y="309"/>
                      <a:pt x="183" y="309"/>
                    </a:cubicBezTo>
                    <a:cubicBezTo>
                      <a:pt x="280" y="309"/>
                      <a:pt x="375" y="228"/>
                      <a:pt x="345" y="100"/>
                    </a:cubicBezTo>
                    <a:cubicBezTo>
                      <a:pt x="318" y="31"/>
                      <a:pt x="259" y="1"/>
                      <a:pt x="199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3"/>
              <p:cNvSpPr/>
              <p:nvPr/>
            </p:nvSpPr>
            <p:spPr>
              <a:xfrm>
                <a:off x="304972" y="719958"/>
                <a:ext cx="40718" cy="33126"/>
              </a:xfrm>
              <a:custGeom>
                <a:avLst/>
                <a:gdLst/>
                <a:ahLst/>
                <a:cxnLst/>
                <a:rect l="l" t="t" r="r" b="b"/>
                <a:pathLst>
                  <a:path w="783" h="637" extrusionOk="0">
                    <a:moveTo>
                      <a:pt x="407" y="0"/>
                    </a:moveTo>
                    <a:cubicBezTo>
                      <a:pt x="207" y="0"/>
                      <a:pt x="0" y="173"/>
                      <a:pt x="83" y="421"/>
                    </a:cubicBezTo>
                    <a:cubicBezTo>
                      <a:pt x="133" y="573"/>
                      <a:pt x="253" y="637"/>
                      <a:pt x="375" y="637"/>
                    </a:cubicBezTo>
                    <a:cubicBezTo>
                      <a:pt x="576" y="637"/>
                      <a:pt x="782" y="464"/>
                      <a:pt x="700" y="216"/>
                    </a:cubicBezTo>
                    <a:cubicBezTo>
                      <a:pt x="649" y="65"/>
                      <a:pt x="530" y="0"/>
                      <a:pt x="407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3"/>
              <p:cNvSpPr/>
              <p:nvPr/>
            </p:nvSpPr>
            <p:spPr>
              <a:xfrm>
                <a:off x="340802" y="632128"/>
                <a:ext cx="39730" cy="32658"/>
              </a:xfrm>
              <a:custGeom>
                <a:avLst/>
                <a:gdLst/>
                <a:ahLst/>
                <a:cxnLst/>
                <a:rect l="l" t="t" r="r" b="b"/>
                <a:pathLst>
                  <a:path w="764" h="628" extrusionOk="0">
                    <a:moveTo>
                      <a:pt x="399" y="1"/>
                    </a:moveTo>
                    <a:cubicBezTo>
                      <a:pt x="202" y="1"/>
                      <a:pt x="1" y="169"/>
                      <a:pt x="83" y="417"/>
                    </a:cubicBezTo>
                    <a:cubicBezTo>
                      <a:pt x="129" y="564"/>
                      <a:pt x="245" y="627"/>
                      <a:pt x="364" y="627"/>
                    </a:cubicBezTo>
                    <a:cubicBezTo>
                      <a:pt x="559" y="627"/>
                      <a:pt x="763" y="459"/>
                      <a:pt x="688" y="211"/>
                    </a:cubicBezTo>
                    <a:cubicBezTo>
                      <a:pt x="638" y="64"/>
                      <a:pt x="519" y="1"/>
                      <a:pt x="399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3"/>
              <p:cNvSpPr/>
              <p:nvPr/>
            </p:nvSpPr>
            <p:spPr>
              <a:xfrm>
                <a:off x="1395450" y="538160"/>
                <a:ext cx="29953" cy="24701"/>
              </a:xfrm>
              <a:custGeom>
                <a:avLst/>
                <a:gdLst/>
                <a:ahLst/>
                <a:cxnLst/>
                <a:rect l="l" t="t" r="r" b="b"/>
                <a:pathLst>
                  <a:path w="576" h="475" extrusionOk="0">
                    <a:moveTo>
                      <a:pt x="297" y="1"/>
                    </a:moveTo>
                    <a:cubicBezTo>
                      <a:pt x="149" y="1"/>
                      <a:pt x="0" y="127"/>
                      <a:pt x="52" y="313"/>
                    </a:cubicBezTo>
                    <a:cubicBezTo>
                      <a:pt x="95" y="425"/>
                      <a:pt x="188" y="474"/>
                      <a:pt x="281" y="474"/>
                    </a:cubicBezTo>
                    <a:cubicBezTo>
                      <a:pt x="428" y="474"/>
                      <a:pt x="576" y="352"/>
                      <a:pt x="524" y="167"/>
                    </a:cubicBezTo>
                    <a:cubicBezTo>
                      <a:pt x="482" y="51"/>
                      <a:pt x="389" y="1"/>
                      <a:pt x="297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3"/>
              <p:cNvSpPr/>
              <p:nvPr/>
            </p:nvSpPr>
            <p:spPr>
              <a:xfrm>
                <a:off x="1460817" y="514188"/>
                <a:ext cx="27509" cy="23037"/>
              </a:xfrm>
              <a:custGeom>
                <a:avLst/>
                <a:gdLst/>
                <a:ahLst/>
                <a:cxnLst/>
                <a:rect l="l" t="t" r="r" b="b"/>
                <a:pathLst>
                  <a:path w="529" h="443" extrusionOk="0">
                    <a:moveTo>
                      <a:pt x="275" y="0"/>
                    </a:moveTo>
                    <a:cubicBezTo>
                      <a:pt x="139" y="0"/>
                      <a:pt x="1" y="117"/>
                      <a:pt x="53" y="290"/>
                    </a:cubicBezTo>
                    <a:cubicBezTo>
                      <a:pt x="91" y="396"/>
                      <a:pt x="174" y="443"/>
                      <a:pt x="258" y="443"/>
                    </a:cubicBezTo>
                    <a:cubicBezTo>
                      <a:pt x="393" y="443"/>
                      <a:pt x="529" y="323"/>
                      <a:pt x="477" y="145"/>
                    </a:cubicBezTo>
                    <a:cubicBezTo>
                      <a:pt x="440" y="44"/>
                      <a:pt x="358" y="0"/>
                      <a:pt x="275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3"/>
              <p:cNvSpPr/>
              <p:nvPr/>
            </p:nvSpPr>
            <p:spPr>
              <a:xfrm>
                <a:off x="1348961" y="443413"/>
                <a:ext cx="39314" cy="32658"/>
              </a:xfrm>
              <a:custGeom>
                <a:avLst/>
                <a:gdLst/>
                <a:ahLst/>
                <a:cxnLst/>
                <a:rect l="l" t="t" r="r" b="b"/>
                <a:pathLst>
                  <a:path w="756" h="628" extrusionOk="0">
                    <a:moveTo>
                      <a:pt x="394" y="1"/>
                    </a:moveTo>
                    <a:cubicBezTo>
                      <a:pt x="200" y="1"/>
                      <a:pt x="0" y="169"/>
                      <a:pt x="75" y="417"/>
                    </a:cubicBezTo>
                    <a:cubicBezTo>
                      <a:pt x="121" y="564"/>
                      <a:pt x="237" y="627"/>
                      <a:pt x="356" y="627"/>
                    </a:cubicBezTo>
                    <a:cubicBezTo>
                      <a:pt x="551" y="627"/>
                      <a:pt x="755" y="459"/>
                      <a:pt x="680" y="211"/>
                    </a:cubicBezTo>
                    <a:cubicBezTo>
                      <a:pt x="630" y="64"/>
                      <a:pt x="513" y="1"/>
                      <a:pt x="394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3"/>
              <p:cNvSpPr/>
              <p:nvPr/>
            </p:nvSpPr>
            <p:spPr>
              <a:xfrm>
                <a:off x="1466433" y="733427"/>
                <a:ext cx="21425" cy="17317"/>
              </a:xfrm>
              <a:custGeom>
                <a:avLst/>
                <a:gdLst/>
                <a:ahLst/>
                <a:cxnLst/>
                <a:rect l="l" t="t" r="r" b="b"/>
                <a:pathLst>
                  <a:path w="412" h="333" extrusionOk="0">
                    <a:moveTo>
                      <a:pt x="210" y="1"/>
                    </a:moveTo>
                    <a:cubicBezTo>
                      <a:pt x="103" y="1"/>
                      <a:pt x="0" y="89"/>
                      <a:pt x="30" y="223"/>
                    </a:cubicBezTo>
                    <a:cubicBezTo>
                      <a:pt x="62" y="300"/>
                      <a:pt x="126" y="333"/>
                      <a:pt x="191" y="333"/>
                    </a:cubicBezTo>
                    <a:cubicBezTo>
                      <a:pt x="300" y="333"/>
                      <a:pt x="411" y="242"/>
                      <a:pt x="381" y="114"/>
                    </a:cubicBezTo>
                    <a:cubicBezTo>
                      <a:pt x="344" y="35"/>
                      <a:pt x="276" y="1"/>
                      <a:pt x="210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3"/>
              <p:cNvSpPr/>
              <p:nvPr/>
            </p:nvSpPr>
            <p:spPr>
              <a:xfrm>
                <a:off x="1561180" y="723703"/>
                <a:ext cx="40094" cy="32918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33" extrusionOk="0">
                    <a:moveTo>
                      <a:pt x="399" y="1"/>
                    </a:moveTo>
                    <a:cubicBezTo>
                      <a:pt x="203" y="1"/>
                      <a:pt x="0" y="174"/>
                      <a:pt x="83" y="422"/>
                    </a:cubicBezTo>
                    <a:cubicBezTo>
                      <a:pt x="134" y="569"/>
                      <a:pt x="252" y="632"/>
                      <a:pt x="373" y="632"/>
                    </a:cubicBezTo>
                    <a:cubicBezTo>
                      <a:pt x="569" y="632"/>
                      <a:pt x="770" y="464"/>
                      <a:pt x="688" y="216"/>
                    </a:cubicBezTo>
                    <a:cubicBezTo>
                      <a:pt x="638" y="65"/>
                      <a:pt x="519" y="1"/>
                      <a:pt x="399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3"/>
              <p:cNvSpPr/>
              <p:nvPr/>
            </p:nvSpPr>
            <p:spPr>
              <a:xfrm>
                <a:off x="1549844" y="916421"/>
                <a:ext cx="11805" cy="9776"/>
              </a:xfrm>
              <a:custGeom>
                <a:avLst/>
                <a:gdLst/>
                <a:ahLst/>
                <a:cxnLst/>
                <a:rect l="l" t="t" r="r" b="b"/>
                <a:pathLst>
                  <a:path w="227" h="188" extrusionOk="0">
                    <a:moveTo>
                      <a:pt x="114" y="1"/>
                    </a:moveTo>
                    <a:cubicBezTo>
                      <a:pt x="57" y="1"/>
                      <a:pt x="0" y="52"/>
                      <a:pt x="23" y="127"/>
                    </a:cubicBezTo>
                    <a:cubicBezTo>
                      <a:pt x="37" y="169"/>
                      <a:pt x="73" y="188"/>
                      <a:pt x="109" y="188"/>
                    </a:cubicBezTo>
                    <a:cubicBezTo>
                      <a:pt x="167" y="188"/>
                      <a:pt x="227" y="141"/>
                      <a:pt x="204" y="67"/>
                    </a:cubicBezTo>
                    <a:cubicBezTo>
                      <a:pt x="186" y="21"/>
                      <a:pt x="150" y="1"/>
                      <a:pt x="114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3"/>
              <p:cNvSpPr/>
              <p:nvPr/>
            </p:nvSpPr>
            <p:spPr>
              <a:xfrm>
                <a:off x="1502626" y="913977"/>
                <a:ext cx="28913" cy="24233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66" extrusionOk="0">
                    <a:moveTo>
                      <a:pt x="281" y="1"/>
                    </a:moveTo>
                    <a:cubicBezTo>
                      <a:pt x="141" y="1"/>
                      <a:pt x="1" y="122"/>
                      <a:pt x="60" y="307"/>
                    </a:cubicBezTo>
                    <a:cubicBezTo>
                      <a:pt x="92" y="418"/>
                      <a:pt x="178" y="466"/>
                      <a:pt x="265" y="466"/>
                    </a:cubicBezTo>
                    <a:cubicBezTo>
                      <a:pt x="407" y="466"/>
                      <a:pt x="555" y="342"/>
                      <a:pt x="495" y="162"/>
                    </a:cubicBezTo>
                    <a:cubicBezTo>
                      <a:pt x="458" y="49"/>
                      <a:pt x="369" y="1"/>
                      <a:pt x="281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3"/>
              <p:cNvSpPr/>
              <p:nvPr/>
            </p:nvSpPr>
            <p:spPr>
              <a:xfrm>
                <a:off x="1501430" y="787509"/>
                <a:ext cx="40094" cy="32658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28" extrusionOk="0">
                    <a:moveTo>
                      <a:pt x="398" y="1"/>
                    </a:moveTo>
                    <a:cubicBezTo>
                      <a:pt x="202" y="1"/>
                      <a:pt x="0" y="169"/>
                      <a:pt x="83" y="417"/>
                    </a:cubicBezTo>
                    <a:cubicBezTo>
                      <a:pt x="133" y="564"/>
                      <a:pt x="252" y="627"/>
                      <a:pt x="373" y="627"/>
                    </a:cubicBezTo>
                    <a:cubicBezTo>
                      <a:pt x="569" y="627"/>
                      <a:pt x="770" y="459"/>
                      <a:pt x="688" y="211"/>
                    </a:cubicBezTo>
                    <a:cubicBezTo>
                      <a:pt x="637" y="64"/>
                      <a:pt x="518" y="1"/>
                      <a:pt x="398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3"/>
              <p:cNvSpPr/>
              <p:nvPr/>
            </p:nvSpPr>
            <p:spPr>
              <a:xfrm>
                <a:off x="1600754" y="826146"/>
                <a:ext cx="34166" cy="28497"/>
              </a:xfrm>
              <a:custGeom>
                <a:avLst/>
                <a:gdLst/>
                <a:ahLst/>
                <a:cxnLst/>
                <a:rect l="l" t="t" r="r" b="b"/>
                <a:pathLst>
                  <a:path w="657" h="548" extrusionOk="0">
                    <a:moveTo>
                      <a:pt x="339" y="1"/>
                    </a:moveTo>
                    <a:cubicBezTo>
                      <a:pt x="169" y="1"/>
                      <a:pt x="1" y="148"/>
                      <a:pt x="60" y="363"/>
                    </a:cubicBezTo>
                    <a:cubicBezTo>
                      <a:pt x="106" y="493"/>
                      <a:pt x="209" y="548"/>
                      <a:pt x="313" y="548"/>
                    </a:cubicBezTo>
                    <a:cubicBezTo>
                      <a:pt x="483" y="548"/>
                      <a:pt x="657" y="403"/>
                      <a:pt x="604" y="194"/>
                    </a:cubicBezTo>
                    <a:cubicBezTo>
                      <a:pt x="553" y="59"/>
                      <a:pt x="446" y="1"/>
                      <a:pt x="339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3"/>
              <p:cNvSpPr/>
              <p:nvPr/>
            </p:nvSpPr>
            <p:spPr>
              <a:xfrm>
                <a:off x="1520047" y="1039821"/>
                <a:ext cx="38066" cy="30889"/>
              </a:xfrm>
              <a:custGeom>
                <a:avLst/>
                <a:gdLst/>
                <a:ahLst/>
                <a:cxnLst/>
                <a:rect l="l" t="t" r="r" b="b"/>
                <a:pathLst>
                  <a:path w="732" h="594" extrusionOk="0">
                    <a:moveTo>
                      <a:pt x="383" y="1"/>
                    </a:moveTo>
                    <a:cubicBezTo>
                      <a:pt x="195" y="1"/>
                      <a:pt x="1" y="159"/>
                      <a:pt x="76" y="391"/>
                    </a:cubicBezTo>
                    <a:cubicBezTo>
                      <a:pt x="121" y="533"/>
                      <a:pt x="233" y="594"/>
                      <a:pt x="348" y="594"/>
                    </a:cubicBezTo>
                    <a:cubicBezTo>
                      <a:pt x="536" y="594"/>
                      <a:pt x="731" y="431"/>
                      <a:pt x="656" y="198"/>
                    </a:cubicBezTo>
                    <a:cubicBezTo>
                      <a:pt x="610" y="60"/>
                      <a:pt x="498" y="1"/>
                      <a:pt x="383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3"/>
              <p:cNvSpPr/>
              <p:nvPr/>
            </p:nvSpPr>
            <p:spPr>
              <a:xfrm>
                <a:off x="1447816" y="1079238"/>
                <a:ext cx="38274" cy="31722"/>
              </a:xfrm>
              <a:custGeom>
                <a:avLst/>
                <a:gdLst/>
                <a:ahLst/>
                <a:cxnLst/>
                <a:rect l="l" t="t" r="r" b="b"/>
                <a:pathLst>
                  <a:path w="736" h="610" extrusionOk="0">
                    <a:moveTo>
                      <a:pt x="396" y="1"/>
                    </a:moveTo>
                    <a:cubicBezTo>
                      <a:pt x="361" y="1"/>
                      <a:pt x="326" y="7"/>
                      <a:pt x="291" y="20"/>
                    </a:cubicBezTo>
                    <a:cubicBezTo>
                      <a:pt x="25" y="93"/>
                      <a:pt x="1" y="444"/>
                      <a:pt x="243" y="577"/>
                    </a:cubicBezTo>
                    <a:cubicBezTo>
                      <a:pt x="288" y="600"/>
                      <a:pt x="335" y="610"/>
                      <a:pt x="380" y="610"/>
                    </a:cubicBezTo>
                    <a:cubicBezTo>
                      <a:pt x="573" y="610"/>
                      <a:pt x="735" y="418"/>
                      <a:pt x="666" y="202"/>
                    </a:cubicBezTo>
                    <a:cubicBezTo>
                      <a:pt x="629" y="79"/>
                      <a:pt x="517" y="1"/>
                      <a:pt x="396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3"/>
              <p:cNvSpPr/>
              <p:nvPr/>
            </p:nvSpPr>
            <p:spPr>
              <a:xfrm>
                <a:off x="1516199" y="1127028"/>
                <a:ext cx="28133" cy="23505"/>
              </a:xfrm>
              <a:custGeom>
                <a:avLst/>
                <a:gdLst/>
                <a:ahLst/>
                <a:cxnLst/>
                <a:rect l="l" t="t" r="r" b="b"/>
                <a:pathLst>
                  <a:path w="541" h="452" extrusionOk="0">
                    <a:moveTo>
                      <a:pt x="280" y="1"/>
                    </a:moveTo>
                    <a:cubicBezTo>
                      <a:pt x="142" y="1"/>
                      <a:pt x="1" y="120"/>
                      <a:pt x="53" y="299"/>
                    </a:cubicBezTo>
                    <a:cubicBezTo>
                      <a:pt x="90" y="406"/>
                      <a:pt x="175" y="452"/>
                      <a:pt x="261" y="452"/>
                    </a:cubicBezTo>
                    <a:cubicBezTo>
                      <a:pt x="400" y="452"/>
                      <a:pt x="541" y="333"/>
                      <a:pt x="488" y="154"/>
                    </a:cubicBezTo>
                    <a:cubicBezTo>
                      <a:pt x="451" y="47"/>
                      <a:pt x="366" y="1"/>
                      <a:pt x="280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3"/>
              <p:cNvSpPr/>
              <p:nvPr/>
            </p:nvSpPr>
            <p:spPr>
              <a:xfrm>
                <a:off x="1424728" y="1180694"/>
                <a:ext cx="28913" cy="2376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57" extrusionOk="0">
                    <a:moveTo>
                      <a:pt x="296" y="1"/>
                    </a:moveTo>
                    <a:cubicBezTo>
                      <a:pt x="149" y="1"/>
                      <a:pt x="0" y="126"/>
                      <a:pt x="46" y="307"/>
                    </a:cubicBezTo>
                    <a:cubicBezTo>
                      <a:pt x="91" y="412"/>
                      <a:pt x="177" y="456"/>
                      <a:pt x="264" y="456"/>
                    </a:cubicBezTo>
                    <a:cubicBezTo>
                      <a:pt x="409" y="456"/>
                      <a:pt x="555" y="332"/>
                      <a:pt x="518" y="150"/>
                    </a:cubicBezTo>
                    <a:cubicBezTo>
                      <a:pt x="472" y="46"/>
                      <a:pt x="384" y="1"/>
                      <a:pt x="296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3"/>
              <p:cNvSpPr/>
              <p:nvPr/>
            </p:nvSpPr>
            <p:spPr>
              <a:xfrm>
                <a:off x="1368202" y="1196502"/>
                <a:ext cx="33490" cy="2802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539" extrusionOk="0">
                    <a:moveTo>
                      <a:pt x="333" y="0"/>
                    </a:moveTo>
                    <a:cubicBezTo>
                      <a:pt x="169" y="0"/>
                      <a:pt x="1" y="145"/>
                      <a:pt x="68" y="354"/>
                    </a:cubicBezTo>
                    <a:cubicBezTo>
                      <a:pt x="110" y="483"/>
                      <a:pt x="210" y="539"/>
                      <a:pt x="311" y="539"/>
                    </a:cubicBezTo>
                    <a:cubicBezTo>
                      <a:pt x="475" y="539"/>
                      <a:pt x="644" y="394"/>
                      <a:pt x="576" y="185"/>
                    </a:cubicBezTo>
                    <a:cubicBezTo>
                      <a:pt x="535" y="55"/>
                      <a:pt x="435" y="0"/>
                      <a:pt x="333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3"/>
              <p:cNvSpPr/>
              <p:nvPr/>
            </p:nvSpPr>
            <p:spPr>
              <a:xfrm>
                <a:off x="1291083" y="1247724"/>
                <a:ext cx="37390" cy="30629"/>
              </a:xfrm>
              <a:custGeom>
                <a:avLst/>
                <a:gdLst/>
                <a:ahLst/>
                <a:cxnLst/>
                <a:rect l="l" t="t" r="r" b="b"/>
                <a:pathLst>
                  <a:path w="719" h="589" extrusionOk="0">
                    <a:moveTo>
                      <a:pt x="374" y="1"/>
                    </a:moveTo>
                    <a:cubicBezTo>
                      <a:pt x="190" y="1"/>
                      <a:pt x="1" y="160"/>
                      <a:pt x="75" y="385"/>
                    </a:cubicBezTo>
                    <a:cubicBezTo>
                      <a:pt x="122" y="528"/>
                      <a:pt x="232" y="588"/>
                      <a:pt x="345" y="588"/>
                    </a:cubicBezTo>
                    <a:cubicBezTo>
                      <a:pt x="529" y="588"/>
                      <a:pt x="719" y="429"/>
                      <a:pt x="644" y="204"/>
                    </a:cubicBezTo>
                    <a:cubicBezTo>
                      <a:pt x="598" y="61"/>
                      <a:pt x="487" y="1"/>
                      <a:pt x="374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3"/>
              <p:cNvSpPr/>
              <p:nvPr/>
            </p:nvSpPr>
            <p:spPr>
              <a:xfrm>
                <a:off x="1232633" y="1311270"/>
                <a:ext cx="22829" cy="18617"/>
              </a:xfrm>
              <a:custGeom>
                <a:avLst/>
                <a:gdLst/>
                <a:ahLst/>
                <a:cxnLst/>
                <a:rect l="l" t="t" r="r" b="b"/>
                <a:pathLst>
                  <a:path w="439" h="358" extrusionOk="0">
                    <a:moveTo>
                      <a:pt x="226" y="1"/>
                    </a:moveTo>
                    <a:cubicBezTo>
                      <a:pt x="113" y="1"/>
                      <a:pt x="1" y="97"/>
                      <a:pt x="38" y="240"/>
                    </a:cubicBezTo>
                    <a:cubicBezTo>
                      <a:pt x="70" y="322"/>
                      <a:pt x="139" y="358"/>
                      <a:pt x="208" y="358"/>
                    </a:cubicBezTo>
                    <a:cubicBezTo>
                      <a:pt x="322" y="358"/>
                      <a:pt x="439" y="262"/>
                      <a:pt x="401" y="119"/>
                    </a:cubicBezTo>
                    <a:cubicBezTo>
                      <a:pt x="364" y="36"/>
                      <a:pt x="295" y="1"/>
                      <a:pt x="226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3"/>
              <p:cNvSpPr/>
              <p:nvPr/>
            </p:nvSpPr>
            <p:spPr>
              <a:xfrm>
                <a:off x="1132737" y="1319382"/>
                <a:ext cx="16901" cy="13729"/>
              </a:xfrm>
              <a:custGeom>
                <a:avLst/>
                <a:gdLst/>
                <a:ahLst/>
                <a:cxnLst/>
                <a:rect l="l" t="t" r="r" b="b"/>
                <a:pathLst>
                  <a:path w="325" h="264" extrusionOk="0">
                    <a:moveTo>
                      <a:pt x="175" y="1"/>
                    </a:moveTo>
                    <a:cubicBezTo>
                      <a:pt x="89" y="1"/>
                      <a:pt x="1" y="74"/>
                      <a:pt x="24" y="181"/>
                    </a:cubicBezTo>
                    <a:cubicBezTo>
                      <a:pt x="50" y="239"/>
                      <a:pt x="100" y="264"/>
                      <a:pt x="151" y="264"/>
                    </a:cubicBezTo>
                    <a:cubicBezTo>
                      <a:pt x="237" y="264"/>
                      <a:pt x="325" y="191"/>
                      <a:pt x="302" y="84"/>
                    </a:cubicBezTo>
                    <a:cubicBezTo>
                      <a:pt x="275" y="26"/>
                      <a:pt x="225" y="1"/>
                      <a:pt x="175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3"/>
              <p:cNvSpPr/>
              <p:nvPr/>
            </p:nvSpPr>
            <p:spPr>
              <a:xfrm>
                <a:off x="993840" y="1259632"/>
                <a:ext cx="24181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465" h="389" extrusionOk="0">
                    <a:moveTo>
                      <a:pt x="241" y="0"/>
                    </a:moveTo>
                    <a:cubicBezTo>
                      <a:pt x="122" y="0"/>
                      <a:pt x="1" y="103"/>
                      <a:pt x="45" y="253"/>
                    </a:cubicBezTo>
                    <a:cubicBezTo>
                      <a:pt x="78" y="347"/>
                      <a:pt x="154" y="388"/>
                      <a:pt x="229" y="388"/>
                    </a:cubicBezTo>
                    <a:cubicBezTo>
                      <a:pt x="347" y="388"/>
                      <a:pt x="465" y="287"/>
                      <a:pt x="420" y="132"/>
                    </a:cubicBezTo>
                    <a:cubicBezTo>
                      <a:pt x="388" y="40"/>
                      <a:pt x="315" y="0"/>
                      <a:pt x="241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3"/>
              <p:cNvSpPr/>
              <p:nvPr/>
            </p:nvSpPr>
            <p:spPr>
              <a:xfrm>
                <a:off x="931802" y="1209191"/>
                <a:ext cx="28809" cy="25481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90" extrusionOk="0">
                    <a:moveTo>
                      <a:pt x="281" y="0"/>
                    </a:moveTo>
                    <a:cubicBezTo>
                      <a:pt x="142" y="0"/>
                      <a:pt x="1" y="124"/>
                      <a:pt x="53" y="304"/>
                    </a:cubicBezTo>
                    <a:lnTo>
                      <a:pt x="77" y="340"/>
                    </a:lnTo>
                    <a:cubicBezTo>
                      <a:pt x="109" y="445"/>
                      <a:pt x="189" y="490"/>
                      <a:pt x="272" y="490"/>
                    </a:cubicBezTo>
                    <a:cubicBezTo>
                      <a:pt x="409" y="490"/>
                      <a:pt x="553" y="368"/>
                      <a:pt x="501" y="195"/>
                    </a:cubicBezTo>
                    <a:lnTo>
                      <a:pt x="488" y="158"/>
                    </a:lnTo>
                    <a:cubicBezTo>
                      <a:pt x="452" y="48"/>
                      <a:pt x="367" y="0"/>
                      <a:pt x="281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3"/>
              <p:cNvSpPr/>
              <p:nvPr/>
            </p:nvSpPr>
            <p:spPr>
              <a:xfrm>
                <a:off x="906217" y="1173517"/>
                <a:ext cx="676" cy="832"/>
              </a:xfrm>
              <a:custGeom>
                <a:avLst/>
                <a:gdLst/>
                <a:ahLst/>
                <a:cxnLst/>
                <a:rect l="l" t="t" r="r" b="b"/>
                <a:pathLst>
                  <a:path w="13" h="16" extrusionOk="0">
                    <a:moveTo>
                      <a:pt x="7" y="1"/>
                    </a:moveTo>
                    <a:cubicBezTo>
                      <a:pt x="4" y="1"/>
                      <a:pt x="1" y="4"/>
                      <a:pt x="1" y="10"/>
                    </a:cubicBezTo>
                    <a:cubicBezTo>
                      <a:pt x="1" y="14"/>
                      <a:pt x="2" y="15"/>
                      <a:pt x="4" y="15"/>
                    </a:cubicBezTo>
                    <a:cubicBezTo>
                      <a:pt x="7" y="15"/>
                      <a:pt x="13" y="10"/>
                      <a:pt x="13" y="10"/>
                    </a:cubicBezTo>
                    <a:cubicBezTo>
                      <a:pt x="13" y="4"/>
                      <a:pt x="10" y="1"/>
                      <a:pt x="7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3"/>
              <p:cNvSpPr/>
              <p:nvPr/>
            </p:nvSpPr>
            <p:spPr>
              <a:xfrm>
                <a:off x="851303" y="1084074"/>
                <a:ext cx="26261" cy="22049"/>
              </a:xfrm>
              <a:custGeom>
                <a:avLst/>
                <a:gdLst/>
                <a:ahLst/>
                <a:cxnLst/>
                <a:rect l="l" t="t" r="r" b="b"/>
                <a:pathLst>
                  <a:path w="505" h="424" extrusionOk="0">
                    <a:moveTo>
                      <a:pt x="262" y="0"/>
                    </a:moveTo>
                    <a:cubicBezTo>
                      <a:pt x="133" y="0"/>
                      <a:pt x="0" y="114"/>
                      <a:pt x="53" y="278"/>
                    </a:cubicBezTo>
                    <a:cubicBezTo>
                      <a:pt x="85" y="380"/>
                      <a:pt x="163" y="423"/>
                      <a:pt x="243" y="423"/>
                    </a:cubicBezTo>
                    <a:cubicBezTo>
                      <a:pt x="372" y="423"/>
                      <a:pt x="504" y="310"/>
                      <a:pt x="452" y="145"/>
                    </a:cubicBezTo>
                    <a:cubicBezTo>
                      <a:pt x="419" y="43"/>
                      <a:pt x="341" y="0"/>
                      <a:pt x="262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3"/>
              <p:cNvSpPr/>
              <p:nvPr/>
            </p:nvSpPr>
            <p:spPr>
              <a:xfrm>
                <a:off x="837679" y="1022088"/>
                <a:ext cx="30213" cy="24909"/>
              </a:xfrm>
              <a:custGeom>
                <a:avLst/>
                <a:gdLst/>
                <a:ahLst/>
                <a:cxnLst/>
                <a:rect l="l" t="t" r="r" b="b"/>
                <a:pathLst>
                  <a:path w="581" h="479" extrusionOk="0">
                    <a:moveTo>
                      <a:pt x="299" y="1"/>
                    </a:moveTo>
                    <a:cubicBezTo>
                      <a:pt x="151" y="1"/>
                      <a:pt x="0" y="133"/>
                      <a:pt x="61" y="321"/>
                    </a:cubicBezTo>
                    <a:cubicBezTo>
                      <a:pt x="97" y="431"/>
                      <a:pt x="186" y="479"/>
                      <a:pt x="277" y="479"/>
                    </a:cubicBezTo>
                    <a:cubicBezTo>
                      <a:pt x="426" y="479"/>
                      <a:pt x="580" y="351"/>
                      <a:pt x="520" y="164"/>
                    </a:cubicBezTo>
                    <a:cubicBezTo>
                      <a:pt x="479" y="50"/>
                      <a:pt x="390" y="1"/>
                      <a:pt x="299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3"/>
              <p:cNvSpPr/>
              <p:nvPr/>
            </p:nvSpPr>
            <p:spPr>
              <a:xfrm>
                <a:off x="855828" y="952666"/>
                <a:ext cx="28497" cy="23609"/>
              </a:xfrm>
              <a:custGeom>
                <a:avLst/>
                <a:gdLst/>
                <a:ahLst/>
                <a:cxnLst/>
                <a:rect l="l" t="t" r="r" b="b"/>
                <a:pathLst>
                  <a:path w="548" h="454" extrusionOk="0">
                    <a:moveTo>
                      <a:pt x="291" y="0"/>
                    </a:moveTo>
                    <a:cubicBezTo>
                      <a:pt x="146" y="0"/>
                      <a:pt x="0" y="120"/>
                      <a:pt x="38" y="301"/>
                    </a:cubicBezTo>
                    <a:cubicBezTo>
                      <a:pt x="84" y="407"/>
                      <a:pt x="172" y="453"/>
                      <a:pt x="261" y="453"/>
                    </a:cubicBezTo>
                    <a:cubicBezTo>
                      <a:pt x="404" y="453"/>
                      <a:pt x="547" y="331"/>
                      <a:pt x="510" y="144"/>
                    </a:cubicBezTo>
                    <a:cubicBezTo>
                      <a:pt x="464" y="44"/>
                      <a:pt x="378" y="0"/>
                      <a:pt x="291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3"/>
              <p:cNvSpPr/>
              <p:nvPr/>
            </p:nvSpPr>
            <p:spPr>
              <a:xfrm>
                <a:off x="300500" y="1591819"/>
                <a:ext cx="29901" cy="24961"/>
              </a:xfrm>
              <a:custGeom>
                <a:avLst/>
                <a:gdLst/>
                <a:ahLst/>
                <a:cxnLst/>
                <a:rect l="l" t="t" r="r" b="b"/>
                <a:pathLst>
                  <a:path w="575" h="480" extrusionOk="0">
                    <a:moveTo>
                      <a:pt x="290" y="1"/>
                    </a:moveTo>
                    <a:cubicBezTo>
                      <a:pt x="146" y="1"/>
                      <a:pt x="1" y="127"/>
                      <a:pt x="60" y="313"/>
                    </a:cubicBezTo>
                    <a:cubicBezTo>
                      <a:pt x="97" y="429"/>
                      <a:pt x="189" y="479"/>
                      <a:pt x="281" y="479"/>
                    </a:cubicBezTo>
                    <a:cubicBezTo>
                      <a:pt x="427" y="479"/>
                      <a:pt x="574" y="353"/>
                      <a:pt x="508" y="167"/>
                    </a:cubicBezTo>
                    <a:cubicBezTo>
                      <a:pt x="470" y="51"/>
                      <a:pt x="380" y="1"/>
                      <a:pt x="290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3"/>
              <p:cNvSpPr/>
              <p:nvPr/>
            </p:nvSpPr>
            <p:spPr>
              <a:xfrm>
                <a:off x="303776" y="1385684"/>
                <a:ext cx="22933" cy="18929"/>
              </a:xfrm>
              <a:custGeom>
                <a:avLst/>
                <a:gdLst/>
                <a:ahLst/>
                <a:cxnLst/>
                <a:rect l="l" t="t" r="r" b="b"/>
                <a:pathLst>
                  <a:path w="441" h="364" extrusionOk="0">
                    <a:moveTo>
                      <a:pt x="227" y="0"/>
                    </a:moveTo>
                    <a:cubicBezTo>
                      <a:pt x="115" y="0"/>
                      <a:pt x="1" y="95"/>
                      <a:pt x="45" y="236"/>
                    </a:cubicBezTo>
                    <a:cubicBezTo>
                      <a:pt x="78" y="325"/>
                      <a:pt x="149" y="364"/>
                      <a:pt x="220" y="364"/>
                    </a:cubicBezTo>
                    <a:cubicBezTo>
                      <a:pt x="331" y="364"/>
                      <a:pt x="441" y="268"/>
                      <a:pt x="396" y="127"/>
                    </a:cubicBezTo>
                    <a:cubicBezTo>
                      <a:pt x="368" y="38"/>
                      <a:pt x="298" y="0"/>
                      <a:pt x="227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3"/>
              <p:cNvSpPr/>
              <p:nvPr/>
            </p:nvSpPr>
            <p:spPr>
              <a:xfrm>
                <a:off x="186512" y="1199310"/>
                <a:ext cx="22829" cy="18617"/>
              </a:xfrm>
              <a:custGeom>
                <a:avLst/>
                <a:gdLst/>
                <a:ahLst/>
                <a:cxnLst/>
                <a:rect l="l" t="t" r="r" b="b"/>
                <a:pathLst>
                  <a:path w="439" h="358" extrusionOk="0">
                    <a:moveTo>
                      <a:pt x="231" y="1"/>
                    </a:moveTo>
                    <a:cubicBezTo>
                      <a:pt x="117" y="1"/>
                      <a:pt x="1" y="97"/>
                      <a:pt x="38" y="240"/>
                    </a:cubicBezTo>
                    <a:cubicBezTo>
                      <a:pt x="70" y="322"/>
                      <a:pt x="139" y="358"/>
                      <a:pt x="208" y="358"/>
                    </a:cubicBezTo>
                    <a:cubicBezTo>
                      <a:pt x="322" y="358"/>
                      <a:pt x="439" y="262"/>
                      <a:pt x="401" y="119"/>
                    </a:cubicBezTo>
                    <a:cubicBezTo>
                      <a:pt x="369" y="36"/>
                      <a:pt x="301" y="1"/>
                      <a:pt x="231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3"/>
              <p:cNvSpPr/>
              <p:nvPr/>
            </p:nvSpPr>
            <p:spPr>
              <a:xfrm>
                <a:off x="231650" y="1039561"/>
                <a:ext cx="31097" cy="24649"/>
              </a:xfrm>
              <a:custGeom>
                <a:avLst/>
                <a:gdLst/>
                <a:ahLst/>
                <a:cxnLst/>
                <a:rect l="l" t="t" r="r" b="b"/>
                <a:pathLst>
                  <a:path w="598" h="474" extrusionOk="0">
                    <a:moveTo>
                      <a:pt x="359" y="1"/>
                    </a:moveTo>
                    <a:cubicBezTo>
                      <a:pt x="163" y="1"/>
                      <a:pt x="1" y="418"/>
                      <a:pt x="247" y="469"/>
                    </a:cubicBezTo>
                    <a:cubicBezTo>
                      <a:pt x="265" y="472"/>
                      <a:pt x="282" y="474"/>
                      <a:pt x="300" y="474"/>
                    </a:cubicBezTo>
                    <a:cubicBezTo>
                      <a:pt x="343" y="474"/>
                      <a:pt x="386" y="465"/>
                      <a:pt x="428" y="457"/>
                    </a:cubicBezTo>
                    <a:cubicBezTo>
                      <a:pt x="537" y="420"/>
                      <a:pt x="598" y="300"/>
                      <a:pt x="561" y="191"/>
                    </a:cubicBezTo>
                    <a:cubicBezTo>
                      <a:pt x="537" y="142"/>
                      <a:pt x="501" y="82"/>
                      <a:pt x="465" y="45"/>
                    </a:cubicBezTo>
                    <a:cubicBezTo>
                      <a:pt x="430" y="14"/>
                      <a:pt x="394" y="1"/>
                      <a:pt x="359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3"/>
              <p:cNvSpPr/>
              <p:nvPr/>
            </p:nvSpPr>
            <p:spPr>
              <a:xfrm>
                <a:off x="252762" y="921829"/>
                <a:ext cx="36558" cy="2782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35" extrusionOk="0">
                    <a:moveTo>
                      <a:pt x="330" y="0"/>
                    </a:moveTo>
                    <a:cubicBezTo>
                      <a:pt x="234" y="0"/>
                      <a:pt x="139" y="49"/>
                      <a:pt x="95" y="144"/>
                    </a:cubicBezTo>
                    <a:cubicBezTo>
                      <a:pt x="1" y="321"/>
                      <a:pt x="136" y="532"/>
                      <a:pt x="333" y="532"/>
                    </a:cubicBezTo>
                    <a:cubicBezTo>
                      <a:pt x="335" y="532"/>
                      <a:pt x="337" y="532"/>
                      <a:pt x="339" y="532"/>
                    </a:cubicBezTo>
                    <a:lnTo>
                      <a:pt x="339" y="532"/>
                    </a:lnTo>
                    <a:cubicBezTo>
                      <a:pt x="352" y="534"/>
                      <a:pt x="365" y="534"/>
                      <a:pt x="377" y="534"/>
                    </a:cubicBezTo>
                    <a:cubicBezTo>
                      <a:pt x="583" y="534"/>
                      <a:pt x="702" y="279"/>
                      <a:pt x="555" y="120"/>
                    </a:cubicBezTo>
                    <a:cubicBezTo>
                      <a:pt x="503" y="40"/>
                      <a:pt x="416" y="0"/>
                      <a:pt x="330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3"/>
              <p:cNvSpPr/>
              <p:nvPr/>
            </p:nvSpPr>
            <p:spPr>
              <a:xfrm>
                <a:off x="246314" y="685793"/>
                <a:ext cx="46646" cy="33074"/>
              </a:xfrm>
              <a:custGeom>
                <a:avLst/>
                <a:gdLst/>
                <a:ahLst/>
                <a:cxnLst/>
                <a:rect l="l" t="t" r="r" b="b"/>
                <a:pathLst>
                  <a:path w="897" h="636" extrusionOk="0">
                    <a:moveTo>
                      <a:pt x="517" y="1"/>
                    </a:moveTo>
                    <a:cubicBezTo>
                      <a:pt x="461" y="1"/>
                      <a:pt x="404" y="11"/>
                      <a:pt x="352" y="26"/>
                    </a:cubicBezTo>
                    <a:cubicBezTo>
                      <a:pt x="1" y="147"/>
                      <a:pt x="127" y="635"/>
                      <a:pt x="442" y="635"/>
                    </a:cubicBezTo>
                    <a:cubicBezTo>
                      <a:pt x="475" y="635"/>
                      <a:pt x="509" y="630"/>
                      <a:pt x="545" y="619"/>
                    </a:cubicBezTo>
                    <a:cubicBezTo>
                      <a:pt x="630" y="594"/>
                      <a:pt x="703" y="534"/>
                      <a:pt x="763" y="474"/>
                    </a:cubicBezTo>
                    <a:cubicBezTo>
                      <a:pt x="896" y="304"/>
                      <a:pt x="812" y="62"/>
                      <a:pt x="618" y="14"/>
                    </a:cubicBezTo>
                    <a:cubicBezTo>
                      <a:pt x="586" y="5"/>
                      <a:pt x="552" y="1"/>
                      <a:pt x="517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3"/>
              <p:cNvSpPr/>
              <p:nvPr/>
            </p:nvSpPr>
            <p:spPr>
              <a:xfrm>
                <a:off x="397432" y="665097"/>
                <a:ext cx="32658" cy="27821"/>
              </a:xfrm>
              <a:custGeom>
                <a:avLst/>
                <a:gdLst/>
                <a:ahLst/>
                <a:cxnLst/>
                <a:rect l="l" t="t" r="r" b="b"/>
                <a:pathLst>
                  <a:path w="628" h="535" extrusionOk="0">
                    <a:moveTo>
                      <a:pt x="340" y="0"/>
                    </a:moveTo>
                    <a:cubicBezTo>
                      <a:pt x="244" y="0"/>
                      <a:pt x="147" y="49"/>
                      <a:pt x="95" y="146"/>
                    </a:cubicBezTo>
                    <a:cubicBezTo>
                      <a:pt x="0" y="335"/>
                      <a:pt x="144" y="534"/>
                      <a:pt x="335" y="534"/>
                    </a:cubicBezTo>
                    <a:cubicBezTo>
                      <a:pt x="363" y="534"/>
                      <a:pt x="392" y="530"/>
                      <a:pt x="422" y="521"/>
                    </a:cubicBezTo>
                    <a:cubicBezTo>
                      <a:pt x="555" y="472"/>
                      <a:pt x="627" y="327"/>
                      <a:pt x="591" y="182"/>
                    </a:cubicBezTo>
                    <a:cubicBezTo>
                      <a:pt x="553" y="61"/>
                      <a:pt x="447" y="0"/>
                      <a:pt x="340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3"/>
              <p:cNvSpPr/>
              <p:nvPr/>
            </p:nvSpPr>
            <p:spPr>
              <a:xfrm>
                <a:off x="1311832" y="376747"/>
                <a:ext cx="36766" cy="30109"/>
              </a:xfrm>
              <a:custGeom>
                <a:avLst/>
                <a:gdLst/>
                <a:ahLst/>
                <a:cxnLst/>
                <a:rect l="l" t="t" r="r" b="b"/>
                <a:pathLst>
                  <a:path w="707" h="579" extrusionOk="0">
                    <a:moveTo>
                      <a:pt x="365" y="1"/>
                    </a:moveTo>
                    <a:cubicBezTo>
                      <a:pt x="185" y="1"/>
                      <a:pt x="1" y="156"/>
                      <a:pt x="76" y="380"/>
                    </a:cubicBezTo>
                    <a:cubicBezTo>
                      <a:pt x="122" y="519"/>
                      <a:pt x="232" y="578"/>
                      <a:pt x="343" y="578"/>
                    </a:cubicBezTo>
                    <a:cubicBezTo>
                      <a:pt x="523" y="578"/>
                      <a:pt x="707" y="423"/>
                      <a:pt x="632" y="199"/>
                    </a:cubicBezTo>
                    <a:cubicBezTo>
                      <a:pt x="586" y="60"/>
                      <a:pt x="476" y="1"/>
                      <a:pt x="365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3"/>
              <p:cNvSpPr/>
              <p:nvPr/>
            </p:nvSpPr>
            <p:spPr>
              <a:xfrm>
                <a:off x="1297999" y="509248"/>
                <a:ext cx="38690" cy="31202"/>
              </a:xfrm>
              <a:custGeom>
                <a:avLst/>
                <a:gdLst/>
                <a:ahLst/>
                <a:cxnLst/>
                <a:rect l="l" t="t" r="r" b="b"/>
                <a:pathLst>
                  <a:path w="744" h="600" extrusionOk="0">
                    <a:moveTo>
                      <a:pt x="392" y="1"/>
                    </a:moveTo>
                    <a:cubicBezTo>
                      <a:pt x="201" y="1"/>
                      <a:pt x="0" y="164"/>
                      <a:pt x="76" y="397"/>
                    </a:cubicBezTo>
                    <a:cubicBezTo>
                      <a:pt x="126" y="539"/>
                      <a:pt x="240" y="599"/>
                      <a:pt x="357" y="599"/>
                    </a:cubicBezTo>
                    <a:cubicBezTo>
                      <a:pt x="548" y="599"/>
                      <a:pt x="743" y="436"/>
                      <a:pt x="668" y="203"/>
                    </a:cubicBezTo>
                    <a:cubicBezTo>
                      <a:pt x="622" y="61"/>
                      <a:pt x="509" y="1"/>
                      <a:pt x="392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3"/>
              <p:cNvSpPr/>
              <p:nvPr/>
            </p:nvSpPr>
            <p:spPr>
              <a:xfrm>
                <a:off x="1512247" y="584754"/>
                <a:ext cx="35050" cy="29693"/>
              </a:xfrm>
              <a:custGeom>
                <a:avLst/>
                <a:gdLst/>
                <a:ahLst/>
                <a:cxnLst/>
                <a:rect l="l" t="t" r="r" b="b"/>
                <a:pathLst>
                  <a:path w="674" h="571" extrusionOk="0">
                    <a:moveTo>
                      <a:pt x="355" y="0"/>
                    </a:moveTo>
                    <a:cubicBezTo>
                      <a:pt x="258" y="0"/>
                      <a:pt x="160" y="50"/>
                      <a:pt x="105" y="154"/>
                    </a:cubicBezTo>
                    <a:cubicBezTo>
                      <a:pt x="0" y="353"/>
                      <a:pt x="149" y="570"/>
                      <a:pt x="348" y="570"/>
                    </a:cubicBezTo>
                    <a:cubicBezTo>
                      <a:pt x="379" y="570"/>
                      <a:pt x="411" y="565"/>
                      <a:pt x="443" y="554"/>
                    </a:cubicBezTo>
                    <a:cubicBezTo>
                      <a:pt x="601" y="505"/>
                      <a:pt x="673" y="348"/>
                      <a:pt x="625" y="203"/>
                    </a:cubicBezTo>
                    <a:cubicBezTo>
                      <a:pt x="585" y="71"/>
                      <a:pt x="470" y="0"/>
                      <a:pt x="355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3"/>
              <p:cNvSpPr/>
              <p:nvPr/>
            </p:nvSpPr>
            <p:spPr>
              <a:xfrm>
                <a:off x="1435440" y="619803"/>
                <a:ext cx="26105" cy="21789"/>
              </a:xfrm>
              <a:custGeom>
                <a:avLst/>
                <a:gdLst/>
                <a:ahLst/>
                <a:cxnLst/>
                <a:rect l="l" t="t" r="r" b="b"/>
                <a:pathLst>
                  <a:path w="502" h="419" extrusionOk="0">
                    <a:moveTo>
                      <a:pt x="261" y="1"/>
                    </a:moveTo>
                    <a:cubicBezTo>
                      <a:pt x="131" y="1"/>
                      <a:pt x="1" y="114"/>
                      <a:pt x="45" y="279"/>
                    </a:cubicBezTo>
                    <a:cubicBezTo>
                      <a:pt x="83" y="376"/>
                      <a:pt x="162" y="419"/>
                      <a:pt x="243" y="419"/>
                    </a:cubicBezTo>
                    <a:cubicBezTo>
                      <a:pt x="372" y="419"/>
                      <a:pt x="501" y="310"/>
                      <a:pt x="457" y="146"/>
                    </a:cubicBezTo>
                    <a:cubicBezTo>
                      <a:pt x="420" y="44"/>
                      <a:pt x="340" y="1"/>
                      <a:pt x="261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3"/>
              <p:cNvSpPr/>
              <p:nvPr/>
            </p:nvSpPr>
            <p:spPr>
              <a:xfrm>
                <a:off x="1481097" y="650328"/>
                <a:ext cx="38378" cy="3104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597" extrusionOk="0">
                    <a:moveTo>
                      <a:pt x="378" y="0"/>
                    </a:moveTo>
                    <a:cubicBezTo>
                      <a:pt x="192" y="0"/>
                      <a:pt x="0" y="162"/>
                      <a:pt x="75" y="393"/>
                    </a:cubicBezTo>
                    <a:cubicBezTo>
                      <a:pt x="121" y="536"/>
                      <a:pt x="235" y="597"/>
                      <a:pt x="352" y="597"/>
                    </a:cubicBezTo>
                    <a:cubicBezTo>
                      <a:pt x="542" y="597"/>
                      <a:pt x="738" y="437"/>
                      <a:pt x="655" y="212"/>
                    </a:cubicBezTo>
                    <a:cubicBezTo>
                      <a:pt x="609" y="63"/>
                      <a:pt x="495" y="0"/>
                      <a:pt x="378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3"/>
              <p:cNvSpPr/>
              <p:nvPr/>
            </p:nvSpPr>
            <p:spPr>
              <a:xfrm>
                <a:off x="1637103" y="913457"/>
                <a:ext cx="23245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369" extrusionOk="0">
                    <a:moveTo>
                      <a:pt x="233" y="0"/>
                    </a:moveTo>
                    <a:cubicBezTo>
                      <a:pt x="118" y="0"/>
                      <a:pt x="1" y="101"/>
                      <a:pt x="38" y="245"/>
                    </a:cubicBezTo>
                    <a:cubicBezTo>
                      <a:pt x="75" y="331"/>
                      <a:pt x="146" y="368"/>
                      <a:pt x="216" y="368"/>
                    </a:cubicBezTo>
                    <a:cubicBezTo>
                      <a:pt x="332" y="368"/>
                      <a:pt x="447" y="267"/>
                      <a:pt x="401" y="124"/>
                    </a:cubicBezTo>
                    <a:cubicBezTo>
                      <a:pt x="369" y="37"/>
                      <a:pt x="302" y="0"/>
                      <a:pt x="233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3"/>
              <p:cNvSpPr/>
              <p:nvPr/>
            </p:nvSpPr>
            <p:spPr>
              <a:xfrm>
                <a:off x="1601170" y="1002484"/>
                <a:ext cx="34998" cy="28653"/>
              </a:xfrm>
              <a:custGeom>
                <a:avLst/>
                <a:gdLst/>
                <a:ahLst/>
                <a:cxnLst/>
                <a:rect l="l" t="t" r="r" b="b"/>
                <a:pathLst>
                  <a:path w="673" h="551" extrusionOk="0">
                    <a:moveTo>
                      <a:pt x="366" y="1"/>
                    </a:moveTo>
                    <a:cubicBezTo>
                      <a:pt x="188" y="1"/>
                      <a:pt x="1" y="153"/>
                      <a:pt x="76" y="371"/>
                    </a:cubicBezTo>
                    <a:cubicBezTo>
                      <a:pt x="127" y="496"/>
                      <a:pt x="230" y="550"/>
                      <a:pt x="334" y="550"/>
                    </a:cubicBezTo>
                    <a:cubicBezTo>
                      <a:pt x="503" y="550"/>
                      <a:pt x="673" y="407"/>
                      <a:pt x="621" y="190"/>
                    </a:cubicBezTo>
                    <a:cubicBezTo>
                      <a:pt x="579" y="57"/>
                      <a:pt x="474" y="1"/>
                      <a:pt x="366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3"/>
              <p:cNvSpPr/>
              <p:nvPr/>
            </p:nvSpPr>
            <p:spPr>
              <a:xfrm>
                <a:off x="1455617" y="788081"/>
                <a:ext cx="22881" cy="18929"/>
              </a:xfrm>
              <a:custGeom>
                <a:avLst/>
                <a:gdLst/>
                <a:ahLst/>
                <a:cxnLst/>
                <a:rect l="l" t="t" r="r" b="b"/>
                <a:pathLst>
                  <a:path w="440" h="364" extrusionOk="0">
                    <a:moveTo>
                      <a:pt x="221" y="0"/>
                    </a:moveTo>
                    <a:cubicBezTo>
                      <a:pt x="110" y="0"/>
                      <a:pt x="0" y="96"/>
                      <a:pt x="45" y="236"/>
                    </a:cubicBezTo>
                    <a:cubicBezTo>
                      <a:pt x="73" y="325"/>
                      <a:pt x="143" y="364"/>
                      <a:pt x="213" y="364"/>
                    </a:cubicBezTo>
                    <a:cubicBezTo>
                      <a:pt x="325" y="364"/>
                      <a:pt x="440" y="268"/>
                      <a:pt x="395" y="127"/>
                    </a:cubicBezTo>
                    <a:cubicBezTo>
                      <a:pt x="363" y="38"/>
                      <a:pt x="292" y="0"/>
                      <a:pt x="221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3"/>
              <p:cNvSpPr/>
              <p:nvPr/>
            </p:nvSpPr>
            <p:spPr>
              <a:xfrm>
                <a:off x="1498674" y="971491"/>
                <a:ext cx="35778" cy="2979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573" extrusionOk="0">
                    <a:moveTo>
                      <a:pt x="355" y="1"/>
                    </a:moveTo>
                    <a:cubicBezTo>
                      <a:pt x="179" y="1"/>
                      <a:pt x="1" y="151"/>
                      <a:pt x="75" y="375"/>
                    </a:cubicBezTo>
                    <a:cubicBezTo>
                      <a:pt x="122" y="513"/>
                      <a:pt x="228" y="572"/>
                      <a:pt x="335" y="572"/>
                    </a:cubicBezTo>
                    <a:cubicBezTo>
                      <a:pt x="509" y="572"/>
                      <a:pt x="687" y="417"/>
                      <a:pt x="620" y="193"/>
                    </a:cubicBezTo>
                    <a:cubicBezTo>
                      <a:pt x="573" y="59"/>
                      <a:pt x="465" y="1"/>
                      <a:pt x="355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3"/>
              <p:cNvSpPr/>
              <p:nvPr/>
            </p:nvSpPr>
            <p:spPr>
              <a:xfrm>
                <a:off x="1437104" y="1179862"/>
                <a:ext cx="16485" cy="13521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60" extrusionOk="0">
                    <a:moveTo>
                      <a:pt x="161" y="0"/>
                    </a:moveTo>
                    <a:cubicBezTo>
                      <a:pt x="82" y="0"/>
                      <a:pt x="1" y="70"/>
                      <a:pt x="38" y="166"/>
                    </a:cubicBezTo>
                    <a:cubicBezTo>
                      <a:pt x="56" y="232"/>
                      <a:pt x="106" y="259"/>
                      <a:pt x="156" y="259"/>
                    </a:cubicBezTo>
                    <a:cubicBezTo>
                      <a:pt x="235" y="259"/>
                      <a:pt x="317" y="190"/>
                      <a:pt x="280" y="93"/>
                    </a:cubicBezTo>
                    <a:cubicBezTo>
                      <a:pt x="261" y="28"/>
                      <a:pt x="211" y="0"/>
                      <a:pt x="161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3"/>
              <p:cNvSpPr/>
              <p:nvPr/>
            </p:nvSpPr>
            <p:spPr>
              <a:xfrm>
                <a:off x="1474545" y="1124792"/>
                <a:ext cx="33126" cy="25117"/>
              </a:xfrm>
              <a:custGeom>
                <a:avLst/>
                <a:gdLst/>
                <a:ahLst/>
                <a:cxnLst/>
                <a:rect l="l" t="t" r="r" b="b"/>
                <a:pathLst>
                  <a:path w="637" h="483" extrusionOk="0">
                    <a:moveTo>
                      <a:pt x="426" y="1"/>
                    </a:moveTo>
                    <a:cubicBezTo>
                      <a:pt x="235" y="1"/>
                      <a:pt x="0" y="156"/>
                      <a:pt x="116" y="342"/>
                    </a:cubicBezTo>
                    <a:lnTo>
                      <a:pt x="140" y="366"/>
                    </a:lnTo>
                    <a:cubicBezTo>
                      <a:pt x="198" y="446"/>
                      <a:pt x="281" y="482"/>
                      <a:pt x="362" y="482"/>
                    </a:cubicBezTo>
                    <a:cubicBezTo>
                      <a:pt x="501" y="482"/>
                      <a:pt x="636" y="377"/>
                      <a:pt x="636" y="209"/>
                    </a:cubicBezTo>
                    <a:lnTo>
                      <a:pt x="636" y="173"/>
                    </a:lnTo>
                    <a:cubicBezTo>
                      <a:pt x="627" y="50"/>
                      <a:pt x="534" y="1"/>
                      <a:pt x="426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3"/>
              <p:cNvSpPr/>
              <p:nvPr/>
            </p:nvSpPr>
            <p:spPr>
              <a:xfrm>
                <a:off x="1485570" y="1178926"/>
                <a:ext cx="43838" cy="32346"/>
              </a:xfrm>
              <a:custGeom>
                <a:avLst/>
                <a:gdLst/>
                <a:ahLst/>
                <a:cxnLst/>
                <a:rect l="l" t="t" r="r" b="b"/>
                <a:pathLst>
                  <a:path w="843" h="622" extrusionOk="0">
                    <a:moveTo>
                      <a:pt x="334" y="0"/>
                    </a:moveTo>
                    <a:cubicBezTo>
                      <a:pt x="307" y="0"/>
                      <a:pt x="280" y="6"/>
                      <a:pt x="254" y="19"/>
                    </a:cubicBezTo>
                    <a:lnTo>
                      <a:pt x="254" y="19"/>
                    </a:lnTo>
                    <a:cubicBezTo>
                      <a:pt x="215" y="26"/>
                      <a:pt x="173" y="45"/>
                      <a:pt x="146" y="63"/>
                    </a:cubicBezTo>
                    <a:cubicBezTo>
                      <a:pt x="110" y="87"/>
                      <a:pt x="73" y="124"/>
                      <a:pt x="49" y="172"/>
                    </a:cubicBezTo>
                    <a:cubicBezTo>
                      <a:pt x="1" y="281"/>
                      <a:pt x="25" y="426"/>
                      <a:pt x="110" y="511"/>
                    </a:cubicBezTo>
                    <a:cubicBezTo>
                      <a:pt x="200" y="583"/>
                      <a:pt x="310" y="621"/>
                      <a:pt x="420" y="621"/>
                    </a:cubicBezTo>
                    <a:cubicBezTo>
                      <a:pt x="458" y="621"/>
                      <a:pt x="496" y="617"/>
                      <a:pt x="533" y="607"/>
                    </a:cubicBezTo>
                    <a:cubicBezTo>
                      <a:pt x="843" y="498"/>
                      <a:pt x="583" y="0"/>
                      <a:pt x="334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3"/>
              <p:cNvSpPr/>
              <p:nvPr/>
            </p:nvSpPr>
            <p:spPr>
              <a:xfrm>
                <a:off x="1410999" y="1130408"/>
                <a:ext cx="32814" cy="27509"/>
              </a:xfrm>
              <a:custGeom>
                <a:avLst/>
                <a:gdLst/>
                <a:ahLst/>
                <a:cxnLst/>
                <a:rect l="l" t="t" r="r" b="b"/>
                <a:pathLst>
                  <a:path w="631" h="529" extrusionOk="0">
                    <a:moveTo>
                      <a:pt x="323" y="0"/>
                    </a:moveTo>
                    <a:cubicBezTo>
                      <a:pt x="163" y="0"/>
                      <a:pt x="1" y="142"/>
                      <a:pt x="68" y="343"/>
                    </a:cubicBezTo>
                    <a:cubicBezTo>
                      <a:pt x="110" y="473"/>
                      <a:pt x="209" y="528"/>
                      <a:pt x="309" y="528"/>
                    </a:cubicBezTo>
                    <a:cubicBezTo>
                      <a:pt x="469" y="528"/>
                      <a:pt x="631" y="387"/>
                      <a:pt x="564" y="186"/>
                    </a:cubicBezTo>
                    <a:cubicBezTo>
                      <a:pt x="522" y="55"/>
                      <a:pt x="423" y="0"/>
                      <a:pt x="323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3"/>
              <p:cNvSpPr/>
              <p:nvPr/>
            </p:nvSpPr>
            <p:spPr>
              <a:xfrm>
                <a:off x="1342149" y="1281161"/>
                <a:ext cx="29485" cy="22517"/>
              </a:xfrm>
              <a:custGeom>
                <a:avLst/>
                <a:gdLst/>
                <a:ahLst/>
                <a:cxnLst/>
                <a:rect l="l" t="t" r="r" b="b"/>
                <a:pathLst>
                  <a:path w="567" h="433" extrusionOk="0">
                    <a:moveTo>
                      <a:pt x="249" y="1"/>
                    </a:moveTo>
                    <a:cubicBezTo>
                      <a:pt x="180" y="1"/>
                      <a:pt x="112" y="36"/>
                      <a:pt x="73" y="93"/>
                    </a:cubicBezTo>
                    <a:cubicBezTo>
                      <a:pt x="1" y="202"/>
                      <a:pt x="37" y="347"/>
                      <a:pt x="158" y="408"/>
                    </a:cubicBezTo>
                    <a:cubicBezTo>
                      <a:pt x="194" y="425"/>
                      <a:pt x="227" y="432"/>
                      <a:pt x="259" y="432"/>
                    </a:cubicBezTo>
                    <a:cubicBezTo>
                      <a:pt x="472" y="432"/>
                      <a:pt x="567" y="82"/>
                      <a:pt x="303" y="8"/>
                    </a:cubicBezTo>
                    <a:cubicBezTo>
                      <a:pt x="285" y="3"/>
                      <a:pt x="267" y="1"/>
                      <a:pt x="249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3"/>
              <p:cNvSpPr/>
              <p:nvPr/>
            </p:nvSpPr>
            <p:spPr>
              <a:xfrm>
                <a:off x="1195920" y="1263064"/>
                <a:ext cx="28133" cy="25377"/>
              </a:xfrm>
              <a:custGeom>
                <a:avLst/>
                <a:gdLst/>
                <a:ahLst/>
                <a:cxnLst/>
                <a:rect l="l" t="t" r="r" b="b"/>
                <a:pathLst>
                  <a:path w="541" h="488" extrusionOk="0">
                    <a:moveTo>
                      <a:pt x="254" y="0"/>
                    </a:moveTo>
                    <a:cubicBezTo>
                      <a:pt x="127" y="0"/>
                      <a:pt x="1" y="83"/>
                      <a:pt x="6" y="260"/>
                    </a:cubicBezTo>
                    <a:cubicBezTo>
                      <a:pt x="13" y="408"/>
                      <a:pt x="132" y="487"/>
                      <a:pt x="254" y="487"/>
                    </a:cubicBezTo>
                    <a:cubicBezTo>
                      <a:pt x="360" y="487"/>
                      <a:pt x="468" y="426"/>
                      <a:pt x="502" y="296"/>
                    </a:cubicBezTo>
                    <a:cubicBezTo>
                      <a:pt x="541" y="104"/>
                      <a:pt x="396" y="0"/>
                      <a:pt x="254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3"/>
              <p:cNvSpPr/>
              <p:nvPr/>
            </p:nvSpPr>
            <p:spPr>
              <a:xfrm>
                <a:off x="1104968" y="1321410"/>
                <a:ext cx="29069" cy="23505"/>
              </a:xfrm>
              <a:custGeom>
                <a:avLst/>
                <a:gdLst/>
                <a:ahLst/>
                <a:cxnLst/>
                <a:rect l="l" t="t" r="r" b="b"/>
                <a:pathLst>
                  <a:path w="559" h="452" extrusionOk="0">
                    <a:moveTo>
                      <a:pt x="293" y="1"/>
                    </a:moveTo>
                    <a:cubicBezTo>
                      <a:pt x="147" y="1"/>
                      <a:pt x="0" y="120"/>
                      <a:pt x="38" y="299"/>
                    </a:cubicBezTo>
                    <a:cubicBezTo>
                      <a:pt x="84" y="406"/>
                      <a:pt x="175" y="452"/>
                      <a:pt x="266" y="452"/>
                    </a:cubicBezTo>
                    <a:cubicBezTo>
                      <a:pt x="412" y="452"/>
                      <a:pt x="559" y="333"/>
                      <a:pt x="521" y="154"/>
                    </a:cubicBezTo>
                    <a:cubicBezTo>
                      <a:pt x="475" y="47"/>
                      <a:pt x="384" y="1"/>
                      <a:pt x="293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3"/>
              <p:cNvSpPr/>
              <p:nvPr/>
            </p:nvSpPr>
            <p:spPr>
              <a:xfrm>
                <a:off x="1190147" y="1342523"/>
                <a:ext cx="32554" cy="30369"/>
              </a:xfrm>
              <a:custGeom>
                <a:avLst/>
                <a:gdLst/>
                <a:ahLst/>
                <a:cxnLst/>
                <a:rect l="l" t="t" r="r" b="b"/>
                <a:pathLst>
                  <a:path w="626" h="584" extrusionOk="0">
                    <a:moveTo>
                      <a:pt x="294" y="0"/>
                    </a:moveTo>
                    <a:cubicBezTo>
                      <a:pt x="209" y="0"/>
                      <a:pt x="124" y="40"/>
                      <a:pt x="69" y="111"/>
                    </a:cubicBezTo>
                    <a:cubicBezTo>
                      <a:pt x="1" y="188"/>
                      <a:pt x="11" y="290"/>
                      <a:pt x="74" y="358"/>
                    </a:cubicBezTo>
                    <a:lnTo>
                      <a:pt x="74" y="358"/>
                    </a:lnTo>
                    <a:cubicBezTo>
                      <a:pt x="83" y="373"/>
                      <a:pt x="92" y="387"/>
                      <a:pt x="102" y="397"/>
                    </a:cubicBezTo>
                    <a:lnTo>
                      <a:pt x="102" y="397"/>
                    </a:lnTo>
                    <a:cubicBezTo>
                      <a:pt x="130" y="497"/>
                      <a:pt x="217" y="572"/>
                      <a:pt x="323" y="582"/>
                    </a:cubicBezTo>
                    <a:cubicBezTo>
                      <a:pt x="331" y="583"/>
                      <a:pt x="338" y="584"/>
                      <a:pt x="346" y="584"/>
                    </a:cubicBezTo>
                    <a:cubicBezTo>
                      <a:pt x="459" y="584"/>
                      <a:pt x="566" y="502"/>
                      <a:pt x="589" y="389"/>
                    </a:cubicBezTo>
                    <a:lnTo>
                      <a:pt x="601" y="401"/>
                    </a:lnTo>
                    <a:cubicBezTo>
                      <a:pt x="625" y="256"/>
                      <a:pt x="565" y="111"/>
                      <a:pt x="432" y="38"/>
                    </a:cubicBezTo>
                    <a:cubicBezTo>
                      <a:pt x="389" y="12"/>
                      <a:pt x="342" y="0"/>
                      <a:pt x="294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3"/>
              <p:cNvSpPr/>
              <p:nvPr/>
            </p:nvSpPr>
            <p:spPr>
              <a:xfrm>
                <a:off x="1080787" y="1274245"/>
                <a:ext cx="20177" cy="16589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19" extrusionOk="0">
                    <a:moveTo>
                      <a:pt x="203" y="0"/>
                    </a:moveTo>
                    <a:cubicBezTo>
                      <a:pt x="102" y="0"/>
                      <a:pt x="1" y="86"/>
                      <a:pt x="31" y="214"/>
                    </a:cubicBezTo>
                    <a:cubicBezTo>
                      <a:pt x="63" y="287"/>
                      <a:pt x="124" y="319"/>
                      <a:pt x="186" y="319"/>
                    </a:cubicBezTo>
                    <a:cubicBezTo>
                      <a:pt x="287" y="319"/>
                      <a:pt x="387" y="233"/>
                      <a:pt x="357" y="105"/>
                    </a:cubicBezTo>
                    <a:cubicBezTo>
                      <a:pt x="325" y="32"/>
                      <a:pt x="264" y="0"/>
                      <a:pt x="203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3"/>
              <p:cNvSpPr/>
              <p:nvPr/>
            </p:nvSpPr>
            <p:spPr>
              <a:xfrm>
                <a:off x="1015109" y="1269773"/>
                <a:ext cx="30109" cy="24909"/>
              </a:xfrm>
              <a:custGeom>
                <a:avLst/>
                <a:gdLst/>
                <a:ahLst/>
                <a:cxnLst/>
                <a:rect l="l" t="t" r="r" b="b"/>
                <a:pathLst>
                  <a:path w="579" h="479" extrusionOk="0">
                    <a:moveTo>
                      <a:pt x="298" y="0"/>
                    </a:moveTo>
                    <a:cubicBezTo>
                      <a:pt x="151" y="0"/>
                      <a:pt x="0" y="126"/>
                      <a:pt x="60" y="312"/>
                    </a:cubicBezTo>
                    <a:cubicBezTo>
                      <a:pt x="102" y="429"/>
                      <a:pt x="194" y="479"/>
                      <a:pt x="287" y="479"/>
                    </a:cubicBezTo>
                    <a:cubicBezTo>
                      <a:pt x="433" y="479"/>
                      <a:pt x="579" y="352"/>
                      <a:pt x="520" y="167"/>
                    </a:cubicBezTo>
                    <a:cubicBezTo>
                      <a:pt x="482" y="50"/>
                      <a:pt x="391" y="0"/>
                      <a:pt x="298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3"/>
              <p:cNvSpPr/>
              <p:nvPr/>
            </p:nvSpPr>
            <p:spPr>
              <a:xfrm>
                <a:off x="1132841" y="1232539"/>
                <a:ext cx="27405" cy="22621"/>
              </a:xfrm>
              <a:custGeom>
                <a:avLst/>
                <a:gdLst/>
                <a:ahLst/>
                <a:cxnLst/>
                <a:rect l="l" t="t" r="r" b="b"/>
                <a:pathLst>
                  <a:path w="527" h="435" extrusionOk="0">
                    <a:moveTo>
                      <a:pt x="274" y="1"/>
                    </a:moveTo>
                    <a:cubicBezTo>
                      <a:pt x="138" y="1"/>
                      <a:pt x="1" y="117"/>
                      <a:pt x="46" y="290"/>
                    </a:cubicBezTo>
                    <a:cubicBezTo>
                      <a:pt x="87" y="391"/>
                      <a:pt x="170" y="435"/>
                      <a:pt x="253" y="435"/>
                    </a:cubicBezTo>
                    <a:cubicBezTo>
                      <a:pt x="390" y="435"/>
                      <a:pt x="526" y="318"/>
                      <a:pt x="481" y="145"/>
                    </a:cubicBezTo>
                    <a:cubicBezTo>
                      <a:pt x="440" y="44"/>
                      <a:pt x="357" y="1"/>
                      <a:pt x="274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3"/>
              <p:cNvSpPr/>
              <p:nvPr/>
            </p:nvSpPr>
            <p:spPr>
              <a:xfrm>
                <a:off x="1160558" y="1233891"/>
                <a:ext cx="29849" cy="24961"/>
              </a:xfrm>
              <a:custGeom>
                <a:avLst/>
                <a:gdLst/>
                <a:ahLst/>
                <a:cxnLst/>
                <a:rect l="l" t="t" r="r" b="b"/>
                <a:pathLst>
                  <a:path w="574" h="480" extrusionOk="0">
                    <a:moveTo>
                      <a:pt x="295" y="1"/>
                    </a:moveTo>
                    <a:cubicBezTo>
                      <a:pt x="147" y="1"/>
                      <a:pt x="1" y="127"/>
                      <a:pt x="45" y="313"/>
                    </a:cubicBezTo>
                    <a:cubicBezTo>
                      <a:pt x="92" y="429"/>
                      <a:pt x="185" y="479"/>
                      <a:pt x="279" y="479"/>
                    </a:cubicBezTo>
                    <a:cubicBezTo>
                      <a:pt x="427" y="479"/>
                      <a:pt x="574" y="353"/>
                      <a:pt x="529" y="167"/>
                    </a:cubicBezTo>
                    <a:cubicBezTo>
                      <a:pt x="482" y="51"/>
                      <a:pt x="389" y="1"/>
                      <a:pt x="295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3"/>
              <p:cNvSpPr/>
              <p:nvPr/>
            </p:nvSpPr>
            <p:spPr>
              <a:xfrm>
                <a:off x="1007153" y="1164781"/>
                <a:ext cx="34998" cy="28913"/>
              </a:xfrm>
              <a:custGeom>
                <a:avLst/>
                <a:gdLst/>
                <a:ahLst/>
                <a:cxnLst/>
                <a:rect l="l" t="t" r="r" b="b"/>
                <a:pathLst>
                  <a:path w="673" h="556" extrusionOk="0">
                    <a:moveTo>
                      <a:pt x="355" y="1"/>
                    </a:moveTo>
                    <a:cubicBezTo>
                      <a:pt x="180" y="1"/>
                      <a:pt x="0" y="153"/>
                      <a:pt x="68" y="371"/>
                    </a:cubicBezTo>
                    <a:cubicBezTo>
                      <a:pt x="118" y="500"/>
                      <a:pt x="223" y="555"/>
                      <a:pt x="328" y="555"/>
                    </a:cubicBezTo>
                    <a:cubicBezTo>
                      <a:pt x="499" y="555"/>
                      <a:pt x="672" y="408"/>
                      <a:pt x="612" y="190"/>
                    </a:cubicBezTo>
                    <a:cubicBezTo>
                      <a:pt x="566" y="57"/>
                      <a:pt x="462" y="1"/>
                      <a:pt x="355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3"/>
              <p:cNvSpPr/>
              <p:nvPr/>
            </p:nvSpPr>
            <p:spPr>
              <a:xfrm>
                <a:off x="961859" y="1175025"/>
                <a:ext cx="36402" cy="29641"/>
              </a:xfrm>
              <a:custGeom>
                <a:avLst/>
                <a:gdLst/>
                <a:ahLst/>
                <a:cxnLst/>
                <a:rect l="l" t="t" r="r" b="b"/>
                <a:pathLst>
                  <a:path w="700" h="570" extrusionOk="0">
                    <a:moveTo>
                      <a:pt x="366" y="1"/>
                    </a:moveTo>
                    <a:cubicBezTo>
                      <a:pt x="187" y="1"/>
                      <a:pt x="0" y="156"/>
                      <a:pt x="68" y="380"/>
                    </a:cubicBezTo>
                    <a:cubicBezTo>
                      <a:pt x="114" y="513"/>
                      <a:pt x="222" y="569"/>
                      <a:pt x="332" y="569"/>
                    </a:cubicBezTo>
                    <a:cubicBezTo>
                      <a:pt x="513" y="569"/>
                      <a:pt x="699" y="417"/>
                      <a:pt x="624" y="199"/>
                    </a:cubicBezTo>
                    <a:cubicBezTo>
                      <a:pt x="583" y="60"/>
                      <a:pt x="476" y="1"/>
                      <a:pt x="366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3"/>
              <p:cNvSpPr/>
              <p:nvPr/>
            </p:nvSpPr>
            <p:spPr>
              <a:xfrm>
                <a:off x="892957" y="1145228"/>
                <a:ext cx="22205" cy="18617"/>
              </a:xfrm>
              <a:custGeom>
                <a:avLst/>
                <a:gdLst/>
                <a:ahLst/>
                <a:cxnLst/>
                <a:rect l="l" t="t" r="r" b="b"/>
                <a:pathLst>
                  <a:path w="427" h="358" extrusionOk="0">
                    <a:moveTo>
                      <a:pt x="223" y="0"/>
                    </a:moveTo>
                    <a:cubicBezTo>
                      <a:pt x="112" y="0"/>
                      <a:pt x="0" y="96"/>
                      <a:pt x="38" y="239"/>
                    </a:cubicBezTo>
                    <a:cubicBezTo>
                      <a:pt x="70" y="322"/>
                      <a:pt x="137" y="357"/>
                      <a:pt x="204" y="357"/>
                    </a:cubicBezTo>
                    <a:cubicBezTo>
                      <a:pt x="314" y="357"/>
                      <a:pt x="426" y="261"/>
                      <a:pt x="389" y="118"/>
                    </a:cubicBezTo>
                    <a:cubicBezTo>
                      <a:pt x="357" y="36"/>
                      <a:pt x="290" y="0"/>
                      <a:pt x="223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3"/>
              <p:cNvSpPr/>
              <p:nvPr/>
            </p:nvSpPr>
            <p:spPr>
              <a:xfrm>
                <a:off x="856348" y="1189222"/>
                <a:ext cx="29953" cy="24701"/>
              </a:xfrm>
              <a:custGeom>
                <a:avLst/>
                <a:gdLst/>
                <a:ahLst/>
                <a:cxnLst/>
                <a:rect l="l" t="t" r="r" b="b"/>
                <a:pathLst>
                  <a:path w="576" h="475" extrusionOk="0">
                    <a:moveTo>
                      <a:pt x="297" y="1"/>
                    </a:moveTo>
                    <a:cubicBezTo>
                      <a:pt x="149" y="1"/>
                      <a:pt x="0" y="127"/>
                      <a:pt x="52" y="313"/>
                    </a:cubicBezTo>
                    <a:cubicBezTo>
                      <a:pt x="95" y="425"/>
                      <a:pt x="188" y="474"/>
                      <a:pt x="281" y="474"/>
                    </a:cubicBezTo>
                    <a:cubicBezTo>
                      <a:pt x="428" y="474"/>
                      <a:pt x="576" y="353"/>
                      <a:pt x="524" y="167"/>
                    </a:cubicBezTo>
                    <a:cubicBezTo>
                      <a:pt x="482" y="51"/>
                      <a:pt x="390" y="1"/>
                      <a:pt x="297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3"/>
              <p:cNvSpPr/>
              <p:nvPr/>
            </p:nvSpPr>
            <p:spPr>
              <a:xfrm>
                <a:off x="855568" y="1106071"/>
                <a:ext cx="34686" cy="28965"/>
              </a:xfrm>
              <a:custGeom>
                <a:avLst/>
                <a:gdLst/>
                <a:ahLst/>
                <a:cxnLst/>
                <a:rect l="l" t="t" r="r" b="b"/>
                <a:pathLst>
                  <a:path w="667" h="557" extrusionOk="0">
                    <a:moveTo>
                      <a:pt x="341" y="1"/>
                    </a:moveTo>
                    <a:cubicBezTo>
                      <a:pt x="171" y="1"/>
                      <a:pt x="1" y="148"/>
                      <a:pt x="67" y="363"/>
                    </a:cubicBezTo>
                    <a:cubicBezTo>
                      <a:pt x="114" y="499"/>
                      <a:pt x="220" y="556"/>
                      <a:pt x="326" y="556"/>
                    </a:cubicBezTo>
                    <a:cubicBezTo>
                      <a:pt x="496" y="556"/>
                      <a:pt x="667" y="409"/>
                      <a:pt x="600" y="194"/>
                    </a:cubicBezTo>
                    <a:cubicBezTo>
                      <a:pt x="553" y="59"/>
                      <a:pt x="447" y="1"/>
                      <a:pt x="341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3"/>
              <p:cNvSpPr/>
              <p:nvPr/>
            </p:nvSpPr>
            <p:spPr>
              <a:xfrm>
                <a:off x="912978" y="1017512"/>
                <a:ext cx="29953" cy="24961"/>
              </a:xfrm>
              <a:custGeom>
                <a:avLst/>
                <a:gdLst/>
                <a:ahLst/>
                <a:cxnLst/>
                <a:rect l="l" t="t" r="r" b="b"/>
                <a:pathLst>
                  <a:path w="576" h="480" extrusionOk="0">
                    <a:moveTo>
                      <a:pt x="296" y="0"/>
                    </a:moveTo>
                    <a:cubicBezTo>
                      <a:pt x="149" y="0"/>
                      <a:pt x="0" y="127"/>
                      <a:pt x="52" y="312"/>
                    </a:cubicBezTo>
                    <a:cubicBezTo>
                      <a:pt x="94" y="429"/>
                      <a:pt x="187" y="479"/>
                      <a:pt x="280" y="479"/>
                    </a:cubicBezTo>
                    <a:cubicBezTo>
                      <a:pt x="427" y="479"/>
                      <a:pt x="576" y="353"/>
                      <a:pt x="524" y="167"/>
                    </a:cubicBezTo>
                    <a:cubicBezTo>
                      <a:pt x="482" y="50"/>
                      <a:pt x="389" y="0"/>
                      <a:pt x="296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3"/>
              <p:cNvSpPr/>
              <p:nvPr/>
            </p:nvSpPr>
            <p:spPr>
              <a:xfrm>
                <a:off x="900393" y="959166"/>
                <a:ext cx="33750" cy="28237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43" extrusionOk="0">
                    <a:moveTo>
                      <a:pt x="334" y="0"/>
                    </a:moveTo>
                    <a:cubicBezTo>
                      <a:pt x="166" y="0"/>
                      <a:pt x="0" y="143"/>
                      <a:pt x="52" y="358"/>
                    </a:cubicBezTo>
                    <a:cubicBezTo>
                      <a:pt x="103" y="487"/>
                      <a:pt x="207" y="542"/>
                      <a:pt x="311" y="542"/>
                    </a:cubicBezTo>
                    <a:cubicBezTo>
                      <a:pt x="479" y="542"/>
                      <a:pt x="649" y="398"/>
                      <a:pt x="597" y="188"/>
                    </a:cubicBezTo>
                    <a:cubicBezTo>
                      <a:pt x="545" y="57"/>
                      <a:pt x="439" y="0"/>
                      <a:pt x="334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3"/>
              <p:cNvSpPr/>
              <p:nvPr/>
            </p:nvSpPr>
            <p:spPr>
              <a:xfrm>
                <a:off x="569447" y="2229207"/>
                <a:ext cx="122131" cy="121324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1803" extrusionOk="0">
                    <a:moveTo>
                      <a:pt x="605" y="0"/>
                    </a:moveTo>
                    <a:lnTo>
                      <a:pt x="605" y="0"/>
                    </a:lnTo>
                    <a:cubicBezTo>
                      <a:pt x="859" y="871"/>
                      <a:pt x="859" y="896"/>
                      <a:pt x="0" y="1198"/>
                    </a:cubicBezTo>
                    <a:cubicBezTo>
                      <a:pt x="307" y="1104"/>
                      <a:pt x="510" y="1045"/>
                      <a:pt x="658" y="1045"/>
                    </a:cubicBezTo>
                    <a:cubicBezTo>
                      <a:pt x="930" y="1045"/>
                      <a:pt x="1014" y="1246"/>
                      <a:pt x="1210" y="1803"/>
                    </a:cubicBezTo>
                    <a:cubicBezTo>
                      <a:pt x="944" y="932"/>
                      <a:pt x="956" y="908"/>
                      <a:pt x="1815" y="605"/>
                    </a:cubicBezTo>
                    <a:lnTo>
                      <a:pt x="1815" y="605"/>
                    </a:lnTo>
                    <a:cubicBezTo>
                      <a:pt x="1508" y="699"/>
                      <a:pt x="1305" y="758"/>
                      <a:pt x="1158" y="758"/>
                    </a:cubicBezTo>
                    <a:cubicBezTo>
                      <a:pt x="885" y="758"/>
                      <a:pt x="801" y="557"/>
                      <a:pt x="605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3"/>
              <p:cNvSpPr/>
              <p:nvPr/>
            </p:nvSpPr>
            <p:spPr>
              <a:xfrm>
                <a:off x="175904" y="1442002"/>
                <a:ext cx="93761" cy="94385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1815" extrusionOk="0">
                    <a:moveTo>
                      <a:pt x="593" y="0"/>
                    </a:moveTo>
                    <a:lnTo>
                      <a:pt x="593" y="0"/>
                    </a:lnTo>
                    <a:cubicBezTo>
                      <a:pt x="859" y="871"/>
                      <a:pt x="847" y="895"/>
                      <a:pt x="0" y="1210"/>
                    </a:cubicBezTo>
                    <a:cubicBezTo>
                      <a:pt x="307" y="1116"/>
                      <a:pt x="508" y="1057"/>
                      <a:pt x="654" y="1057"/>
                    </a:cubicBezTo>
                    <a:cubicBezTo>
                      <a:pt x="923" y="1057"/>
                      <a:pt x="1002" y="1258"/>
                      <a:pt x="1198" y="1815"/>
                    </a:cubicBezTo>
                    <a:cubicBezTo>
                      <a:pt x="944" y="931"/>
                      <a:pt x="956" y="907"/>
                      <a:pt x="1803" y="605"/>
                    </a:cubicBezTo>
                    <a:lnTo>
                      <a:pt x="1803" y="605"/>
                    </a:lnTo>
                    <a:cubicBezTo>
                      <a:pt x="1496" y="698"/>
                      <a:pt x="1293" y="758"/>
                      <a:pt x="1145" y="758"/>
                    </a:cubicBezTo>
                    <a:cubicBezTo>
                      <a:pt x="873" y="758"/>
                      <a:pt x="789" y="557"/>
                      <a:pt x="593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3"/>
              <p:cNvSpPr/>
              <p:nvPr/>
            </p:nvSpPr>
            <p:spPr>
              <a:xfrm>
                <a:off x="303568" y="765096"/>
                <a:ext cx="93813" cy="94437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1816" extrusionOk="0">
                    <a:moveTo>
                      <a:pt x="594" y="1"/>
                    </a:moveTo>
                    <a:cubicBezTo>
                      <a:pt x="860" y="872"/>
                      <a:pt x="836" y="896"/>
                      <a:pt x="1" y="1211"/>
                    </a:cubicBezTo>
                    <a:cubicBezTo>
                      <a:pt x="307" y="1117"/>
                      <a:pt x="509" y="1058"/>
                      <a:pt x="655" y="1058"/>
                    </a:cubicBezTo>
                    <a:cubicBezTo>
                      <a:pt x="923" y="1058"/>
                      <a:pt x="1002" y="1259"/>
                      <a:pt x="1199" y="1815"/>
                    </a:cubicBezTo>
                    <a:cubicBezTo>
                      <a:pt x="932" y="932"/>
                      <a:pt x="944" y="908"/>
                      <a:pt x="1803" y="606"/>
                    </a:cubicBezTo>
                    <a:lnTo>
                      <a:pt x="1803" y="606"/>
                    </a:lnTo>
                    <a:cubicBezTo>
                      <a:pt x="1497" y="699"/>
                      <a:pt x="1294" y="759"/>
                      <a:pt x="1146" y="759"/>
                    </a:cubicBezTo>
                    <a:cubicBezTo>
                      <a:pt x="874" y="759"/>
                      <a:pt x="790" y="558"/>
                      <a:pt x="594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3"/>
              <p:cNvSpPr/>
              <p:nvPr/>
            </p:nvSpPr>
            <p:spPr>
              <a:xfrm>
                <a:off x="1471113" y="673885"/>
                <a:ext cx="94437" cy="94437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1816" extrusionOk="0">
                    <a:moveTo>
                      <a:pt x="617" y="1"/>
                    </a:moveTo>
                    <a:lnTo>
                      <a:pt x="617" y="1"/>
                    </a:lnTo>
                    <a:cubicBezTo>
                      <a:pt x="872" y="872"/>
                      <a:pt x="859" y="896"/>
                      <a:pt x="1" y="1211"/>
                    </a:cubicBezTo>
                    <a:cubicBezTo>
                      <a:pt x="311" y="1117"/>
                      <a:pt x="516" y="1058"/>
                      <a:pt x="663" y="1058"/>
                    </a:cubicBezTo>
                    <a:cubicBezTo>
                      <a:pt x="935" y="1058"/>
                      <a:pt x="1014" y="1259"/>
                      <a:pt x="1210" y="1815"/>
                    </a:cubicBezTo>
                    <a:cubicBezTo>
                      <a:pt x="944" y="932"/>
                      <a:pt x="956" y="908"/>
                      <a:pt x="1815" y="606"/>
                    </a:cubicBezTo>
                    <a:lnTo>
                      <a:pt x="1815" y="606"/>
                    </a:lnTo>
                    <a:cubicBezTo>
                      <a:pt x="1509" y="699"/>
                      <a:pt x="1307" y="759"/>
                      <a:pt x="1161" y="759"/>
                    </a:cubicBezTo>
                    <a:cubicBezTo>
                      <a:pt x="893" y="759"/>
                      <a:pt x="814" y="558"/>
                      <a:pt x="617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3"/>
              <p:cNvSpPr/>
              <p:nvPr/>
            </p:nvSpPr>
            <p:spPr>
              <a:xfrm>
                <a:off x="1221400" y="1182826"/>
                <a:ext cx="94385" cy="93761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1803" extrusionOk="0">
                    <a:moveTo>
                      <a:pt x="605" y="0"/>
                    </a:moveTo>
                    <a:cubicBezTo>
                      <a:pt x="859" y="871"/>
                      <a:pt x="847" y="895"/>
                      <a:pt x="0" y="1198"/>
                    </a:cubicBezTo>
                    <a:cubicBezTo>
                      <a:pt x="307" y="1104"/>
                      <a:pt x="510" y="1045"/>
                      <a:pt x="657" y="1045"/>
                    </a:cubicBezTo>
                    <a:cubicBezTo>
                      <a:pt x="930" y="1045"/>
                      <a:pt x="1014" y="1246"/>
                      <a:pt x="1210" y="1803"/>
                    </a:cubicBezTo>
                    <a:cubicBezTo>
                      <a:pt x="944" y="932"/>
                      <a:pt x="956" y="907"/>
                      <a:pt x="1815" y="605"/>
                    </a:cubicBezTo>
                    <a:lnTo>
                      <a:pt x="1815" y="605"/>
                    </a:lnTo>
                    <a:cubicBezTo>
                      <a:pt x="1507" y="693"/>
                      <a:pt x="1304" y="750"/>
                      <a:pt x="1157" y="750"/>
                    </a:cubicBezTo>
                    <a:cubicBezTo>
                      <a:pt x="881" y="750"/>
                      <a:pt x="802" y="552"/>
                      <a:pt x="605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3"/>
              <p:cNvSpPr/>
              <p:nvPr/>
            </p:nvSpPr>
            <p:spPr>
              <a:xfrm>
                <a:off x="1437156" y="985895"/>
                <a:ext cx="93761" cy="94437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1816" extrusionOk="0">
                    <a:moveTo>
                      <a:pt x="593" y="1"/>
                    </a:moveTo>
                    <a:cubicBezTo>
                      <a:pt x="847" y="872"/>
                      <a:pt x="835" y="896"/>
                      <a:pt x="0" y="1211"/>
                    </a:cubicBezTo>
                    <a:cubicBezTo>
                      <a:pt x="307" y="1117"/>
                      <a:pt x="508" y="1058"/>
                      <a:pt x="654" y="1058"/>
                    </a:cubicBezTo>
                    <a:cubicBezTo>
                      <a:pt x="923" y="1058"/>
                      <a:pt x="1002" y="1259"/>
                      <a:pt x="1198" y="1815"/>
                    </a:cubicBezTo>
                    <a:cubicBezTo>
                      <a:pt x="932" y="932"/>
                      <a:pt x="944" y="908"/>
                      <a:pt x="1803" y="606"/>
                    </a:cubicBezTo>
                    <a:lnTo>
                      <a:pt x="1803" y="606"/>
                    </a:lnTo>
                    <a:cubicBezTo>
                      <a:pt x="1492" y="699"/>
                      <a:pt x="1288" y="759"/>
                      <a:pt x="1140" y="759"/>
                    </a:cubicBezTo>
                    <a:cubicBezTo>
                      <a:pt x="868" y="759"/>
                      <a:pt x="789" y="558"/>
                      <a:pt x="593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3"/>
              <p:cNvSpPr/>
              <p:nvPr/>
            </p:nvSpPr>
            <p:spPr>
              <a:xfrm>
                <a:off x="918802" y="1085946"/>
                <a:ext cx="58555" cy="57931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1114" extrusionOk="0">
                    <a:moveTo>
                      <a:pt x="376" y="0"/>
                    </a:moveTo>
                    <a:cubicBezTo>
                      <a:pt x="545" y="533"/>
                      <a:pt x="533" y="557"/>
                      <a:pt x="1" y="738"/>
                    </a:cubicBezTo>
                    <a:cubicBezTo>
                      <a:pt x="188" y="684"/>
                      <a:pt x="313" y="650"/>
                      <a:pt x="403" y="650"/>
                    </a:cubicBezTo>
                    <a:cubicBezTo>
                      <a:pt x="575" y="650"/>
                      <a:pt x="624" y="773"/>
                      <a:pt x="751" y="1113"/>
                    </a:cubicBezTo>
                    <a:cubicBezTo>
                      <a:pt x="581" y="581"/>
                      <a:pt x="593" y="569"/>
                      <a:pt x="1126" y="375"/>
                    </a:cubicBezTo>
                    <a:lnTo>
                      <a:pt x="1126" y="375"/>
                    </a:lnTo>
                    <a:cubicBezTo>
                      <a:pt x="934" y="431"/>
                      <a:pt x="808" y="467"/>
                      <a:pt x="717" y="467"/>
                    </a:cubicBezTo>
                    <a:cubicBezTo>
                      <a:pt x="550" y="467"/>
                      <a:pt x="501" y="345"/>
                      <a:pt x="376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3"/>
              <p:cNvSpPr/>
              <p:nvPr/>
            </p:nvSpPr>
            <p:spPr>
              <a:xfrm>
                <a:off x="1522699" y="845023"/>
                <a:ext cx="35882" cy="35882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90" extrusionOk="0">
                    <a:moveTo>
                      <a:pt x="230" y="0"/>
                    </a:moveTo>
                    <a:cubicBezTo>
                      <a:pt x="327" y="327"/>
                      <a:pt x="327" y="339"/>
                      <a:pt x="0" y="448"/>
                    </a:cubicBezTo>
                    <a:cubicBezTo>
                      <a:pt x="111" y="415"/>
                      <a:pt x="185" y="395"/>
                      <a:pt x="239" y="395"/>
                    </a:cubicBezTo>
                    <a:cubicBezTo>
                      <a:pt x="346" y="395"/>
                      <a:pt x="376" y="473"/>
                      <a:pt x="448" y="690"/>
                    </a:cubicBezTo>
                    <a:cubicBezTo>
                      <a:pt x="351" y="363"/>
                      <a:pt x="363" y="351"/>
                      <a:pt x="690" y="230"/>
                    </a:cubicBezTo>
                    <a:lnTo>
                      <a:pt x="690" y="230"/>
                    </a:lnTo>
                    <a:cubicBezTo>
                      <a:pt x="575" y="264"/>
                      <a:pt x="499" y="286"/>
                      <a:pt x="443" y="286"/>
                    </a:cubicBezTo>
                    <a:cubicBezTo>
                      <a:pt x="341" y="286"/>
                      <a:pt x="309" y="212"/>
                      <a:pt x="230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3"/>
              <p:cNvSpPr/>
              <p:nvPr/>
            </p:nvSpPr>
            <p:spPr>
              <a:xfrm>
                <a:off x="1401899" y="1230615"/>
                <a:ext cx="35934" cy="35258"/>
              </a:xfrm>
              <a:custGeom>
                <a:avLst/>
                <a:gdLst/>
                <a:ahLst/>
                <a:cxnLst/>
                <a:rect l="l" t="t" r="r" b="b"/>
                <a:pathLst>
                  <a:path w="691" h="678" extrusionOk="0">
                    <a:moveTo>
                      <a:pt x="231" y="1"/>
                    </a:moveTo>
                    <a:lnTo>
                      <a:pt x="231" y="1"/>
                    </a:lnTo>
                    <a:cubicBezTo>
                      <a:pt x="328" y="327"/>
                      <a:pt x="328" y="339"/>
                      <a:pt x="1" y="448"/>
                    </a:cubicBezTo>
                    <a:cubicBezTo>
                      <a:pt x="116" y="414"/>
                      <a:pt x="192" y="392"/>
                      <a:pt x="247" y="392"/>
                    </a:cubicBezTo>
                    <a:cubicBezTo>
                      <a:pt x="348" y="392"/>
                      <a:pt x="378" y="466"/>
                      <a:pt x="448" y="678"/>
                    </a:cubicBezTo>
                    <a:cubicBezTo>
                      <a:pt x="352" y="351"/>
                      <a:pt x="352" y="351"/>
                      <a:pt x="690" y="230"/>
                    </a:cubicBezTo>
                    <a:lnTo>
                      <a:pt x="690" y="230"/>
                    </a:lnTo>
                    <a:cubicBezTo>
                      <a:pt x="575" y="264"/>
                      <a:pt x="499" y="287"/>
                      <a:pt x="444" y="287"/>
                    </a:cubicBezTo>
                    <a:cubicBezTo>
                      <a:pt x="342" y="287"/>
                      <a:pt x="309" y="212"/>
                      <a:pt x="231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3"/>
              <p:cNvSpPr/>
              <p:nvPr/>
            </p:nvSpPr>
            <p:spPr>
              <a:xfrm>
                <a:off x="1062847" y="966499"/>
                <a:ext cx="10192" cy="10609"/>
              </a:xfrm>
              <a:custGeom>
                <a:avLst/>
                <a:gdLst/>
                <a:ahLst/>
                <a:cxnLst/>
                <a:rect l="l" t="t" r="r" b="b"/>
                <a:pathLst>
                  <a:path w="196" h="204" extrusionOk="0">
                    <a:moveTo>
                      <a:pt x="118" y="0"/>
                    </a:moveTo>
                    <a:cubicBezTo>
                      <a:pt x="109" y="0"/>
                      <a:pt x="98" y="4"/>
                      <a:pt x="85" y="11"/>
                    </a:cubicBezTo>
                    <a:lnTo>
                      <a:pt x="61" y="23"/>
                    </a:lnTo>
                    <a:cubicBezTo>
                      <a:pt x="1" y="59"/>
                      <a:pt x="1" y="144"/>
                      <a:pt x="61" y="180"/>
                    </a:cubicBezTo>
                    <a:lnTo>
                      <a:pt x="85" y="192"/>
                    </a:lnTo>
                    <a:cubicBezTo>
                      <a:pt x="98" y="200"/>
                      <a:pt x="109" y="203"/>
                      <a:pt x="118" y="203"/>
                    </a:cubicBezTo>
                    <a:cubicBezTo>
                      <a:pt x="195" y="203"/>
                      <a:pt x="195" y="0"/>
                      <a:pt x="118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3"/>
              <p:cNvSpPr/>
              <p:nvPr/>
            </p:nvSpPr>
            <p:spPr>
              <a:xfrm>
                <a:off x="1008141" y="969567"/>
                <a:ext cx="11389" cy="9464"/>
              </a:xfrm>
              <a:custGeom>
                <a:avLst/>
                <a:gdLst/>
                <a:ahLst/>
                <a:cxnLst/>
                <a:rect l="l" t="t" r="r" b="b"/>
                <a:pathLst>
                  <a:path w="219" h="182" extrusionOk="0">
                    <a:moveTo>
                      <a:pt x="109" y="0"/>
                    </a:moveTo>
                    <a:cubicBezTo>
                      <a:pt x="0" y="12"/>
                      <a:pt x="0" y="170"/>
                      <a:pt x="109" y="182"/>
                    </a:cubicBezTo>
                    <a:cubicBezTo>
                      <a:pt x="218" y="170"/>
                      <a:pt x="218" y="12"/>
                      <a:pt x="109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3"/>
              <p:cNvSpPr/>
              <p:nvPr/>
            </p:nvSpPr>
            <p:spPr>
              <a:xfrm>
                <a:off x="1038874" y="1028381"/>
                <a:ext cx="17109" cy="12689"/>
              </a:xfrm>
              <a:custGeom>
                <a:avLst/>
                <a:gdLst/>
                <a:ahLst/>
                <a:cxnLst/>
                <a:rect l="l" t="t" r="r" b="b"/>
                <a:pathLst>
                  <a:path w="329" h="244" extrusionOk="0">
                    <a:moveTo>
                      <a:pt x="168" y="0"/>
                    </a:moveTo>
                    <a:cubicBezTo>
                      <a:pt x="144" y="0"/>
                      <a:pt x="120" y="9"/>
                      <a:pt x="99" y="31"/>
                    </a:cubicBezTo>
                    <a:lnTo>
                      <a:pt x="75" y="55"/>
                    </a:lnTo>
                    <a:cubicBezTo>
                      <a:pt x="0" y="139"/>
                      <a:pt x="69" y="244"/>
                      <a:pt x="154" y="244"/>
                    </a:cubicBezTo>
                    <a:cubicBezTo>
                      <a:pt x="180" y="244"/>
                      <a:pt x="207" y="234"/>
                      <a:pt x="232" y="212"/>
                    </a:cubicBezTo>
                    <a:lnTo>
                      <a:pt x="220" y="212"/>
                    </a:lnTo>
                    <a:lnTo>
                      <a:pt x="244" y="188"/>
                    </a:lnTo>
                    <a:cubicBezTo>
                      <a:pt x="329" y="112"/>
                      <a:pt x="252" y="0"/>
                      <a:pt x="168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3"/>
              <p:cNvSpPr/>
              <p:nvPr/>
            </p:nvSpPr>
            <p:spPr>
              <a:xfrm>
                <a:off x="1073559" y="1045697"/>
                <a:ext cx="12637" cy="10713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06" extrusionOk="0">
                    <a:moveTo>
                      <a:pt x="121" y="0"/>
                    </a:moveTo>
                    <a:cubicBezTo>
                      <a:pt x="0" y="12"/>
                      <a:pt x="0" y="182"/>
                      <a:pt x="121" y="206"/>
                    </a:cubicBezTo>
                    <a:cubicBezTo>
                      <a:pt x="242" y="182"/>
                      <a:pt x="242" y="12"/>
                      <a:pt x="121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3"/>
              <p:cNvSpPr/>
              <p:nvPr/>
            </p:nvSpPr>
            <p:spPr>
              <a:xfrm>
                <a:off x="1033310" y="1104979"/>
                <a:ext cx="15029" cy="1154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22" extrusionOk="0">
                    <a:moveTo>
                      <a:pt x="98" y="1"/>
                    </a:moveTo>
                    <a:cubicBezTo>
                      <a:pt x="61" y="1"/>
                      <a:pt x="27" y="20"/>
                      <a:pt x="12" y="70"/>
                    </a:cubicBezTo>
                    <a:cubicBezTo>
                      <a:pt x="0" y="94"/>
                      <a:pt x="12" y="118"/>
                      <a:pt x="24" y="130"/>
                    </a:cubicBezTo>
                    <a:cubicBezTo>
                      <a:pt x="24" y="130"/>
                      <a:pt x="73" y="154"/>
                      <a:pt x="73" y="154"/>
                    </a:cubicBezTo>
                    <a:cubicBezTo>
                      <a:pt x="86" y="202"/>
                      <a:pt x="121" y="222"/>
                      <a:pt x="157" y="222"/>
                    </a:cubicBezTo>
                    <a:cubicBezTo>
                      <a:pt x="221" y="222"/>
                      <a:pt x="289" y="159"/>
                      <a:pt x="242" y="82"/>
                    </a:cubicBezTo>
                    <a:cubicBezTo>
                      <a:pt x="214" y="39"/>
                      <a:pt x="152" y="1"/>
                      <a:pt x="98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3"/>
              <p:cNvSpPr/>
              <p:nvPr/>
            </p:nvSpPr>
            <p:spPr>
              <a:xfrm>
                <a:off x="1175483" y="967071"/>
                <a:ext cx="16381" cy="14509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79" extrusionOk="0">
                    <a:moveTo>
                      <a:pt x="185" y="0"/>
                    </a:moveTo>
                    <a:cubicBezTo>
                      <a:pt x="150" y="0"/>
                      <a:pt x="114" y="15"/>
                      <a:pt x="85" y="48"/>
                    </a:cubicBezTo>
                    <a:cubicBezTo>
                      <a:pt x="0" y="133"/>
                      <a:pt x="61" y="278"/>
                      <a:pt x="182" y="278"/>
                    </a:cubicBezTo>
                    <a:lnTo>
                      <a:pt x="230" y="278"/>
                    </a:lnTo>
                    <a:cubicBezTo>
                      <a:pt x="278" y="278"/>
                      <a:pt x="315" y="230"/>
                      <a:pt x="315" y="181"/>
                    </a:cubicBezTo>
                    <a:lnTo>
                      <a:pt x="315" y="133"/>
                    </a:lnTo>
                    <a:cubicBezTo>
                      <a:pt x="315" y="54"/>
                      <a:pt x="252" y="0"/>
                      <a:pt x="185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3"/>
              <p:cNvSpPr/>
              <p:nvPr/>
            </p:nvSpPr>
            <p:spPr>
              <a:xfrm>
                <a:off x="1175899" y="1026977"/>
                <a:ext cx="24805" cy="17889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44" extrusionOk="0">
                    <a:moveTo>
                      <a:pt x="274" y="0"/>
                    </a:moveTo>
                    <a:cubicBezTo>
                      <a:pt x="245" y="0"/>
                      <a:pt x="214" y="10"/>
                      <a:pt x="186" y="33"/>
                    </a:cubicBezTo>
                    <a:lnTo>
                      <a:pt x="161" y="46"/>
                    </a:lnTo>
                    <a:cubicBezTo>
                      <a:pt x="1" y="162"/>
                      <a:pt x="110" y="343"/>
                      <a:pt x="242" y="343"/>
                    </a:cubicBezTo>
                    <a:cubicBezTo>
                      <a:pt x="288" y="343"/>
                      <a:pt x="338" y="320"/>
                      <a:pt x="379" y="263"/>
                    </a:cubicBezTo>
                    <a:lnTo>
                      <a:pt x="391" y="239"/>
                    </a:lnTo>
                    <a:cubicBezTo>
                      <a:pt x="477" y="135"/>
                      <a:pt x="383" y="0"/>
                      <a:pt x="274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3"/>
              <p:cNvSpPr/>
              <p:nvPr/>
            </p:nvSpPr>
            <p:spPr>
              <a:xfrm>
                <a:off x="1178291" y="1066446"/>
                <a:ext cx="12325" cy="1310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52" extrusionOk="0">
                    <a:moveTo>
                      <a:pt x="117" y="0"/>
                    </a:moveTo>
                    <a:cubicBezTo>
                      <a:pt x="58" y="0"/>
                      <a:pt x="1" y="37"/>
                      <a:pt x="7" y="109"/>
                    </a:cubicBezTo>
                    <a:lnTo>
                      <a:pt x="7" y="133"/>
                    </a:lnTo>
                    <a:cubicBezTo>
                      <a:pt x="7" y="212"/>
                      <a:pt x="64" y="251"/>
                      <a:pt x="121" y="251"/>
                    </a:cubicBezTo>
                    <a:cubicBezTo>
                      <a:pt x="179" y="251"/>
                      <a:pt x="236" y="212"/>
                      <a:pt x="236" y="133"/>
                    </a:cubicBezTo>
                    <a:lnTo>
                      <a:pt x="236" y="109"/>
                    </a:lnTo>
                    <a:cubicBezTo>
                      <a:pt x="236" y="37"/>
                      <a:pt x="176" y="0"/>
                      <a:pt x="117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3"/>
              <p:cNvSpPr/>
              <p:nvPr/>
            </p:nvSpPr>
            <p:spPr>
              <a:xfrm>
                <a:off x="1140226" y="1091927"/>
                <a:ext cx="32138" cy="33074"/>
              </a:xfrm>
              <a:custGeom>
                <a:avLst/>
                <a:gdLst/>
                <a:ahLst/>
                <a:cxnLst/>
                <a:rect l="l" t="t" r="r" b="b"/>
                <a:pathLst>
                  <a:path w="618" h="636" extrusionOk="0">
                    <a:moveTo>
                      <a:pt x="309" y="0"/>
                    </a:moveTo>
                    <a:cubicBezTo>
                      <a:pt x="155" y="0"/>
                      <a:pt x="1" y="103"/>
                      <a:pt x="1" y="309"/>
                    </a:cubicBezTo>
                    <a:lnTo>
                      <a:pt x="1" y="333"/>
                    </a:lnTo>
                    <a:cubicBezTo>
                      <a:pt x="1" y="502"/>
                      <a:pt x="134" y="635"/>
                      <a:pt x="303" y="635"/>
                    </a:cubicBezTo>
                    <a:cubicBezTo>
                      <a:pt x="472" y="635"/>
                      <a:pt x="593" y="502"/>
                      <a:pt x="605" y="333"/>
                    </a:cubicBezTo>
                    <a:lnTo>
                      <a:pt x="618" y="333"/>
                    </a:lnTo>
                    <a:lnTo>
                      <a:pt x="618" y="309"/>
                    </a:lnTo>
                    <a:cubicBezTo>
                      <a:pt x="618" y="103"/>
                      <a:pt x="463" y="0"/>
                      <a:pt x="309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3"/>
              <p:cNvSpPr/>
              <p:nvPr/>
            </p:nvSpPr>
            <p:spPr>
              <a:xfrm>
                <a:off x="1001225" y="1054485"/>
                <a:ext cx="24597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73" h="352" extrusionOk="0">
                    <a:moveTo>
                      <a:pt x="242" y="0"/>
                    </a:moveTo>
                    <a:cubicBezTo>
                      <a:pt x="0" y="0"/>
                      <a:pt x="0" y="351"/>
                      <a:pt x="242" y="351"/>
                    </a:cubicBezTo>
                    <a:cubicBezTo>
                      <a:pt x="472" y="351"/>
                      <a:pt x="472" y="0"/>
                      <a:pt x="242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3"/>
              <p:cNvSpPr/>
              <p:nvPr/>
            </p:nvSpPr>
            <p:spPr>
              <a:xfrm>
                <a:off x="1118229" y="1043773"/>
                <a:ext cx="25221" cy="18929"/>
              </a:xfrm>
              <a:custGeom>
                <a:avLst/>
                <a:gdLst/>
                <a:ahLst/>
                <a:cxnLst/>
                <a:rect l="l" t="t" r="r" b="b"/>
                <a:pathLst>
                  <a:path w="485" h="364" extrusionOk="0">
                    <a:moveTo>
                      <a:pt x="242" y="1"/>
                    </a:moveTo>
                    <a:cubicBezTo>
                      <a:pt x="0" y="1"/>
                      <a:pt x="0" y="364"/>
                      <a:pt x="242" y="364"/>
                    </a:cubicBezTo>
                    <a:cubicBezTo>
                      <a:pt x="484" y="364"/>
                      <a:pt x="484" y="1"/>
                      <a:pt x="242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3"/>
              <p:cNvSpPr/>
              <p:nvPr/>
            </p:nvSpPr>
            <p:spPr>
              <a:xfrm>
                <a:off x="1063471" y="1115379"/>
                <a:ext cx="32762" cy="28497"/>
              </a:xfrm>
              <a:custGeom>
                <a:avLst/>
                <a:gdLst/>
                <a:ahLst/>
                <a:cxnLst/>
                <a:rect l="l" t="t" r="r" b="b"/>
                <a:pathLst>
                  <a:path w="630" h="548" extrusionOk="0">
                    <a:moveTo>
                      <a:pt x="268" y="1"/>
                    </a:moveTo>
                    <a:cubicBezTo>
                      <a:pt x="131" y="1"/>
                      <a:pt x="1" y="111"/>
                      <a:pt x="1" y="281"/>
                    </a:cubicBezTo>
                    <a:cubicBezTo>
                      <a:pt x="1" y="426"/>
                      <a:pt x="122" y="547"/>
                      <a:pt x="267" y="547"/>
                    </a:cubicBezTo>
                    <a:cubicBezTo>
                      <a:pt x="509" y="547"/>
                      <a:pt x="630" y="257"/>
                      <a:pt x="461" y="87"/>
                    </a:cubicBezTo>
                    <a:cubicBezTo>
                      <a:pt x="405" y="27"/>
                      <a:pt x="335" y="1"/>
                      <a:pt x="268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3"/>
              <p:cNvSpPr/>
              <p:nvPr/>
            </p:nvSpPr>
            <p:spPr>
              <a:xfrm>
                <a:off x="1115681" y="1183190"/>
                <a:ext cx="28393" cy="25377"/>
              </a:xfrm>
              <a:custGeom>
                <a:avLst/>
                <a:gdLst/>
                <a:ahLst/>
                <a:cxnLst/>
                <a:rect l="l" t="t" r="r" b="b"/>
                <a:pathLst>
                  <a:path w="546" h="488" extrusionOk="0">
                    <a:moveTo>
                      <a:pt x="249" y="0"/>
                    </a:moveTo>
                    <a:cubicBezTo>
                      <a:pt x="121" y="0"/>
                      <a:pt x="1" y="99"/>
                      <a:pt x="1" y="247"/>
                    </a:cubicBezTo>
                    <a:cubicBezTo>
                      <a:pt x="1" y="384"/>
                      <a:pt x="119" y="487"/>
                      <a:pt x="244" y="487"/>
                    </a:cubicBezTo>
                    <a:cubicBezTo>
                      <a:pt x="284" y="487"/>
                      <a:pt x="325" y="476"/>
                      <a:pt x="364" y="453"/>
                    </a:cubicBezTo>
                    <a:lnTo>
                      <a:pt x="412" y="417"/>
                    </a:lnTo>
                    <a:cubicBezTo>
                      <a:pt x="545" y="344"/>
                      <a:pt x="545" y="150"/>
                      <a:pt x="412" y="66"/>
                    </a:cubicBezTo>
                    <a:lnTo>
                      <a:pt x="364" y="29"/>
                    </a:lnTo>
                    <a:cubicBezTo>
                      <a:pt x="327" y="10"/>
                      <a:pt x="287" y="0"/>
                      <a:pt x="249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3"/>
              <p:cNvSpPr/>
              <p:nvPr/>
            </p:nvSpPr>
            <p:spPr>
              <a:xfrm>
                <a:off x="1215108" y="1131864"/>
                <a:ext cx="25221" cy="20801"/>
              </a:xfrm>
              <a:custGeom>
                <a:avLst/>
                <a:gdLst/>
                <a:ahLst/>
                <a:cxnLst/>
                <a:rect l="l" t="t" r="r" b="b"/>
                <a:pathLst>
                  <a:path w="485" h="400" extrusionOk="0">
                    <a:moveTo>
                      <a:pt x="242" y="0"/>
                    </a:moveTo>
                    <a:cubicBezTo>
                      <a:pt x="0" y="25"/>
                      <a:pt x="0" y="387"/>
                      <a:pt x="242" y="400"/>
                    </a:cubicBezTo>
                    <a:cubicBezTo>
                      <a:pt x="484" y="387"/>
                      <a:pt x="484" y="25"/>
                      <a:pt x="242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3"/>
              <p:cNvSpPr/>
              <p:nvPr/>
            </p:nvSpPr>
            <p:spPr>
              <a:xfrm>
                <a:off x="1255982" y="1034985"/>
                <a:ext cx="35258" cy="26469"/>
              </a:xfrm>
              <a:custGeom>
                <a:avLst/>
                <a:gdLst/>
                <a:ahLst/>
                <a:cxnLst/>
                <a:rect l="l" t="t" r="r" b="b"/>
                <a:pathLst>
                  <a:path w="678" h="509" extrusionOk="0">
                    <a:moveTo>
                      <a:pt x="339" y="0"/>
                    </a:moveTo>
                    <a:cubicBezTo>
                      <a:pt x="0" y="0"/>
                      <a:pt x="0" y="508"/>
                      <a:pt x="339" y="508"/>
                    </a:cubicBezTo>
                    <a:cubicBezTo>
                      <a:pt x="678" y="508"/>
                      <a:pt x="678" y="0"/>
                      <a:pt x="339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3"/>
              <p:cNvSpPr/>
              <p:nvPr/>
            </p:nvSpPr>
            <p:spPr>
              <a:xfrm>
                <a:off x="1255982" y="959478"/>
                <a:ext cx="19553" cy="14561"/>
              </a:xfrm>
              <a:custGeom>
                <a:avLst/>
                <a:gdLst/>
                <a:ahLst/>
                <a:cxnLst/>
                <a:rect l="l" t="t" r="r" b="b"/>
                <a:pathLst>
                  <a:path w="376" h="280" extrusionOk="0">
                    <a:moveTo>
                      <a:pt x="194" y="1"/>
                    </a:moveTo>
                    <a:cubicBezTo>
                      <a:pt x="0" y="1"/>
                      <a:pt x="0" y="279"/>
                      <a:pt x="194" y="279"/>
                    </a:cubicBezTo>
                    <a:cubicBezTo>
                      <a:pt x="375" y="279"/>
                      <a:pt x="375" y="1"/>
                      <a:pt x="194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3"/>
              <p:cNvSpPr/>
              <p:nvPr/>
            </p:nvSpPr>
            <p:spPr>
              <a:xfrm>
                <a:off x="1091812" y="959478"/>
                <a:ext cx="32138" cy="24597"/>
              </a:xfrm>
              <a:custGeom>
                <a:avLst/>
                <a:gdLst/>
                <a:ahLst/>
                <a:cxnLst/>
                <a:rect l="l" t="t" r="r" b="b"/>
                <a:pathLst>
                  <a:path w="618" h="473" extrusionOk="0">
                    <a:moveTo>
                      <a:pt x="315" y="1"/>
                    </a:moveTo>
                    <a:cubicBezTo>
                      <a:pt x="0" y="1"/>
                      <a:pt x="0" y="473"/>
                      <a:pt x="315" y="473"/>
                    </a:cubicBezTo>
                    <a:cubicBezTo>
                      <a:pt x="617" y="473"/>
                      <a:pt x="617" y="1"/>
                      <a:pt x="315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3"/>
              <p:cNvSpPr/>
              <p:nvPr/>
            </p:nvSpPr>
            <p:spPr>
              <a:xfrm>
                <a:off x="1115681" y="965771"/>
                <a:ext cx="35310" cy="27093"/>
              </a:xfrm>
              <a:custGeom>
                <a:avLst/>
                <a:gdLst/>
                <a:ahLst/>
                <a:cxnLst/>
                <a:rect l="l" t="t" r="r" b="b"/>
                <a:pathLst>
                  <a:path w="679" h="521" extrusionOk="0">
                    <a:moveTo>
                      <a:pt x="340" y="1"/>
                    </a:moveTo>
                    <a:cubicBezTo>
                      <a:pt x="1" y="1"/>
                      <a:pt x="1" y="521"/>
                      <a:pt x="340" y="521"/>
                    </a:cubicBezTo>
                    <a:cubicBezTo>
                      <a:pt x="678" y="521"/>
                      <a:pt x="678" y="1"/>
                      <a:pt x="340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3"/>
              <p:cNvSpPr/>
              <p:nvPr/>
            </p:nvSpPr>
            <p:spPr>
              <a:xfrm>
                <a:off x="961599" y="1026197"/>
                <a:ext cx="27717" cy="23297"/>
              </a:xfrm>
              <a:custGeom>
                <a:avLst/>
                <a:gdLst/>
                <a:ahLst/>
                <a:cxnLst/>
                <a:rect l="l" t="t" r="r" b="b"/>
                <a:pathLst>
                  <a:path w="533" h="448" extrusionOk="0">
                    <a:moveTo>
                      <a:pt x="266" y="0"/>
                    </a:moveTo>
                    <a:cubicBezTo>
                      <a:pt x="0" y="24"/>
                      <a:pt x="0" y="423"/>
                      <a:pt x="266" y="448"/>
                    </a:cubicBezTo>
                    <a:cubicBezTo>
                      <a:pt x="532" y="423"/>
                      <a:pt x="532" y="24"/>
                      <a:pt x="266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3"/>
              <p:cNvSpPr/>
              <p:nvPr/>
            </p:nvSpPr>
            <p:spPr>
              <a:xfrm>
                <a:off x="1068515" y="1045021"/>
                <a:ext cx="33386" cy="2714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522" extrusionOk="0">
                    <a:moveTo>
                      <a:pt x="315" y="1"/>
                    </a:moveTo>
                    <a:cubicBezTo>
                      <a:pt x="1" y="25"/>
                      <a:pt x="1" y="485"/>
                      <a:pt x="315" y="521"/>
                    </a:cubicBezTo>
                    <a:cubicBezTo>
                      <a:pt x="642" y="485"/>
                      <a:pt x="642" y="25"/>
                      <a:pt x="315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3"/>
              <p:cNvSpPr/>
              <p:nvPr/>
            </p:nvSpPr>
            <p:spPr>
              <a:xfrm>
                <a:off x="1079227" y="1163325"/>
                <a:ext cx="32138" cy="2454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472" extrusionOk="0">
                    <a:moveTo>
                      <a:pt x="303" y="0"/>
                    </a:moveTo>
                    <a:cubicBezTo>
                      <a:pt x="0" y="0"/>
                      <a:pt x="0" y="472"/>
                      <a:pt x="303" y="472"/>
                    </a:cubicBezTo>
                    <a:cubicBezTo>
                      <a:pt x="617" y="472"/>
                      <a:pt x="617" y="0"/>
                      <a:pt x="303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3"/>
              <p:cNvSpPr/>
              <p:nvPr/>
            </p:nvSpPr>
            <p:spPr>
              <a:xfrm>
                <a:off x="999301" y="1102899"/>
                <a:ext cx="23349" cy="17681"/>
              </a:xfrm>
              <a:custGeom>
                <a:avLst/>
                <a:gdLst/>
                <a:ahLst/>
                <a:cxnLst/>
                <a:rect l="l" t="t" r="r" b="b"/>
                <a:pathLst>
                  <a:path w="449" h="340" extrusionOk="0">
                    <a:moveTo>
                      <a:pt x="231" y="1"/>
                    </a:moveTo>
                    <a:cubicBezTo>
                      <a:pt x="1" y="1"/>
                      <a:pt x="1" y="340"/>
                      <a:pt x="231" y="340"/>
                    </a:cubicBezTo>
                    <a:cubicBezTo>
                      <a:pt x="449" y="340"/>
                      <a:pt x="449" y="1"/>
                      <a:pt x="231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3"/>
              <p:cNvSpPr/>
              <p:nvPr/>
            </p:nvSpPr>
            <p:spPr>
              <a:xfrm>
                <a:off x="1245269" y="1006020"/>
                <a:ext cx="31514" cy="23349"/>
              </a:xfrm>
              <a:custGeom>
                <a:avLst/>
                <a:gdLst/>
                <a:ahLst/>
                <a:cxnLst/>
                <a:rect l="l" t="t" r="r" b="b"/>
                <a:pathLst>
                  <a:path w="606" h="449" extrusionOk="0">
                    <a:moveTo>
                      <a:pt x="303" y="1"/>
                    </a:moveTo>
                    <a:cubicBezTo>
                      <a:pt x="1" y="1"/>
                      <a:pt x="1" y="449"/>
                      <a:pt x="303" y="449"/>
                    </a:cubicBezTo>
                    <a:cubicBezTo>
                      <a:pt x="606" y="449"/>
                      <a:pt x="606" y="1"/>
                      <a:pt x="303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3"/>
              <p:cNvSpPr/>
              <p:nvPr/>
            </p:nvSpPr>
            <p:spPr>
              <a:xfrm>
                <a:off x="1196856" y="1070190"/>
                <a:ext cx="26469" cy="22101"/>
              </a:xfrm>
              <a:custGeom>
                <a:avLst/>
                <a:gdLst/>
                <a:ahLst/>
                <a:cxnLst/>
                <a:rect l="l" t="t" r="r" b="b"/>
                <a:pathLst>
                  <a:path w="509" h="425" extrusionOk="0">
                    <a:moveTo>
                      <a:pt x="254" y="1"/>
                    </a:moveTo>
                    <a:cubicBezTo>
                      <a:pt x="0" y="25"/>
                      <a:pt x="0" y="400"/>
                      <a:pt x="254" y="424"/>
                    </a:cubicBezTo>
                    <a:cubicBezTo>
                      <a:pt x="508" y="400"/>
                      <a:pt x="508" y="25"/>
                      <a:pt x="254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70" name="Google Shape;970;p3"/>
              <p:cNvGrpSpPr/>
              <p:nvPr/>
            </p:nvGrpSpPr>
            <p:grpSpPr>
              <a:xfrm>
                <a:off x="-152337" y="-193233"/>
                <a:ext cx="2586475" cy="2532185"/>
                <a:chOff x="-152337" y="-193233"/>
                <a:chExt cx="2586475" cy="2532185"/>
              </a:xfrm>
            </p:grpSpPr>
            <p:sp>
              <p:nvSpPr>
                <p:cNvPr id="971" name="Google Shape;971;p3"/>
                <p:cNvSpPr/>
                <p:nvPr/>
              </p:nvSpPr>
              <p:spPr>
                <a:xfrm>
                  <a:off x="540749" y="99578"/>
                  <a:ext cx="23297" cy="19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376" extrusionOk="0">
                      <a:moveTo>
                        <a:pt x="230" y="1"/>
                      </a:moveTo>
                      <a:cubicBezTo>
                        <a:pt x="0" y="25"/>
                        <a:pt x="0" y="351"/>
                        <a:pt x="230" y="376"/>
                      </a:cubicBezTo>
                      <a:cubicBezTo>
                        <a:pt x="448" y="351"/>
                        <a:pt x="448" y="25"/>
                        <a:pt x="230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2" name="Google Shape;972;p3"/>
                <p:cNvSpPr/>
                <p:nvPr/>
              </p:nvSpPr>
              <p:spPr>
                <a:xfrm>
                  <a:off x="736379" y="166868"/>
                  <a:ext cx="14509" cy="15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292" extrusionOk="0">
                      <a:moveTo>
                        <a:pt x="134" y="1"/>
                      </a:moveTo>
                      <a:cubicBezTo>
                        <a:pt x="1" y="49"/>
                        <a:pt x="1" y="243"/>
                        <a:pt x="134" y="291"/>
                      </a:cubicBezTo>
                      <a:cubicBezTo>
                        <a:pt x="279" y="243"/>
                        <a:pt x="279" y="49"/>
                        <a:pt x="134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3" name="Google Shape;973;p3"/>
                <p:cNvSpPr/>
                <p:nvPr/>
              </p:nvSpPr>
              <p:spPr>
                <a:xfrm>
                  <a:off x="1127017" y="156780"/>
                  <a:ext cx="64847" cy="504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7" h="971" extrusionOk="0">
                      <a:moveTo>
                        <a:pt x="569" y="0"/>
                      </a:moveTo>
                      <a:cubicBezTo>
                        <a:pt x="412" y="0"/>
                        <a:pt x="259" y="71"/>
                        <a:pt x="158" y="183"/>
                      </a:cubicBezTo>
                      <a:cubicBezTo>
                        <a:pt x="1" y="352"/>
                        <a:pt x="1" y="618"/>
                        <a:pt x="158" y="776"/>
                      </a:cubicBezTo>
                      <a:cubicBezTo>
                        <a:pt x="259" y="899"/>
                        <a:pt x="412" y="970"/>
                        <a:pt x="569" y="970"/>
                      </a:cubicBezTo>
                      <a:cubicBezTo>
                        <a:pt x="581" y="970"/>
                        <a:pt x="593" y="970"/>
                        <a:pt x="605" y="969"/>
                      </a:cubicBezTo>
                      <a:cubicBezTo>
                        <a:pt x="726" y="969"/>
                        <a:pt x="847" y="909"/>
                        <a:pt x="944" y="824"/>
                      </a:cubicBezTo>
                      <a:cubicBezTo>
                        <a:pt x="1247" y="522"/>
                        <a:pt x="1029" y="1"/>
                        <a:pt x="605" y="1"/>
                      </a:cubicBezTo>
                      <a:cubicBezTo>
                        <a:pt x="593" y="1"/>
                        <a:pt x="581" y="0"/>
                        <a:pt x="569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4" name="Google Shape;974;p3"/>
                <p:cNvSpPr/>
                <p:nvPr/>
              </p:nvSpPr>
              <p:spPr>
                <a:xfrm>
                  <a:off x="1271114" y="81949"/>
                  <a:ext cx="45294" cy="44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" h="857" extrusionOk="0">
                      <a:moveTo>
                        <a:pt x="435" y="1"/>
                      </a:moveTo>
                      <a:cubicBezTo>
                        <a:pt x="266" y="1"/>
                        <a:pt x="109" y="110"/>
                        <a:pt x="60" y="279"/>
                      </a:cubicBezTo>
                      <a:cubicBezTo>
                        <a:pt x="80" y="245"/>
                        <a:pt x="90" y="228"/>
                        <a:pt x="91" y="228"/>
                      </a:cubicBezTo>
                      <a:lnTo>
                        <a:pt x="91" y="228"/>
                      </a:lnTo>
                      <a:cubicBezTo>
                        <a:pt x="93" y="228"/>
                        <a:pt x="77" y="263"/>
                        <a:pt x="48" y="328"/>
                      </a:cubicBezTo>
                      <a:cubicBezTo>
                        <a:pt x="41" y="349"/>
                        <a:pt x="38" y="375"/>
                        <a:pt x="37" y="400"/>
                      </a:cubicBezTo>
                      <a:lnTo>
                        <a:pt x="37" y="400"/>
                      </a:lnTo>
                      <a:cubicBezTo>
                        <a:pt x="0" y="594"/>
                        <a:pt x="68" y="790"/>
                        <a:pt x="290" y="848"/>
                      </a:cubicBezTo>
                      <a:cubicBezTo>
                        <a:pt x="326" y="854"/>
                        <a:pt x="363" y="857"/>
                        <a:pt x="399" y="857"/>
                      </a:cubicBezTo>
                      <a:cubicBezTo>
                        <a:pt x="435" y="857"/>
                        <a:pt x="472" y="854"/>
                        <a:pt x="508" y="848"/>
                      </a:cubicBezTo>
                      <a:cubicBezTo>
                        <a:pt x="568" y="823"/>
                        <a:pt x="629" y="799"/>
                        <a:pt x="677" y="751"/>
                      </a:cubicBezTo>
                      <a:lnTo>
                        <a:pt x="677" y="751"/>
                      </a:lnTo>
                      <a:lnTo>
                        <a:pt x="629" y="775"/>
                      </a:lnTo>
                      <a:cubicBezTo>
                        <a:pt x="798" y="666"/>
                        <a:pt x="871" y="461"/>
                        <a:pt x="810" y="279"/>
                      </a:cubicBezTo>
                      <a:cubicBezTo>
                        <a:pt x="762" y="110"/>
                        <a:pt x="605" y="1"/>
                        <a:pt x="435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5" name="Google Shape;975;p3"/>
                <p:cNvSpPr/>
                <p:nvPr/>
              </p:nvSpPr>
              <p:spPr>
                <a:xfrm>
                  <a:off x="855880" y="828642"/>
                  <a:ext cx="27769" cy="208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00" extrusionOk="0">
                      <a:moveTo>
                        <a:pt x="267" y="1"/>
                      </a:moveTo>
                      <a:cubicBezTo>
                        <a:pt x="1" y="1"/>
                        <a:pt x="1" y="400"/>
                        <a:pt x="267" y="400"/>
                      </a:cubicBezTo>
                      <a:cubicBezTo>
                        <a:pt x="533" y="400"/>
                        <a:pt x="533" y="1"/>
                        <a:pt x="267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6" name="Google Shape;976;p3"/>
                <p:cNvSpPr/>
                <p:nvPr/>
              </p:nvSpPr>
              <p:spPr>
                <a:xfrm>
                  <a:off x="918178" y="785273"/>
                  <a:ext cx="32138" cy="232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" h="448" extrusionOk="0">
                      <a:moveTo>
                        <a:pt x="279" y="0"/>
                      </a:moveTo>
                      <a:cubicBezTo>
                        <a:pt x="0" y="24"/>
                        <a:pt x="0" y="423"/>
                        <a:pt x="279" y="448"/>
                      </a:cubicBezTo>
                      <a:lnTo>
                        <a:pt x="315" y="448"/>
                      </a:lnTo>
                      <a:cubicBezTo>
                        <a:pt x="617" y="448"/>
                        <a:pt x="617" y="0"/>
                        <a:pt x="315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7" name="Google Shape;977;p3"/>
                <p:cNvSpPr/>
                <p:nvPr/>
              </p:nvSpPr>
              <p:spPr>
                <a:xfrm>
                  <a:off x="991136" y="773936"/>
                  <a:ext cx="1300" cy="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13" extrusionOk="0">
                      <a:moveTo>
                        <a:pt x="13" y="0"/>
                      </a:moveTo>
                      <a:cubicBezTo>
                        <a:pt x="1" y="0"/>
                        <a:pt x="1" y="12"/>
                        <a:pt x="13" y="12"/>
                      </a:cubicBezTo>
                      <a:cubicBezTo>
                        <a:pt x="25" y="12"/>
                        <a:pt x="25" y="0"/>
                        <a:pt x="13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8" name="Google Shape;978;p3"/>
                <p:cNvSpPr/>
                <p:nvPr/>
              </p:nvSpPr>
              <p:spPr>
                <a:xfrm>
                  <a:off x="1066643" y="748143"/>
                  <a:ext cx="26469" cy="22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" h="424" extrusionOk="0">
                      <a:moveTo>
                        <a:pt x="254" y="0"/>
                      </a:moveTo>
                      <a:cubicBezTo>
                        <a:pt x="0" y="25"/>
                        <a:pt x="0" y="400"/>
                        <a:pt x="254" y="424"/>
                      </a:cubicBezTo>
                      <a:cubicBezTo>
                        <a:pt x="508" y="400"/>
                        <a:pt x="508" y="25"/>
                        <a:pt x="254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9" name="Google Shape;979;p3"/>
                <p:cNvSpPr/>
                <p:nvPr/>
              </p:nvSpPr>
              <p:spPr>
                <a:xfrm>
                  <a:off x="1124521" y="754436"/>
                  <a:ext cx="32762" cy="24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473" extrusionOk="0">
                      <a:moveTo>
                        <a:pt x="315" y="0"/>
                      </a:moveTo>
                      <a:cubicBezTo>
                        <a:pt x="0" y="0"/>
                        <a:pt x="0" y="472"/>
                        <a:pt x="315" y="472"/>
                      </a:cubicBezTo>
                      <a:cubicBezTo>
                        <a:pt x="629" y="472"/>
                        <a:pt x="629" y="0"/>
                        <a:pt x="315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0" name="Google Shape;980;p3"/>
                <p:cNvSpPr/>
                <p:nvPr/>
              </p:nvSpPr>
              <p:spPr>
                <a:xfrm>
                  <a:off x="1186143" y="792189"/>
                  <a:ext cx="32138" cy="25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" h="484" extrusionOk="0">
                      <a:moveTo>
                        <a:pt x="315" y="0"/>
                      </a:moveTo>
                      <a:cubicBezTo>
                        <a:pt x="1" y="24"/>
                        <a:pt x="1" y="460"/>
                        <a:pt x="315" y="484"/>
                      </a:cubicBezTo>
                      <a:cubicBezTo>
                        <a:pt x="618" y="460"/>
                        <a:pt x="618" y="24"/>
                        <a:pt x="315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1" name="Google Shape;981;p3"/>
                <p:cNvSpPr/>
                <p:nvPr/>
              </p:nvSpPr>
              <p:spPr>
                <a:xfrm>
                  <a:off x="952759" y="134159"/>
                  <a:ext cx="25221" cy="18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" h="364" extrusionOk="0">
                      <a:moveTo>
                        <a:pt x="243" y="1"/>
                      </a:moveTo>
                      <a:cubicBezTo>
                        <a:pt x="1" y="1"/>
                        <a:pt x="1" y="364"/>
                        <a:pt x="243" y="364"/>
                      </a:cubicBezTo>
                      <a:cubicBezTo>
                        <a:pt x="485" y="364"/>
                        <a:pt x="485" y="1"/>
                        <a:pt x="243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2" name="Google Shape;982;p3"/>
                <p:cNvSpPr/>
                <p:nvPr/>
              </p:nvSpPr>
              <p:spPr>
                <a:xfrm>
                  <a:off x="1162003" y="-193233"/>
                  <a:ext cx="32636" cy="26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" h="388" extrusionOk="0">
                      <a:moveTo>
                        <a:pt x="243" y="1"/>
                      </a:moveTo>
                      <a:cubicBezTo>
                        <a:pt x="1" y="13"/>
                        <a:pt x="1" y="364"/>
                        <a:pt x="243" y="388"/>
                      </a:cubicBezTo>
                      <a:cubicBezTo>
                        <a:pt x="485" y="364"/>
                        <a:pt x="485" y="13"/>
                        <a:pt x="243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3" name="Google Shape;983;p3"/>
                <p:cNvSpPr/>
                <p:nvPr/>
              </p:nvSpPr>
              <p:spPr>
                <a:xfrm>
                  <a:off x="756504" y="914185"/>
                  <a:ext cx="35310" cy="25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" h="497" extrusionOk="0">
                      <a:moveTo>
                        <a:pt x="339" y="1"/>
                      </a:moveTo>
                      <a:cubicBezTo>
                        <a:pt x="1" y="1"/>
                        <a:pt x="1" y="497"/>
                        <a:pt x="339" y="497"/>
                      </a:cubicBezTo>
                      <a:cubicBezTo>
                        <a:pt x="678" y="497"/>
                        <a:pt x="678" y="1"/>
                        <a:pt x="339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4" name="Google Shape;984;p3"/>
                <p:cNvSpPr/>
                <p:nvPr/>
              </p:nvSpPr>
              <p:spPr>
                <a:xfrm>
                  <a:off x="819426" y="906645"/>
                  <a:ext cx="23921" cy="176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" h="340" extrusionOk="0">
                      <a:moveTo>
                        <a:pt x="230" y="1"/>
                      </a:moveTo>
                      <a:cubicBezTo>
                        <a:pt x="4" y="1"/>
                        <a:pt x="0" y="340"/>
                        <a:pt x="219" y="340"/>
                      </a:cubicBezTo>
                      <a:cubicBezTo>
                        <a:pt x="222" y="340"/>
                        <a:pt x="226" y="340"/>
                        <a:pt x="230" y="339"/>
                      </a:cubicBezTo>
                      <a:cubicBezTo>
                        <a:pt x="460" y="339"/>
                        <a:pt x="460" y="1"/>
                        <a:pt x="230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5" name="Google Shape;985;p3"/>
                <p:cNvSpPr/>
                <p:nvPr/>
              </p:nvSpPr>
              <p:spPr>
                <a:xfrm>
                  <a:off x="833883" y="845647"/>
                  <a:ext cx="33386" cy="25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2" h="485" extrusionOk="0">
                      <a:moveTo>
                        <a:pt x="327" y="0"/>
                      </a:moveTo>
                      <a:cubicBezTo>
                        <a:pt x="1" y="0"/>
                        <a:pt x="1" y="484"/>
                        <a:pt x="327" y="484"/>
                      </a:cubicBezTo>
                      <a:cubicBezTo>
                        <a:pt x="642" y="484"/>
                        <a:pt x="642" y="0"/>
                        <a:pt x="327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6" name="Google Shape;986;p3"/>
                <p:cNvSpPr/>
                <p:nvPr/>
              </p:nvSpPr>
              <p:spPr>
                <a:xfrm>
                  <a:off x="931386" y="870191"/>
                  <a:ext cx="37182" cy="295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" h="569" extrusionOk="0">
                      <a:moveTo>
                        <a:pt x="363" y="0"/>
                      </a:moveTo>
                      <a:cubicBezTo>
                        <a:pt x="1" y="24"/>
                        <a:pt x="1" y="544"/>
                        <a:pt x="363" y="569"/>
                      </a:cubicBezTo>
                      <a:cubicBezTo>
                        <a:pt x="714" y="544"/>
                        <a:pt x="714" y="24"/>
                        <a:pt x="363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7" name="Google Shape;987;p3"/>
                <p:cNvSpPr/>
                <p:nvPr/>
              </p:nvSpPr>
              <p:spPr>
                <a:xfrm>
                  <a:off x="934558" y="824274"/>
                  <a:ext cx="39678" cy="30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" h="581" extrusionOk="0">
                      <a:moveTo>
                        <a:pt x="375" y="0"/>
                      </a:moveTo>
                      <a:cubicBezTo>
                        <a:pt x="0" y="0"/>
                        <a:pt x="0" y="581"/>
                        <a:pt x="375" y="581"/>
                      </a:cubicBezTo>
                      <a:cubicBezTo>
                        <a:pt x="762" y="581"/>
                        <a:pt x="762" y="0"/>
                        <a:pt x="375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8" name="Google Shape;988;p3"/>
                <p:cNvSpPr/>
                <p:nvPr/>
              </p:nvSpPr>
              <p:spPr>
                <a:xfrm>
                  <a:off x="999301" y="768892"/>
                  <a:ext cx="23349" cy="18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" h="364" extrusionOk="0">
                      <a:moveTo>
                        <a:pt x="231" y="1"/>
                      </a:moveTo>
                      <a:cubicBezTo>
                        <a:pt x="1" y="13"/>
                        <a:pt x="1" y="339"/>
                        <a:pt x="231" y="363"/>
                      </a:cubicBezTo>
                      <a:cubicBezTo>
                        <a:pt x="449" y="339"/>
                        <a:pt x="449" y="13"/>
                        <a:pt x="231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9" name="Google Shape;989;p3"/>
                <p:cNvSpPr/>
                <p:nvPr/>
              </p:nvSpPr>
              <p:spPr>
                <a:xfrm>
                  <a:off x="960975" y="719178"/>
                  <a:ext cx="31462" cy="25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" h="497" extrusionOk="0">
                      <a:moveTo>
                        <a:pt x="302" y="1"/>
                      </a:moveTo>
                      <a:cubicBezTo>
                        <a:pt x="0" y="25"/>
                        <a:pt x="0" y="473"/>
                        <a:pt x="302" y="497"/>
                      </a:cubicBezTo>
                      <a:cubicBezTo>
                        <a:pt x="605" y="473"/>
                        <a:pt x="605" y="25"/>
                        <a:pt x="302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0" name="Google Shape;990;p3"/>
                <p:cNvSpPr/>
                <p:nvPr/>
              </p:nvSpPr>
              <p:spPr>
                <a:xfrm>
                  <a:off x="1035182" y="744347"/>
                  <a:ext cx="35882" cy="29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" h="558" extrusionOk="0">
                      <a:moveTo>
                        <a:pt x="351" y="1"/>
                      </a:moveTo>
                      <a:cubicBezTo>
                        <a:pt x="0" y="25"/>
                        <a:pt x="0" y="521"/>
                        <a:pt x="351" y="557"/>
                      </a:cubicBezTo>
                      <a:cubicBezTo>
                        <a:pt x="690" y="521"/>
                        <a:pt x="690" y="25"/>
                        <a:pt x="351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1" name="Google Shape;991;p3"/>
                <p:cNvSpPr/>
                <p:nvPr/>
              </p:nvSpPr>
              <p:spPr>
                <a:xfrm>
                  <a:off x="1105020" y="826146"/>
                  <a:ext cx="34010" cy="25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" h="497" extrusionOk="0">
                      <a:moveTo>
                        <a:pt x="327" y="0"/>
                      </a:moveTo>
                      <a:cubicBezTo>
                        <a:pt x="0" y="0"/>
                        <a:pt x="0" y="496"/>
                        <a:pt x="327" y="496"/>
                      </a:cubicBezTo>
                      <a:cubicBezTo>
                        <a:pt x="653" y="496"/>
                        <a:pt x="653" y="0"/>
                        <a:pt x="327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2" name="Google Shape;992;p3"/>
                <p:cNvSpPr/>
                <p:nvPr/>
              </p:nvSpPr>
              <p:spPr>
                <a:xfrm>
                  <a:off x="1160974" y="832438"/>
                  <a:ext cx="36558" cy="28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" h="557" extrusionOk="0">
                      <a:moveTo>
                        <a:pt x="352" y="0"/>
                      </a:moveTo>
                      <a:cubicBezTo>
                        <a:pt x="1" y="24"/>
                        <a:pt x="1" y="533"/>
                        <a:pt x="352" y="557"/>
                      </a:cubicBezTo>
                      <a:cubicBezTo>
                        <a:pt x="702" y="533"/>
                        <a:pt x="702" y="24"/>
                        <a:pt x="352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3" name="Google Shape;993;p3"/>
                <p:cNvSpPr/>
                <p:nvPr/>
              </p:nvSpPr>
              <p:spPr>
                <a:xfrm>
                  <a:off x="1258478" y="892812"/>
                  <a:ext cx="9516" cy="75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146" extrusionOk="0">
                      <a:moveTo>
                        <a:pt x="98" y="1"/>
                      </a:moveTo>
                      <a:cubicBezTo>
                        <a:pt x="1" y="1"/>
                        <a:pt x="1" y="146"/>
                        <a:pt x="98" y="146"/>
                      </a:cubicBezTo>
                      <a:cubicBezTo>
                        <a:pt x="182" y="146"/>
                        <a:pt x="182" y="1"/>
                        <a:pt x="98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4" name="Google Shape;994;p3"/>
                <p:cNvSpPr/>
                <p:nvPr/>
              </p:nvSpPr>
              <p:spPr>
                <a:xfrm>
                  <a:off x="1234609" y="833062"/>
                  <a:ext cx="34010" cy="27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" h="533" extrusionOk="0">
                      <a:moveTo>
                        <a:pt x="327" y="0"/>
                      </a:moveTo>
                      <a:cubicBezTo>
                        <a:pt x="0" y="25"/>
                        <a:pt x="0" y="508"/>
                        <a:pt x="327" y="533"/>
                      </a:cubicBezTo>
                      <a:cubicBezTo>
                        <a:pt x="653" y="508"/>
                        <a:pt x="653" y="25"/>
                        <a:pt x="327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5" name="Google Shape;995;p3"/>
                <p:cNvSpPr/>
                <p:nvPr/>
              </p:nvSpPr>
              <p:spPr>
                <a:xfrm>
                  <a:off x="1004345" y="801601"/>
                  <a:ext cx="61103" cy="61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5" h="1174" extrusionOk="0">
                      <a:moveTo>
                        <a:pt x="593" y="1"/>
                      </a:moveTo>
                      <a:cubicBezTo>
                        <a:pt x="569" y="557"/>
                        <a:pt x="557" y="569"/>
                        <a:pt x="1" y="593"/>
                      </a:cubicBezTo>
                      <a:cubicBezTo>
                        <a:pt x="557" y="605"/>
                        <a:pt x="569" y="617"/>
                        <a:pt x="593" y="1174"/>
                      </a:cubicBezTo>
                      <a:cubicBezTo>
                        <a:pt x="606" y="617"/>
                        <a:pt x="618" y="605"/>
                        <a:pt x="1174" y="593"/>
                      </a:cubicBezTo>
                      <a:cubicBezTo>
                        <a:pt x="618" y="569"/>
                        <a:pt x="606" y="557"/>
                        <a:pt x="593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6" name="Google Shape;996;p3"/>
                <p:cNvSpPr/>
                <p:nvPr/>
              </p:nvSpPr>
              <p:spPr>
                <a:xfrm>
                  <a:off x="729359" y="902588"/>
                  <a:ext cx="11181" cy="9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" h="190" extrusionOk="0">
                      <a:moveTo>
                        <a:pt x="108" y="0"/>
                      </a:moveTo>
                      <a:cubicBezTo>
                        <a:pt x="66" y="0"/>
                        <a:pt x="25" y="25"/>
                        <a:pt x="15" y="79"/>
                      </a:cubicBezTo>
                      <a:cubicBezTo>
                        <a:pt x="1" y="148"/>
                        <a:pt x="58" y="190"/>
                        <a:pt x="115" y="190"/>
                      </a:cubicBezTo>
                      <a:cubicBezTo>
                        <a:pt x="157" y="190"/>
                        <a:pt x="198" y="167"/>
                        <a:pt x="208" y="115"/>
                      </a:cubicBezTo>
                      <a:cubicBezTo>
                        <a:pt x="215" y="41"/>
                        <a:pt x="161" y="0"/>
                        <a:pt x="108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7" name="Google Shape;997;p3"/>
                <p:cNvSpPr/>
                <p:nvPr/>
              </p:nvSpPr>
              <p:spPr>
                <a:xfrm>
                  <a:off x="759312" y="910805"/>
                  <a:ext cx="24025" cy="204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" h="394" extrusionOk="0">
                      <a:moveTo>
                        <a:pt x="228" y="1"/>
                      </a:moveTo>
                      <a:cubicBezTo>
                        <a:pt x="137" y="1"/>
                        <a:pt x="44" y="52"/>
                        <a:pt x="7" y="163"/>
                      </a:cubicBezTo>
                      <a:cubicBezTo>
                        <a:pt x="0" y="307"/>
                        <a:pt x="119" y="393"/>
                        <a:pt x="238" y="393"/>
                      </a:cubicBezTo>
                      <a:cubicBezTo>
                        <a:pt x="328" y="393"/>
                        <a:pt x="418" y="344"/>
                        <a:pt x="455" y="235"/>
                      </a:cubicBezTo>
                      <a:cubicBezTo>
                        <a:pt x="461" y="85"/>
                        <a:pt x="346" y="1"/>
                        <a:pt x="228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8" name="Google Shape;998;p3"/>
                <p:cNvSpPr/>
                <p:nvPr/>
              </p:nvSpPr>
              <p:spPr>
                <a:xfrm>
                  <a:off x="794361" y="780592"/>
                  <a:ext cx="35414" cy="30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591" extrusionOk="0">
                      <a:moveTo>
                        <a:pt x="335" y="1"/>
                      </a:moveTo>
                      <a:cubicBezTo>
                        <a:pt x="201" y="1"/>
                        <a:pt x="67" y="78"/>
                        <a:pt x="35" y="247"/>
                      </a:cubicBezTo>
                      <a:cubicBezTo>
                        <a:pt x="1" y="465"/>
                        <a:pt x="173" y="590"/>
                        <a:pt x="343" y="590"/>
                      </a:cubicBezTo>
                      <a:cubicBezTo>
                        <a:pt x="476" y="590"/>
                        <a:pt x="608" y="514"/>
                        <a:pt x="640" y="344"/>
                      </a:cubicBezTo>
                      <a:cubicBezTo>
                        <a:pt x="680" y="127"/>
                        <a:pt x="507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9" name="Google Shape;999;p3"/>
                <p:cNvSpPr/>
                <p:nvPr/>
              </p:nvSpPr>
              <p:spPr>
                <a:xfrm>
                  <a:off x="876004" y="778616"/>
                  <a:ext cx="37806" cy="31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7" h="608" extrusionOk="0">
                      <a:moveTo>
                        <a:pt x="323" y="0"/>
                      </a:moveTo>
                      <a:cubicBezTo>
                        <a:pt x="180" y="0"/>
                        <a:pt x="58" y="102"/>
                        <a:pt x="37" y="249"/>
                      </a:cubicBezTo>
                      <a:cubicBezTo>
                        <a:pt x="1" y="449"/>
                        <a:pt x="163" y="608"/>
                        <a:pt x="338" y="608"/>
                      </a:cubicBezTo>
                      <a:cubicBezTo>
                        <a:pt x="396" y="608"/>
                        <a:pt x="455" y="591"/>
                        <a:pt x="509" y="551"/>
                      </a:cubicBezTo>
                      <a:cubicBezTo>
                        <a:pt x="727" y="394"/>
                        <a:pt x="654" y="43"/>
                        <a:pt x="388" y="7"/>
                      </a:cubicBezTo>
                      <a:cubicBezTo>
                        <a:pt x="366" y="2"/>
                        <a:pt x="344" y="0"/>
                        <a:pt x="323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0" name="Google Shape;1000;p3"/>
                <p:cNvSpPr/>
                <p:nvPr/>
              </p:nvSpPr>
              <p:spPr>
                <a:xfrm>
                  <a:off x="846363" y="715330"/>
                  <a:ext cx="24129" cy="21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" h="421" extrusionOk="0">
                      <a:moveTo>
                        <a:pt x="226" y="1"/>
                      </a:moveTo>
                      <a:cubicBezTo>
                        <a:pt x="133" y="1"/>
                        <a:pt x="41" y="55"/>
                        <a:pt x="15" y="172"/>
                      </a:cubicBezTo>
                      <a:cubicBezTo>
                        <a:pt x="1" y="329"/>
                        <a:pt x="122" y="420"/>
                        <a:pt x="241" y="420"/>
                      </a:cubicBezTo>
                      <a:cubicBezTo>
                        <a:pt x="333" y="420"/>
                        <a:pt x="424" y="365"/>
                        <a:pt x="450" y="244"/>
                      </a:cubicBezTo>
                      <a:cubicBezTo>
                        <a:pt x="464" y="88"/>
                        <a:pt x="344" y="1"/>
                        <a:pt x="226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1" name="Google Shape;1001;p3"/>
                <p:cNvSpPr/>
                <p:nvPr/>
              </p:nvSpPr>
              <p:spPr>
                <a:xfrm>
                  <a:off x="949743" y="708102"/>
                  <a:ext cx="28133" cy="25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" h="485" extrusionOk="0">
                      <a:moveTo>
                        <a:pt x="268" y="0"/>
                      </a:moveTo>
                      <a:cubicBezTo>
                        <a:pt x="161" y="0"/>
                        <a:pt x="56" y="64"/>
                        <a:pt x="35" y="202"/>
                      </a:cubicBezTo>
                      <a:cubicBezTo>
                        <a:pt x="0" y="380"/>
                        <a:pt x="141" y="484"/>
                        <a:pt x="278" y="484"/>
                      </a:cubicBezTo>
                      <a:cubicBezTo>
                        <a:pt x="382" y="484"/>
                        <a:pt x="485" y="423"/>
                        <a:pt x="506" y="286"/>
                      </a:cubicBezTo>
                      <a:cubicBezTo>
                        <a:pt x="540" y="103"/>
                        <a:pt x="403" y="0"/>
                        <a:pt x="268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2" name="Google Shape;1002;p3"/>
                <p:cNvSpPr/>
                <p:nvPr/>
              </p:nvSpPr>
              <p:spPr>
                <a:xfrm>
                  <a:off x="1005801" y="717254"/>
                  <a:ext cx="29225" cy="25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" h="494" extrusionOk="0">
                      <a:moveTo>
                        <a:pt x="274" y="1"/>
                      </a:moveTo>
                      <a:cubicBezTo>
                        <a:pt x="163" y="1"/>
                        <a:pt x="53" y="65"/>
                        <a:pt x="21" y="207"/>
                      </a:cubicBezTo>
                      <a:cubicBezTo>
                        <a:pt x="1" y="390"/>
                        <a:pt x="144" y="494"/>
                        <a:pt x="286" y="494"/>
                      </a:cubicBezTo>
                      <a:cubicBezTo>
                        <a:pt x="398" y="494"/>
                        <a:pt x="509" y="430"/>
                        <a:pt x="541" y="292"/>
                      </a:cubicBezTo>
                      <a:cubicBezTo>
                        <a:pt x="562" y="108"/>
                        <a:pt x="417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3" name="Google Shape;1003;p3"/>
                <p:cNvSpPr/>
                <p:nvPr/>
              </p:nvSpPr>
              <p:spPr>
                <a:xfrm>
                  <a:off x="1094412" y="703110"/>
                  <a:ext cx="34426" cy="30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83" extrusionOk="0">
                      <a:moveTo>
                        <a:pt x="317" y="1"/>
                      </a:moveTo>
                      <a:cubicBezTo>
                        <a:pt x="187" y="1"/>
                        <a:pt x="61" y="75"/>
                        <a:pt x="35" y="237"/>
                      </a:cubicBezTo>
                      <a:cubicBezTo>
                        <a:pt x="1" y="457"/>
                        <a:pt x="176" y="583"/>
                        <a:pt x="345" y="583"/>
                      </a:cubicBezTo>
                      <a:cubicBezTo>
                        <a:pt x="475" y="583"/>
                        <a:pt x="601" y="509"/>
                        <a:pt x="628" y="346"/>
                      </a:cubicBezTo>
                      <a:cubicBezTo>
                        <a:pt x="662" y="127"/>
                        <a:pt x="487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4" name="Google Shape;1004;p3"/>
                <p:cNvSpPr/>
                <p:nvPr/>
              </p:nvSpPr>
              <p:spPr>
                <a:xfrm>
                  <a:off x="1186091" y="688185"/>
                  <a:ext cx="20957" cy="18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" h="364" extrusionOk="0">
                      <a:moveTo>
                        <a:pt x="197" y="0"/>
                      </a:moveTo>
                      <a:cubicBezTo>
                        <a:pt x="116" y="0"/>
                        <a:pt x="35" y="47"/>
                        <a:pt x="14" y="149"/>
                      </a:cubicBezTo>
                      <a:cubicBezTo>
                        <a:pt x="0" y="285"/>
                        <a:pt x="101" y="364"/>
                        <a:pt x="203" y="364"/>
                      </a:cubicBezTo>
                      <a:cubicBezTo>
                        <a:pt x="282" y="364"/>
                        <a:pt x="362" y="316"/>
                        <a:pt x="389" y="210"/>
                      </a:cubicBezTo>
                      <a:cubicBezTo>
                        <a:pt x="402" y="75"/>
                        <a:pt x="299" y="0"/>
                        <a:pt x="197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5" name="Google Shape;1005;p3"/>
                <p:cNvSpPr/>
                <p:nvPr/>
              </p:nvSpPr>
              <p:spPr>
                <a:xfrm>
                  <a:off x="642568" y="852979"/>
                  <a:ext cx="20957" cy="189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" h="365" extrusionOk="0">
                      <a:moveTo>
                        <a:pt x="203" y="1"/>
                      </a:moveTo>
                      <a:cubicBezTo>
                        <a:pt x="122" y="1"/>
                        <a:pt x="41" y="48"/>
                        <a:pt x="14" y="150"/>
                      </a:cubicBezTo>
                      <a:cubicBezTo>
                        <a:pt x="1" y="285"/>
                        <a:pt x="105" y="364"/>
                        <a:pt x="208" y="364"/>
                      </a:cubicBezTo>
                      <a:cubicBezTo>
                        <a:pt x="289" y="364"/>
                        <a:pt x="368" y="316"/>
                        <a:pt x="389" y="210"/>
                      </a:cubicBezTo>
                      <a:cubicBezTo>
                        <a:pt x="403" y="75"/>
                        <a:pt x="3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6" name="Google Shape;1006;p3"/>
                <p:cNvSpPr/>
                <p:nvPr/>
              </p:nvSpPr>
              <p:spPr>
                <a:xfrm>
                  <a:off x="706998" y="778668"/>
                  <a:ext cx="32398" cy="283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" h="545" extrusionOk="0">
                      <a:moveTo>
                        <a:pt x="304" y="0"/>
                      </a:moveTo>
                      <a:cubicBezTo>
                        <a:pt x="181" y="0"/>
                        <a:pt x="58" y="70"/>
                        <a:pt x="21" y="224"/>
                      </a:cubicBezTo>
                      <a:cubicBezTo>
                        <a:pt x="1" y="428"/>
                        <a:pt x="160" y="544"/>
                        <a:pt x="319" y="544"/>
                      </a:cubicBezTo>
                      <a:cubicBezTo>
                        <a:pt x="442" y="544"/>
                        <a:pt x="565" y="474"/>
                        <a:pt x="602" y="321"/>
                      </a:cubicBezTo>
                      <a:cubicBezTo>
                        <a:pt x="622" y="116"/>
                        <a:pt x="463" y="0"/>
                        <a:pt x="304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7" name="Google Shape;1007;p3"/>
                <p:cNvSpPr/>
                <p:nvPr/>
              </p:nvSpPr>
              <p:spPr>
                <a:xfrm>
                  <a:off x="784377" y="853239"/>
                  <a:ext cx="31826" cy="281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" h="541" extrusionOk="0">
                      <a:moveTo>
                        <a:pt x="290" y="1"/>
                      </a:moveTo>
                      <a:cubicBezTo>
                        <a:pt x="167" y="1"/>
                        <a:pt x="47" y="72"/>
                        <a:pt x="21" y="229"/>
                      </a:cubicBezTo>
                      <a:cubicBezTo>
                        <a:pt x="1" y="427"/>
                        <a:pt x="154" y="541"/>
                        <a:pt x="306" y="541"/>
                      </a:cubicBezTo>
                      <a:cubicBezTo>
                        <a:pt x="424" y="541"/>
                        <a:pt x="541" y="473"/>
                        <a:pt x="578" y="326"/>
                      </a:cubicBezTo>
                      <a:cubicBezTo>
                        <a:pt x="612" y="121"/>
                        <a:pt x="449" y="1"/>
                        <a:pt x="290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8" name="Google Shape;1008;p3"/>
                <p:cNvSpPr/>
                <p:nvPr/>
              </p:nvSpPr>
              <p:spPr>
                <a:xfrm>
                  <a:off x="948287" y="716630"/>
                  <a:ext cx="14665" cy="13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" h="254" extrusionOk="0">
                      <a:moveTo>
                        <a:pt x="139" y="0"/>
                      </a:moveTo>
                      <a:cubicBezTo>
                        <a:pt x="82" y="0"/>
                        <a:pt x="25" y="35"/>
                        <a:pt x="14" y="110"/>
                      </a:cubicBezTo>
                      <a:cubicBezTo>
                        <a:pt x="1" y="199"/>
                        <a:pt x="75" y="253"/>
                        <a:pt x="147" y="253"/>
                      </a:cubicBezTo>
                      <a:cubicBezTo>
                        <a:pt x="203" y="253"/>
                        <a:pt x="258" y="221"/>
                        <a:pt x="268" y="147"/>
                      </a:cubicBezTo>
                      <a:cubicBezTo>
                        <a:pt x="282" y="53"/>
                        <a:pt x="210" y="0"/>
                        <a:pt x="139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9" name="Google Shape;1009;p3"/>
                <p:cNvSpPr/>
                <p:nvPr/>
              </p:nvSpPr>
              <p:spPr>
                <a:xfrm>
                  <a:off x="872260" y="731399"/>
                  <a:ext cx="32918" cy="24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" h="478" extrusionOk="0">
                      <a:moveTo>
                        <a:pt x="342" y="1"/>
                      </a:moveTo>
                      <a:cubicBezTo>
                        <a:pt x="246" y="1"/>
                        <a:pt x="149" y="49"/>
                        <a:pt x="97" y="153"/>
                      </a:cubicBezTo>
                      <a:lnTo>
                        <a:pt x="85" y="177"/>
                      </a:lnTo>
                      <a:cubicBezTo>
                        <a:pt x="1" y="360"/>
                        <a:pt x="206" y="477"/>
                        <a:pt x="386" y="477"/>
                      </a:cubicBezTo>
                      <a:cubicBezTo>
                        <a:pt x="516" y="477"/>
                        <a:pt x="633" y="416"/>
                        <a:pt x="617" y="274"/>
                      </a:cubicBezTo>
                      <a:lnTo>
                        <a:pt x="617" y="238"/>
                      </a:lnTo>
                      <a:cubicBezTo>
                        <a:pt x="597" y="86"/>
                        <a:pt x="470" y="1"/>
                        <a:pt x="342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0" name="Google Shape;1010;p3"/>
                <p:cNvSpPr/>
                <p:nvPr/>
              </p:nvSpPr>
              <p:spPr>
                <a:xfrm>
                  <a:off x="888277" y="669985"/>
                  <a:ext cx="36870" cy="34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9" h="669" extrusionOk="0">
                      <a:moveTo>
                        <a:pt x="406" y="632"/>
                      </a:moveTo>
                      <a:lnTo>
                        <a:pt x="406" y="644"/>
                      </a:lnTo>
                      <a:lnTo>
                        <a:pt x="366" y="644"/>
                      </a:lnTo>
                      <a:cubicBezTo>
                        <a:pt x="379" y="642"/>
                        <a:pt x="392" y="638"/>
                        <a:pt x="406" y="632"/>
                      </a:cubicBezTo>
                      <a:close/>
                      <a:moveTo>
                        <a:pt x="307" y="0"/>
                      </a:moveTo>
                      <a:cubicBezTo>
                        <a:pt x="1" y="0"/>
                        <a:pt x="32" y="616"/>
                        <a:pt x="300" y="648"/>
                      </a:cubicBezTo>
                      <a:lnTo>
                        <a:pt x="300" y="648"/>
                      </a:lnTo>
                      <a:cubicBezTo>
                        <a:pt x="346" y="659"/>
                        <a:pt x="399" y="669"/>
                        <a:pt x="442" y="669"/>
                      </a:cubicBezTo>
                      <a:cubicBezTo>
                        <a:pt x="491" y="657"/>
                        <a:pt x="539" y="644"/>
                        <a:pt x="575" y="608"/>
                      </a:cubicBezTo>
                      <a:cubicBezTo>
                        <a:pt x="672" y="536"/>
                        <a:pt x="709" y="403"/>
                        <a:pt x="672" y="282"/>
                      </a:cubicBezTo>
                      <a:cubicBezTo>
                        <a:pt x="624" y="148"/>
                        <a:pt x="503" y="40"/>
                        <a:pt x="346" y="3"/>
                      </a:cubicBezTo>
                      <a:cubicBezTo>
                        <a:pt x="332" y="1"/>
                        <a:pt x="319" y="0"/>
                        <a:pt x="307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1" name="Google Shape;1011;p3"/>
                <p:cNvSpPr/>
                <p:nvPr/>
              </p:nvSpPr>
              <p:spPr>
                <a:xfrm>
                  <a:off x="936534" y="755320"/>
                  <a:ext cx="30629" cy="273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526" extrusionOk="0">
                      <a:moveTo>
                        <a:pt x="293" y="1"/>
                      </a:moveTo>
                      <a:cubicBezTo>
                        <a:pt x="177" y="1"/>
                        <a:pt x="61" y="71"/>
                        <a:pt x="35" y="225"/>
                      </a:cubicBezTo>
                      <a:cubicBezTo>
                        <a:pt x="1" y="415"/>
                        <a:pt x="150" y="526"/>
                        <a:pt x="298" y="526"/>
                      </a:cubicBezTo>
                      <a:cubicBezTo>
                        <a:pt x="413" y="526"/>
                        <a:pt x="528" y="458"/>
                        <a:pt x="555" y="310"/>
                      </a:cubicBezTo>
                      <a:cubicBezTo>
                        <a:pt x="589" y="114"/>
                        <a:pt x="441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2" name="Google Shape;1012;p3"/>
                <p:cNvSpPr/>
                <p:nvPr/>
              </p:nvSpPr>
              <p:spPr>
                <a:xfrm>
                  <a:off x="1071687" y="659740"/>
                  <a:ext cx="25845" cy="22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7" h="436" extrusionOk="0">
                      <a:moveTo>
                        <a:pt x="247" y="1"/>
                      </a:moveTo>
                      <a:cubicBezTo>
                        <a:pt x="203" y="1"/>
                        <a:pt x="159" y="14"/>
                        <a:pt x="121" y="43"/>
                      </a:cubicBezTo>
                      <a:cubicBezTo>
                        <a:pt x="12" y="128"/>
                        <a:pt x="0" y="297"/>
                        <a:pt x="109" y="382"/>
                      </a:cubicBezTo>
                      <a:cubicBezTo>
                        <a:pt x="151" y="417"/>
                        <a:pt x="202" y="436"/>
                        <a:pt x="251" y="436"/>
                      </a:cubicBezTo>
                      <a:cubicBezTo>
                        <a:pt x="286" y="436"/>
                        <a:pt x="321" y="426"/>
                        <a:pt x="351" y="406"/>
                      </a:cubicBezTo>
                      <a:cubicBezTo>
                        <a:pt x="460" y="345"/>
                        <a:pt x="496" y="200"/>
                        <a:pt x="423" y="91"/>
                      </a:cubicBezTo>
                      <a:cubicBezTo>
                        <a:pt x="380" y="33"/>
                        <a:pt x="313" y="1"/>
                        <a:pt x="247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3" name="Google Shape;1013;p3"/>
                <p:cNvSpPr/>
                <p:nvPr/>
              </p:nvSpPr>
              <p:spPr>
                <a:xfrm>
                  <a:off x="1191811" y="740447"/>
                  <a:ext cx="30525" cy="261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502" extrusionOk="0">
                      <a:moveTo>
                        <a:pt x="269" y="1"/>
                      </a:moveTo>
                      <a:cubicBezTo>
                        <a:pt x="205" y="1"/>
                        <a:pt x="140" y="27"/>
                        <a:pt x="85" y="88"/>
                      </a:cubicBezTo>
                      <a:cubicBezTo>
                        <a:pt x="1" y="197"/>
                        <a:pt x="13" y="354"/>
                        <a:pt x="122" y="451"/>
                      </a:cubicBezTo>
                      <a:cubicBezTo>
                        <a:pt x="164" y="485"/>
                        <a:pt x="216" y="501"/>
                        <a:pt x="269" y="501"/>
                      </a:cubicBezTo>
                      <a:cubicBezTo>
                        <a:pt x="364" y="501"/>
                        <a:pt x="462" y="448"/>
                        <a:pt x="509" y="354"/>
                      </a:cubicBezTo>
                      <a:cubicBezTo>
                        <a:pt x="587" y="171"/>
                        <a:pt x="434" y="1"/>
                        <a:pt x="269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" name="Google Shape;1014;p3"/>
                <p:cNvSpPr/>
                <p:nvPr/>
              </p:nvSpPr>
              <p:spPr>
                <a:xfrm>
                  <a:off x="1230813" y="666657"/>
                  <a:ext cx="29797" cy="31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" h="602" extrusionOk="0">
                      <a:moveTo>
                        <a:pt x="521" y="285"/>
                      </a:moveTo>
                      <a:cubicBezTo>
                        <a:pt x="521" y="289"/>
                        <a:pt x="521" y="293"/>
                        <a:pt x="521" y="298"/>
                      </a:cubicBezTo>
                      <a:lnTo>
                        <a:pt x="521" y="298"/>
                      </a:lnTo>
                      <a:cubicBezTo>
                        <a:pt x="521" y="297"/>
                        <a:pt x="521" y="297"/>
                        <a:pt x="521" y="297"/>
                      </a:cubicBezTo>
                      <a:lnTo>
                        <a:pt x="521" y="285"/>
                      </a:lnTo>
                      <a:close/>
                      <a:moveTo>
                        <a:pt x="300" y="1"/>
                      </a:moveTo>
                      <a:cubicBezTo>
                        <a:pt x="230" y="1"/>
                        <a:pt x="161" y="33"/>
                        <a:pt x="109" y="92"/>
                      </a:cubicBezTo>
                      <a:lnTo>
                        <a:pt x="109" y="79"/>
                      </a:lnTo>
                      <a:cubicBezTo>
                        <a:pt x="13" y="188"/>
                        <a:pt x="1" y="358"/>
                        <a:pt x="85" y="479"/>
                      </a:cubicBezTo>
                      <a:cubicBezTo>
                        <a:pt x="136" y="555"/>
                        <a:pt x="229" y="602"/>
                        <a:pt x="322" y="602"/>
                      </a:cubicBezTo>
                      <a:cubicBezTo>
                        <a:pt x="361" y="602"/>
                        <a:pt x="400" y="593"/>
                        <a:pt x="436" y="575"/>
                      </a:cubicBezTo>
                      <a:cubicBezTo>
                        <a:pt x="529" y="547"/>
                        <a:pt x="572" y="455"/>
                        <a:pt x="554" y="370"/>
                      </a:cubicBezTo>
                      <a:lnTo>
                        <a:pt x="554" y="370"/>
                      </a:lnTo>
                      <a:cubicBezTo>
                        <a:pt x="554" y="350"/>
                        <a:pt x="552" y="331"/>
                        <a:pt x="548" y="309"/>
                      </a:cubicBezTo>
                      <a:lnTo>
                        <a:pt x="548" y="309"/>
                      </a:lnTo>
                      <a:cubicBezTo>
                        <a:pt x="570" y="203"/>
                        <a:pt x="530" y="96"/>
                        <a:pt x="436" y="43"/>
                      </a:cubicBezTo>
                      <a:cubicBezTo>
                        <a:pt x="393" y="15"/>
                        <a:pt x="346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" name="Google Shape;1015;p3"/>
                <p:cNvSpPr/>
                <p:nvPr/>
              </p:nvSpPr>
              <p:spPr>
                <a:xfrm>
                  <a:off x="1234869" y="799885"/>
                  <a:ext cx="24649" cy="21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18" extrusionOk="0">
                      <a:moveTo>
                        <a:pt x="223" y="1"/>
                      </a:moveTo>
                      <a:cubicBezTo>
                        <a:pt x="130" y="1"/>
                        <a:pt x="38" y="52"/>
                        <a:pt x="7" y="167"/>
                      </a:cubicBezTo>
                      <a:cubicBezTo>
                        <a:pt x="0" y="325"/>
                        <a:pt x="124" y="417"/>
                        <a:pt x="246" y="417"/>
                      </a:cubicBezTo>
                      <a:cubicBezTo>
                        <a:pt x="339" y="417"/>
                        <a:pt x="431" y="365"/>
                        <a:pt x="467" y="251"/>
                      </a:cubicBezTo>
                      <a:cubicBezTo>
                        <a:pt x="474" y="92"/>
                        <a:pt x="347" y="1"/>
                        <a:pt x="223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6" name="Google Shape;1016;p3"/>
                <p:cNvSpPr/>
                <p:nvPr/>
              </p:nvSpPr>
              <p:spPr>
                <a:xfrm>
                  <a:off x="1208348" y="782308"/>
                  <a:ext cx="28341" cy="25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" h="489" extrusionOk="0">
                      <a:moveTo>
                        <a:pt x="270" y="1"/>
                      </a:moveTo>
                      <a:cubicBezTo>
                        <a:pt x="162" y="1"/>
                        <a:pt x="53" y="64"/>
                        <a:pt x="21" y="202"/>
                      </a:cubicBezTo>
                      <a:cubicBezTo>
                        <a:pt x="1" y="385"/>
                        <a:pt x="140" y="489"/>
                        <a:pt x="277" y="489"/>
                      </a:cubicBezTo>
                      <a:cubicBezTo>
                        <a:pt x="385" y="489"/>
                        <a:pt x="491" y="425"/>
                        <a:pt x="517" y="287"/>
                      </a:cubicBezTo>
                      <a:cubicBezTo>
                        <a:pt x="544" y="104"/>
                        <a:pt x="408" y="1"/>
                        <a:pt x="270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7" name="Google Shape;1017;p3"/>
                <p:cNvSpPr/>
                <p:nvPr/>
              </p:nvSpPr>
              <p:spPr>
                <a:xfrm>
                  <a:off x="1083596" y="717930"/>
                  <a:ext cx="98233" cy="981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9" h="1888" extrusionOk="0">
                      <a:moveTo>
                        <a:pt x="1102" y="1"/>
                      </a:moveTo>
                      <a:cubicBezTo>
                        <a:pt x="977" y="659"/>
                        <a:pt x="931" y="846"/>
                        <a:pt x="554" y="846"/>
                      </a:cubicBezTo>
                      <a:cubicBezTo>
                        <a:pt x="419" y="846"/>
                        <a:pt x="241" y="822"/>
                        <a:pt x="1" y="787"/>
                      </a:cubicBezTo>
                      <a:lnTo>
                        <a:pt x="1" y="787"/>
                      </a:lnTo>
                      <a:cubicBezTo>
                        <a:pt x="896" y="968"/>
                        <a:pt x="920" y="981"/>
                        <a:pt x="787" y="1888"/>
                      </a:cubicBezTo>
                      <a:cubicBezTo>
                        <a:pt x="921" y="1227"/>
                        <a:pt x="969" y="1047"/>
                        <a:pt x="1346" y="1047"/>
                      </a:cubicBezTo>
                      <a:cubicBezTo>
                        <a:pt x="1479" y="1047"/>
                        <a:pt x="1654" y="1070"/>
                        <a:pt x="1888" y="1101"/>
                      </a:cubicBezTo>
                      <a:cubicBezTo>
                        <a:pt x="993" y="932"/>
                        <a:pt x="981" y="908"/>
                        <a:pt x="1102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8" name="Google Shape;1018;p3"/>
                <p:cNvSpPr/>
                <p:nvPr/>
              </p:nvSpPr>
              <p:spPr>
                <a:xfrm>
                  <a:off x="801798" y="792813"/>
                  <a:ext cx="98181" cy="97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" h="1876" extrusionOk="0">
                      <a:moveTo>
                        <a:pt x="1101" y="0"/>
                      </a:moveTo>
                      <a:cubicBezTo>
                        <a:pt x="977" y="649"/>
                        <a:pt x="931" y="834"/>
                        <a:pt x="556" y="834"/>
                      </a:cubicBezTo>
                      <a:cubicBezTo>
                        <a:pt x="420" y="834"/>
                        <a:pt x="242" y="810"/>
                        <a:pt x="1" y="774"/>
                      </a:cubicBezTo>
                      <a:lnTo>
                        <a:pt x="1" y="774"/>
                      </a:lnTo>
                      <a:cubicBezTo>
                        <a:pt x="896" y="956"/>
                        <a:pt x="908" y="980"/>
                        <a:pt x="787" y="1875"/>
                      </a:cubicBezTo>
                      <a:cubicBezTo>
                        <a:pt x="910" y="1223"/>
                        <a:pt x="957" y="1039"/>
                        <a:pt x="1324" y="1039"/>
                      </a:cubicBezTo>
                      <a:cubicBezTo>
                        <a:pt x="1460" y="1039"/>
                        <a:pt x="1642" y="1065"/>
                        <a:pt x="1888" y="1101"/>
                      </a:cubicBezTo>
                      <a:cubicBezTo>
                        <a:pt x="993" y="920"/>
                        <a:pt x="980" y="895"/>
                        <a:pt x="1101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9" name="Google Shape;1019;p3"/>
                <p:cNvSpPr/>
                <p:nvPr/>
              </p:nvSpPr>
              <p:spPr>
                <a:xfrm>
                  <a:off x="988016" y="661301"/>
                  <a:ext cx="37806" cy="37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7" h="727" extrusionOk="0">
                      <a:moveTo>
                        <a:pt x="424" y="1"/>
                      </a:moveTo>
                      <a:cubicBezTo>
                        <a:pt x="370" y="253"/>
                        <a:pt x="349" y="324"/>
                        <a:pt x="203" y="324"/>
                      </a:cubicBezTo>
                      <a:cubicBezTo>
                        <a:pt x="152" y="324"/>
                        <a:pt x="87" y="316"/>
                        <a:pt x="0" y="303"/>
                      </a:cubicBezTo>
                      <a:lnTo>
                        <a:pt x="0" y="303"/>
                      </a:lnTo>
                      <a:cubicBezTo>
                        <a:pt x="339" y="364"/>
                        <a:pt x="351" y="376"/>
                        <a:pt x="303" y="727"/>
                      </a:cubicBezTo>
                      <a:cubicBezTo>
                        <a:pt x="347" y="471"/>
                        <a:pt x="365" y="402"/>
                        <a:pt x="508" y="402"/>
                      </a:cubicBezTo>
                      <a:cubicBezTo>
                        <a:pt x="561" y="402"/>
                        <a:pt x="631" y="411"/>
                        <a:pt x="726" y="424"/>
                      </a:cubicBezTo>
                      <a:cubicBezTo>
                        <a:pt x="375" y="352"/>
                        <a:pt x="375" y="340"/>
                        <a:pt x="424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0" name="Google Shape;1020;p3"/>
                <p:cNvSpPr/>
                <p:nvPr/>
              </p:nvSpPr>
              <p:spPr>
                <a:xfrm>
                  <a:off x="478346" y="705502"/>
                  <a:ext cx="37390" cy="30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" h="583" extrusionOk="0">
                      <a:moveTo>
                        <a:pt x="374" y="0"/>
                      </a:moveTo>
                      <a:cubicBezTo>
                        <a:pt x="190" y="0"/>
                        <a:pt x="1" y="160"/>
                        <a:pt x="75" y="385"/>
                      </a:cubicBezTo>
                      <a:cubicBezTo>
                        <a:pt x="122" y="523"/>
                        <a:pt x="233" y="583"/>
                        <a:pt x="347" y="583"/>
                      </a:cubicBezTo>
                      <a:cubicBezTo>
                        <a:pt x="530" y="583"/>
                        <a:pt x="719" y="428"/>
                        <a:pt x="644" y="203"/>
                      </a:cubicBezTo>
                      <a:cubicBezTo>
                        <a:pt x="598" y="61"/>
                        <a:pt x="487" y="0"/>
                        <a:pt x="374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" name="Google Shape;1021;p3"/>
                <p:cNvSpPr/>
                <p:nvPr/>
              </p:nvSpPr>
              <p:spPr>
                <a:xfrm>
                  <a:off x="488851" y="644400"/>
                  <a:ext cx="32190" cy="26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515" extrusionOk="0">
                      <a:moveTo>
                        <a:pt x="313" y="1"/>
                      </a:moveTo>
                      <a:cubicBezTo>
                        <a:pt x="157" y="1"/>
                        <a:pt x="0" y="137"/>
                        <a:pt x="67" y="338"/>
                      </a:cubicBezTo>
                      <a:cubicBezTo>
                        <a:pt x="108" y="462"/>
                        <a:pt x="204" y="515"/>
                        <a:pt x="301" y="515"/>
                      </a:cubicBezTo>
                      <a:cubicBezTo>
                        <a:pt x="458" y="515"/>
                        <a:pt x="618" y="376"/>
                        <a:pt x="551" y="181"/>
                      </a:cubicBezTo>
                      <a:cubicBezTo>
                        <a:pt x="509" y="55"/>
                        <a:pt x="411" y="1"/>
                        <a:pt x="313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2" name="Google Shape;1022;p3"/>
                <p:cNvSpPr/>
                <p:nvPr/>
              </p:nvSpPr>
              <p:spPr>
                <a:xfrm>
                  <a:off x="541373" y="450018"/>
                  <a:ext cx="40458" cy="32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8" h="629" extrusionOk="0">
                      <a:moveTo>
                        <a:pt x="387" y="0"/>
                      </a:moveTo>
                      <a:cubicBezTo>
                        <a:pt x="359" y="0"/>
                        <a:pt x="330" y="4"/>
                        <a:pt x="303" y="12"/>
                      </a:cubicBezTo>
                      <a:cubicBezTo>
                        <a:pt x="97" y="84"/>
                        <a:pt x="1" y="399"/>
                        <a:pt x="194" y="544"/>
                      </a:cubicBezTo>
                      <a:lnTo>
                        <a:pt x="218" y="556"/>
                      </a:lnTo>
                      <a:cubicBezTo>
                        <a:pt x="276" y="606"/>
                        <a:pt x="345" y="629"/>
                        <a:pt x="412" y="629"/>
                      </a:cubicBezTo>
                      <a:cubicBezTo>
                        <a:pt x="539" y="629"/>
                        <a:pt x="662" y="546"/>
                        <a:pt x="702" y="411"/>
                      </a:cubicBezTo>
                      <a:lnTo>
                        <a:pt x="714" y="374"/>
                      </a:lnTo>
                      <a:cubicBezTo>
                        <a:pt x="778" y="174"/>
                        <a:pt x="582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3" name="Google Shape;1023;p3"/>
                <p:cNvSpPr/>
                <p:nvPr/>
              </p:nvSpPr>
              <p:spPr>
                <a:xfrm>
                  <a:off x="495403" y="546117"/>
                  <a:ext cx="24077" cy="202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" h="389" extrusionOk="0">
                      <a:moveTo>
                        <a:pt x="236" y="0"/>
                      </a:moveTo>
                      <a:cubicBezTo>
                        <a:pt x="117" y="0"/>
                        <a:pt x="1" y="101"/>
                        <a:pt x="38" y="256"/>
                      </a:cubicBezTo>
                      <a:cubicBezTo>
                        <a:pt x="75" y="349"/>
                        <a:pt x="149" y="388"/>
                        <a:pt x="223" y="388"/>
                      </a:cubicBezTo>
                      <a:cubicBezTo>
                        <a:pt x="343" y="388"/>
                        <a:pt x="462" y="285"/>
                        <a:pt x="425" y="135"/>
                      </a:cubicBezTo>
                      <a:cubicBezTo>
                        <a:pt x="387" y="41"/>
                        <a:pt x="311" y="0"/>
                        <a:pt x="236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4" name="Google Shape;1024;p3"/>
                <p:cNvSpPr/>
                <p:nvPr/>
              </p:nvSpPr>
              <p:spPr>
                <a:xfrm>
                  <a:off x="643712" y="529164"/>
                  <a:ext cx="32502" cy="26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" h="515" extrusionOk="0">
                      <a:moveTo>
                        <a:pt x="324" y="0"/>
                      </a:moveTo>
                      <a:cubicBezTo>
                        <a:pt x="162" y="0"/>
                        <a:pt x="0" y="138"/>
                        <a:pt x="53" y="340"/>
                      </a:cubicBezTo>
                      <a:cubicBezTo>
                        <a:pt x="99" y="461"/>
                        <a:pt x="200" y="514"/>
                        <a:pt x="301" y="514"/>
                      </a:cubicBezTo>
                      <a:cubicBezTo>
                        <a:pt x="462" y="514"/>
                        <a:pt x="625" y="379"/>
                        <a:pt x="573" y="171"/>
                      </a:cubicBezTo>
                      <a:cubicBezTo>
                        <a:pt x="522" y="52"/>
                        <a:pt x="423" y="0"/>
                        <a:pt x="324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5" name="Google Shape;1025;p3"/>
                <p:cNvSpPr/>
                <p:nvPr/>
              </p:nvSpPr>
              <p:spPr>
                <a:xfrm>
                  <a:off x="635392" y="422145"/>
                  <a:ext cx="34582" cy="27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" h="534" extrusionOk="0">
                      <a:moveTo>
                        <a:pt x="352" y="0"/>
                      </a:moveTo>
                      <a:cubicBezTo>
                        <a:pt x="178" y="0"/>
                        <a:pt x="0" y="145"/>
                        <a:pt x="68" y="354"/>
                      </a:cubicBezTo>
                      <a:cubicBezTo>
                        <a:pt x="119" y="479"/>
                        <a:pt x="223" y="533"/>
                        <a:pt x="327" y="533"/>
                      </a:cubicBezTo>
                      <a:cubicBezTo>
                        <a:pt x="496" y="533"/>
                        <a:pt x="664" y="394"/>
                        <a:pt x="612" y="185"/>
                      </a:cubicBezTo>
                      <a:cubicBezTo>
                        <a:pt x="566" y="55"/>
                        <a:pt x="459" y="0"/>
                        <a:pt x="352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" name="Google Shape;1026;p3"/>
                <p:cNvSpPr/>
                <p:nvPr/>
              </p:nvSpPr>
              <p:spPr>
                <a:xfrm>
                  <a:off x="828111" y="422249"/>
                  <a:ext cx="36766" cy="30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" h="578" extrusionOk="0">
                      <a:moveTo>
                        <a:pt x="361" y="0"/>
                      </a:moveTo>
                      <a:cubicBezTo>
                        <a:pt x="182" y="0"/>
                        <a:pt x="1" y="158"/>
                        <a:pt x="75" y="388"/>
                      </a:cubicBezTo>
                      <a:cubicBezTo>
                        <a:pt x="121" y="521"/>
                        <a:pt x="229" y="578"/>
                        <a:pt x="339" y="578"/>
                      </a:cubicBezTo>
                      <a:cubicBezTo>
                        <a:pt x="520" y="578"/>
                        <a:pt x="707" y="425"/>
                        <a:pt x="632" y="207"/>
                      </a:cubicBezTo>
                      <a:cubicBezTo>
                        <a:pt x="585" y="62"/>
                        <a:pt x="474" y="0"/>
                        <a:pt x="361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" name="Google Shape;1027;p3"/>
                <p:cNvSpPr/>
                <p:nvPr/>
              </p:nvSpPr>
              <p:spPr>
                <a:xfrm>
                  <a:off x="821090" y="355738"/>
                  <a:ext cx="30005" cy="247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" h="475" extrusionOk="0">
                      <a:moveTo>
                        <a:pt x="297" y="0"/>
                      </a:moveTo>
                      <a:cubicBezTo>
                        <a:pt x="150" y="0"/>
                        <a:pt x="1" y="127"/>
                        <a:pt x="53" y="312"/>
                      </a:cubicBezTo>
                      <a:cubicBezTo>
                        <a:pt x="95" y="425"/>
                        <a:pt x="188" y="474"/>
                        <a:pt x="282" y="474"/>
                      </a:cubicBezTo>
                      <a:cubicBezTo>
                        <a:pt x="429" y="474"/>
                        <a:pt x="577" y="352"/>
                        <a:pt x="525" y="167"/>
                      </a:cubicBezTo>
                      <a:cubicBezTo>
                        <a:pt x="483" y="51"/>
                        <a:pt x="390" y="0"/>
                        <a:pt x="297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8" name="Google Shape;1028;p3"/>
                <p:cNvSpPr/>
                <p:nvPr/>
              </p:nvSpPr>
              <p:spPr>
                <a:xfrm>
                  <a:off x="721299" y="365619"/>
                  <a:ext cx="49090" cy="3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" h="724" extrusionOk="0">
                      <a:moveTo>
                        <a:pt x="458" y="1"/>
                      </a:moveTo>
                      <a:cubicBezTo>
                        <a:pt x="178" y="1"/>
                        <a:pt x="0" y="407"/>
                        <a:pt x="242" y="594"/>
                      </a:cubicBezTo>
                      <a:lnTo>
                        <a:pt x="291" y="631"/>
                      </a:lnTo>
                      <a:cubicBezTo>
                        <a:pt x="358" y="694"/>
                        <a:pt x="444" y="724"/>
                        <a:pt x="529" y="724"/>
                      </a:cubicBezTo>
                      <a:cubicBezTo>
                        <a:pt x="656" y="724"/>
                        <a:pt x="782" y="657"/>
                        <a:pt x="847" y="534"/>
                      </a:cubicBezTo>
                      <a:cubicBezTo>
                        <a:pt x="944" y="316"/>
                        <a:pt x="823" y="74"/>
                        <a:pt x="593" y="26"/>
                      </a:cubicBezTo>
                      <a:lnTo>
                        <a:pt x="605" y="26"/>
                      </a:lnTo>
                      <a:lnTo>
                        <a:pt x="545" y="14"/>
                      </a:lnTo>
                      <a:cubicBezTo>
                        <a:pt x="515" y="5"/>
                        <a:pt x="486" y="1"/>
                        <a:pt x="458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" name="Google Shape;1029;p3"/>
                <p:cNvSpPr/>
                <p:nvPr/>
              </p:nvSpPr>
              <p:spPr>
                <a:xfrm>
                  <a:off x="919478" y="321625"/>
                  <a:ext cx="27041" cy="22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" h="425" extrusionOk="0">
                      <a:moveTo>
                        <a:pt x="266" y="1"/>
                      </a:moveTo>
                      <a:cubicBezTo>
                        <a:pt x="135" y="1"/>
                        <a:pt x="0" y="114"/>
                        <a:pt x="60" y="279"/>
                      </a:cubicBezTo>
                      <a:cubicBezTo>
                        <a:pt x="93" y="381"/>
                        <a:pt x="173" y="424"/>
                        <a:pt x="254" y="424"/>
                      </a:cubicBezTo>
                      <a:cubicBezTo>
                        <a:pt x="385" y="424"/>
                        <a:pt x="519" y="310"/>
                        <a:pt x="459" y="146"/>
                      </a:cubicBezTo>
                      <a:cubicBezTo>
                        <a:pt x="427" y="44"/>
                        <a:pt x="347" y="1"/>
                        <a:pt x="266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" name="Google Shape;1030;p3"/>
                <p:cNvSpPr/>
                <p:nvPr/>
              </p:nvSpPr>
              <p:spPr>
                <a:xfrm>
                  <a:off x="1089420" y="317881"/>
                  <a:ext cx="42330" cy="34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4" h="660" extrusionOk="0">
                      <a:moveTo>
                        <a:pt x="421" y="1"/>
                      </a:moveTo>
                      <a:cubicBezTo>
                        <a:pt x="215" y="1"/>
                        <a:pt x="0" y="181"/>
                        <a:pt x="82" y="436"/>
                      </a:cubicBezTo>
                      <a:cubicBezTo>
                        <a:pt x="133" y="593"/>
                        <a:pt x="260" y="660"/>
                        <a:pt x="389" y="660"/>
                      </a:cubicBezTo>
                      <a:cubicBezTo>
                        <a:pt x="598" y="660"/>
                        <a:pt x="813" y="484"/>
                        <a:pt x="724" y="230"/>
                      </a:cubicBezTo>
                      <a:cubicBezTo>
                        <a:pt x="673" y="69"/>
                        <a:pt x="549" y="1"/>
                        <a:pt x="421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1" name="Google Shape;1031;p3"/>
                <p:cNvSpPr/>
                <p:nvPr/>
              </p:nvSpPr>
              <p:spPr>
                <a:xfrm>
                  <a:off x="1217500" y="337278"/>
                  <a:ext cx="40302" cy="3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" h="630" extrusionOk="0">
                      <a:moveTo>
                        <a:pt x="397" y="0"/>
                      </a:moveTo>
                      <a:cubicBezTo>
                        <a:pt x="201" y="0"/>
                        <a:pt x="1" y="168"/>
                        <a:pt x="75" y="413"/>
                      </a:cubicBezTo>
                      <a:cubicBezTo>
                        <a:pt x="126" y="565"/>
                        <a:pt x="247" y="630"/>
                        <a:pt x="369" y="630"/>
                      </a:cubicBezTo>
                      <a:cubicBezTo>
                        <a:pt x="569" y="630"/>
                        <a:pt x="774" y="460"/>
                        <a:pt x="692" y="220"/>
                      </a:cubicBezTo>
                      <a:cubicBezTo>
                        <a:pt x="641" y="66"/>
                        <a:pt x="520" y="0"/>
                        <a:pt x="397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" name="Google Shape;1032;p3"/>
                <p:cNvSpPr/>
                <p:nvPr/>
              </p:nvSpPr>
              <p:spPr>
                <a:xfrm>
                  <a:off x="1207100" y="432129"/>
                  <a:ext cx="21061" cy="17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36" extrusionOk="0">
                      <a:moveTo>
                        <a:pt x="205" y="0"/>
                      </a:moveTo>
                      <a:cubicBezTo>
                        <a:pt x="103" y="0"/>
                        <a:pt x="1" y="88"/>
                        <a:pt x="45" y="223"/>
                      </a:cubicBezTo>
                      <a:cubicBezTo>
                        <a:pt x="73" y="302"/>
                        <a:pt x="137" y="336"/>
                        <a:pt x="200" y="336"/>
                      </a:cubicBezTo>
                      <a:cubicBezTo>
                        <a:pt x="302" y="336"/>
                        <a:pt x="404" y="248"/>
                        <a:pt x="360" y="114"/>
                      </a:cubicBezTo>
                      <a:cubicBezTo>
                        <a:pt x="332" y="35"/>
                        <a:pt x="26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" name="Google Shape;1033;p3"/>
                <p:cNvSpPr/>
                <p:nvPr/>
              </p:nvSpPr>
              <p:spPr>
                <a:xfrm>
                  <a:off x="878344" y="846219"/>
                  <a:ext cx="25585" cy="2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414" extrusionOk="0">
                      <a:moveTo>
                        <a:pt x="252" y="1"/>
                      </a:moveTo>
                      <a:cubicBezTo>
                        <a:pt x="127" y="1"/>
                        <a:pt x="1" y="111"/>
                        <a:pt x="53" y="268"/>
                      </a:cubicBezTo>
                      <a:cubicBezTo>
                        <a:pt x="85" y="370"/>
                        <a:pt x="163" y="413"/>
                        <a:pt x="241" y="413"/>
                      </a:cubicBezTo>
                      <a:cubicBezTo>
                        <a:pt x="366" y="413"/>
                        <a:pt x="492" y="303"/>
                        <a:pt x="440" y="147"/>
                      </a:cubicBezTo>
                      <a:cubicBezTo>
                        <a:pt x="407" y="44"/>
                        <a:pt x="330" y="1"/>
                        <a:pt x="252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" name="Google Shape;1034;p3"/>
                <p:cNvSpPr/>
                <p:nvPr/>
              </p:nvSpPr>
              <p:spPr>
                <a:xfrm>
                  <a:off x="463162" y="499627"/>
                  <a:ext cx="25585" cy="21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408" extrusionOk="0">
                      <a:moveTo>
                        <a:pt x="252" y="1"/>
                      </a:moveTo>
                      <a:cubicBezTo>
                        <a:pt x="127" y="1"/>
                        <a:pt x="1" y="111"/>
                        <a:pt x="53" y="267"/>
                      </a:cubicBezTo>
                      <a:cubicBezTo>
                        <a:pt x="86" y="366"/>
                        <a:pt x="164" y="408"/>
                        <a:pt x="242" y="408"/>
                      </a:cubicBezTo>
                      <a:cubicBezTo>
                        <a:pt x="367" y="408"/>
                        <a:pt x="492" y="302"/>
                        <a:pt x="440" y="146"/>
                      </a:cubicBezTo>
                      <a:cubicBezTo>
                        <a:pt x="407" y="44"/>
                        <a:pt x="330" y="1"/>
                        <a:pt x="252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" name="Google Shape;1035;p3"/>
                <p:cNvSpPr/>
                <p:nvPr/>
              </p:nvSpPr>
              <p:spPr>
                <a:xfrm>
                  <a:off x="777981" y="401032"/>
                  <a:ext cx="28913" cy="22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424" extrusionOk="0">
                      <a:moveTo>
                        <a:pt x="233" y="1"/>
                      </a:moveTo>
                      <a:cubicBezTo>
                        <a:pt x="136" y="1"/>
                        <a:pt x="41" y="67"/>
                        <a:pt x="23" y="167"/>
                      </a:cubicBezTo>
                      <a:cubicBezTo>
                        <a:pt x="1" y="280"/>
                        <a:pt x="83" y="424"/>
                        <a:pt x="202" y="424"/>
                      </a:cubicBezTo>
                      <a:cubicBezTo>
                        <a:pt x="210" y="424"/>
                        <a:pt x="219" y="423"/>
                        <a:pt x="229" y="421"/>
                      </a:cubicBezTo>
                      <a:lnTo>
                        <a:pt x="241" y="421"/>
                      </a:lnTo>
                      <a:cubicBezTo>
                        <a:pt x="301" y="409"/>
                        <a:pt x="350" y="397"/>
                        <a:pt x="410" y="385"/>
                      </a:cubicBezTo>
                      <a:cubicBezTo>
                        <a:pt x="543" y="337"/>
                        <a:pt x="555" y="155"/>
                        <a:pt x="434" y="83"/>
                      </a:cubicBezTo>
                      <a:cubicBezTo>
                        <a:pt x="398" y="58"/>
                        <a:pt x="362" y="46"/>
                        <a:pt x="326" y="22"/>
                      </a:cubicBezTo>
                      <a:cubicBezTo>
                        <a:pt x="296" y="7"/>
                        <a:pt x="264" y="1"/>
                        <a:pt x="233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" name="Google Shape;1036;p3"/>
                <p:cNvSpPr/>
                <p:nvPr/>
              </p:nvSpPr>
              <p:spPr>
                <a:xfrm>
                  <a:off x="982660" y="387096"/>
                  <a:ext cx="45658" cy="31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8" h="612" extrusionOk="0">
                      <a:moveTo>
                        <a:pt x="430" y="1"/>
                      </a:moveTo>
                      <a:cubicBezTo>
                        <a:pt x="126" y="1"/>
                        <a:pt x="1" y="474"/>
                        <a:pt x="345" y="593"/>
                      </a:cubicBezTo>
                      <a:cubicBezTo>
                        <a:pt x="390" y="605"/>
                        <a:pt x="437" y="611"/>
                        <a:pt x="485" y="611"/>
                      </a:cubicBezTo>
                      <a:cubicBezTo>
                        <a:pt x="671" y="611"/>
                        <a:pt x="858" y="516"/>
                        <a:pt x="877" y="314"/>
                      </a:cubicBezTo>
                      <a:cubicBezTo>
                        <a:pt x="877" y="218"/>
                        <a:pt x="829" y="133"/>
                        <a:pt x="756" y="84"/>
                      </a:cubicBezTo>
                      <a:cubicBezTo>
                        <a:pt x="708" y="60"/>
                        <a:pt x="660" y="36"/>
                        <a:pt x="611" y="36"/>
                      </a:cubicBezTo>
                      <a:lnTo>
                        <a:pt x="568" y="27"/>
                      </a:lnTo>
                      <a:lnTo>
                        <a:pt x="568" y="27"/>
                      </a:lnTo>
                      <a:cubicBezTo>
                        <a:pt x="566" y="26"/>
                        <a:pt x="560" y="24"/>
                        <a:pt x="551" y="24"/>
                      </a:cubicBezTo>
                      <a:cubicBezTo>
                        <a:pt x="508" y="8"/>
                        <a:pt x="468" y="1"/>
                        <a:pt x="430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1037;p3"/>
                <p:cNvSpPr/>
                <p:nvPr/>
              </p:nvSpPr>
              <p:spPr>
                <a:xfrm>
                  <a:off x="1012353" y="304153"/>
                  <a:ext cx="32554" cy="270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520" extrusionOk="0">
                      <a:moveTo>
                        <a:pt x="321" y="0"/>
                      </a:moveTo>
                      <a:cubicBezTo>
                        <a:pt x="160" y="0"/>
                        <a:pt x="0" y="140"/>
                        <a:pt x="52" y="349"/>
                      </a:cubicBezTo>
                      <a:cubicBezTo>
                        <a:pt x="103" y="468"/>
                        <a:pt x="202" y="520"/>
                        <a:pt x="301" y="520"/>
                      </a:cubicBezTo>
                      <a:cubicBezTo>
                        <a:pt x="463" y="520"/>
                        <a:pt x="625" y="382"/>
                        <a:pt x="573" y="179"/>
                      </a:cubicBezTo>
                      <a:cubicBezTo>
                        <a:pt x="522" y="54"/>
                        <a:pt x="421" y="0"/>
                        <a:pt x="321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3"/>
                <p:cNvSpPr/>
                <p:nvPr/>
              </p:nvSpPr>
              <p:spPr>
                <a:xfrm>
                  <a:off x="1107308" y="373315"/>
                  <a:ext cx="32918" cy="2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" h="529" extrusionOk="0">
                      <a:moveTo>
                        <a:pt x="326" y="1"/>
                      </a:moveTo>
                      <a:cubicBezTo>
                        <a:pt x="165" y="1"/>
                        <a:pt x="1" y="141"/>
                        <a:pt x="53" y="349"/>
                      </a:cubicBezTo>
                      <a:cubicBezTo>
                        <a:pt x="99" y="475"/>
                        <a:pt x="201" y="529"/>
                        <a:pt x="303" y="529"/>
                      </a:cubicBezTo>
                      <a:cubicBezTo>
                        <a:pt x="467" y="529"/>
                        <a:pt x="633" y="389"/>
                        <a:pt x="573" y="180"/>
                      </a:cubicBezTo>
                      <a:cubicBezTo>
                        <a:pt x="527" y="55"/>
                        <a:pt x="427" y="1"/>
                        <a:pt x="326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039;p3"/>
                <p:cNvSpPr/>
                <p:nvPr/>
              </p:nvSpPr>
              <p:spPr>
                <a:xfrm>
                  <a:off x="934350" y="874144"/>
                  <a:ext cx="8528" cy="7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41" extrusionOk="0">
                      <a:moveTo>
                        <a:pt x="92" y="1"/>
                      </a:moveTo>
                      <a:cubicBezTo>
                        <a:pt x="48" y="1"/>
                        <a:pt x="1" y="40"/>
                        <a:pt x="16" y="93"/>
                      </a:cubicBezTo>
                      <a:cubicBezTo>
                        <a:pt x="25" y="126"/>
                        <a:pt x="51" y="141"/>
                        <a:pt x="78" y="141"/>
                      </a:cubicBezTo>
                      <a:cubicBezTo>
                        <a:pt x="120" y="141"/>
                        <a:pt x="164" y="104"/>
                        <a:pt x="149" y="45"/>
                      </a:cubicBezTo>
                      <a:cubicBezTo>
                        <a:pt x="140" y="14"/>
                        <a:pt x="117" y="1"/>
                        <a:pt x="92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3"/>
                <p:cNvSpPr/>
                <p:nvPr/>
              </p:nvSpPr>
              <p:spPr>
                <a:xfrm>
                  <a:off x="878188" y="890420"/>
                  <a:ext cx="32814" cy="2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" h="529" extrusionOk="0">
                      <a:moveTo>
                        <a:pt x="324" y="0"/>
                      </a:moveTo>
                      <a:cubicBezTo>
                        <a:pt x="164" y="0"/>
                        <a:pt x="1" y="140"/>
                        <a:pt x="68" y="349"/>
                      </a:cubicBezTo>
                      <a:cubicBezTo>
                        <a:pt x="110" y="474"/>
                        <a:pt x="208" y="528"/>
                        <a:pt x="308" y="528"/>
                      </a:cubicBezTo>
                      <a:cubicBezTo>
                        <a:pt x="468" y="528"/>
                        <a:pt x="631" y="388"/>
                        <a:pt x="564" y="180"/>
                      </a:cubicBezTo>
                      <a:cubicBezTo>
                        <a:pt x="522" y="54"/>
                        <a:pt x="423" y="0"/>
                        <a:pt x="324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3"/>
                <p:cNvSpPr/>
                <p:nvPr/>
              </p:nvSpPr>
              <p:spPr>
                <a:xfrm>
                  <a:off x="949119" y="792657"/>
                  <a:ext cx="35154" cy="304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" h="585" extrusionOk="0">
                      <a:moveTo>
                        <a:pt x="361" y="1"/>
                      </a:moveTo>
                      <a:cubicBezTo>
                        <a:pt x="259" y="1"/>
                        <a:pt x="158" y="53"/>
                        <a:pt x="107" y="160"/>
                      </a:cubicBezTo>
                      <a:cubicBezTo>
                        <a:pt x="0" y="363"/>
                        <a:pt x="157" y="584"/>
                        <a:pt x="361" y="584"/>
                      </a:cubicBezTo>
                      <a:cubicBezTo>
                        <a:pt x="389" y="584"/>
                        <a:pt x="417" y="580"/>
                        <a:pt x="446" y="572"/>
                      </a:cubicBezTo>
                      <a:cubicBezTo>
                        <a:pt x="591" y="511"/>
                        <a:pt x="676" y="354"/>
                        <a:pt x="639" y="197"/>
                      </a:cubicBezTo>
                      <a:cubicBezTo>
                        <a:pt x="594" y="68"/>
                        <a:pt x="477" y="1"/>
                        <a:pt x="361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3"/>
                <p:cNvSpPr/>
                <p:nvPr/>
              </p:nvSpPr>
              <p:spPr>
                <a:xfrm>
                  <a:off x="946623" y="749287"/>
                  <a:ext cx="35778" cy="30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" h="584" extrusionOk="0">
                      <a:moveTo>
                        <a:pt x="370" y="0"/>
                      </a:moveTo>
                      <a:cubicBezTo>
                        <a:pt x="268" y="0"/>
                        <a:pt x="163" y="52"/>
                        <a:pt x="107" y="160"/>
                      </a:cubicBezTo>
                      <a:cubicBezTo>
                        <a:pt x="0" y="362"/>
                        <a:pt x="157" y="584"/>
                        <a:pt x="369" y="584"/>
                      </a:cubicBezTo>
                      <a:cubicBezTo>
                        <a:pt x="398" y="584"/>
                        <a:pt x="427" y="580"/>
                        <a:pt x="458" y="571"/>
                      </a:cubicBezTo>
                      <a:cubicBezTo>
                        <a:pt x="603" y="511"/>
                        <a:pt x="687" y="353"/>
                        <a:pt x="639" y="196"/>
                      </a:cubicBezTo>
                      <a:cubicBezTo>
                        <a:pt x="600" y="67"/>
                        <a:pt x="486" y="0"/>
                        <a:pt x="370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3"/>
                <p:cNvSpPr/>
                <p:nvPr/>
              </p:nvSpPr>
              <p:spPr>
                <a:xfrm>
                  <a:off x="1063315" y="774820"/>
                  <a:ext cx="17161" cy="1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" h="273" extrusionOk="0">
                      <a:moveTo>
                        <a:pt x="175" y="1"/>
                      </a:moveTo>
                      <a:cubicBezTo>
                        <a:pt x="89" y="1"/>
                        <a:pt x="1" y="76"/>
                        <a:pt x="16" y="189"/>
                      </a:cubicBezTo>
                      <a:cubicBezTo>
                        <a:pt x="47" y="247"/>
                        <a:pt x="100" y="272"/>
                        <a:pt x="152" y="272"/>
                      </a:cubicBezTo>
                      <a:cubicBezTo>
                        <a:pt x="241" y="272"/>
                        <a:pt x="329" y="199"/>
                        <a:pt x="306" y="92"/>
                      </a:cubicBezTo>
                      <a:cubicBezTo>
                        <a:pt x="279" y="28"/>
                        <a:pt x="227" y="1"/>
                        <a:pt x="175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" name="Google Shape;1044;p3"/>
                <p:cNvSpPr/>
                <p:nvPr/>
              </p:nvSpPr>
              <p:spPr>
                <a:xfrm>
                  <a:off x="1097480" y="748767"/>
                  <a:ext cx="32554" cy="281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541" extrusionOk="0">
                      <a:moveTo>
                        <a:pt x="440" y="1"/>
                      </a:moveTo>
                      <a:cubicBezTo>
                        <a:pt x="419" y="1"/>
                        <a:pt x="397" y="5"/>
                        <a:pt x="375" y="13"/>
                      </a:cubicBezTo>
                      <a:cubicBezTo>
                        <a:pt x="327" y="13"/>
                        <a:pt x="290" y="37"/>
                        <a:pt x="230" y="49"/>
                      </a:cubicBezTo>
                      <a:cubicBezTo>
                        <a:pt x="48" y="109"/>
                        <a:pt x="0" y="351"/>
                        <a:pt x="145" y="472"/>
                      </a:cubicBezTo>
                      <a:cubicBezTo>
                        <a:pt x="196" y="519"/>
                        <a:pt x="258" y="540"/>
                        <a:pt x="319" y="540"/>
                      </a:cubicBezTo>
                      <a:cubicBezTo>
                        <a:pt x="430" y="540"/>
                        <a:pt x="537" y="469"/>
                        <a:pt x="569" y="351"/>
                      </a:cubicBezTo>
                      <a:lnTo>
                        <a:pt x="569" y="339"/>
                      </a:lnTo>
                      <a:cubicBezTo>
                        <a:pt x="581" y="303"/>
                        <a:pt x="593" y="254"/>
                        <a:pt x="605" y="206"/>
                      </a:cubicBezTo>
                      <a:cubicBezTo>
                        <a:pt x="625" y="95"/>
                        <a:pt x="544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" name="Google Shape;1045;p3"/>
                <p:cNvSpPr/>
                <p:nvPr/>
              </p:nvSpPr>
              <p:spPr>
                <a:xfrm>
                  <a:off x="1139394" y="741123"/>
                  <a:ext cx="31930" cy="2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" h="512" extrusionOk="0">
                      <a:moveTo>
                        <a:pt x="321" y="1"/>
                      </a:moveTo>
                      <a:cubicBezTo>
                        <a:pt x="162" y="1"/>
                        <a:pt x="0" y="138"/>
                        <a:pt x="53" y="341"/>
                      </a:cubicBezTo>
                      <a:cubicBezTo>
                        <a:pt x="99" y="460"/>
                        <a:pt x="195" y="512"/>
                        <a:pt x="293" y="512"/>
                      </a:cubicBezTo>
                      <a:cubicBezTo>
                        <a:pt x="452" y="512"/>
                        <a:pt x="614" y="374"/>
                        <a:pt x="561" y="172"/>
                      </a:cubicBezTo>
                      <a:cubicBezTo>
                        <a:pt x="515" y="52"/>
                        <a:pt x="419" y="1"/>
                        <a:pt x="321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" name="Google Shape;1046;p3"/>
                <p:cNvSpPr/>
                <p:nvPr/>
              </p:nvSpPr>
              <p:spPr>
                <a:xfrm>
                  <a:off x="1016097" y="733427"/>
                  <a:ext cx="31930" cy="26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" h="515" extrusionOk="0">
                      <a:moveTo>
                        <a:pt x="317" y="0"/>
                      </a:moveTo>
                      <a:cubicBezTo>
                        <a:pt x="159" y="0"/>
                        <a:pt x="1" y="136"/>
                        <a:pt x="53" y="344"/>
                      </a:cubicBezTo>
                      <a:cubicBezTo>
                        <a:pt x="99" y="463"/>
                        <a:pt x="195" y="515"/>
                        <a:pt x="293" y="515"/>
                      </a:cubicBezTo>
                      <a:cubicBezTo>
                        <a:pt x="452" y="515"/>
                        <a:pt x="614" y="377"/>
                        <a:pt x="561" y="174"/>
                      </a:cubicBezTo>
                      <a:cubicBezTo>
                        <a:pt x="514" y="53"/>
                        <a:pt x="416" y="0"/>
                        <a:pt x="317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" name="Google Shape;1047;p3"/>
                <p:cNvSpPr/>
                <p:nvPr/>
              </p:nvSpPr>
              <p:spPr>
                <a:xfrm>
                  <a:off x="1178395" y="749287"/>
                  <a:ext cx="31306" cy="25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496" extrusionOk="0">
                      <a:moveTo>
                        <a:pt x="311" y="0"/>
                      </a:moveTo>
                      <a:cubicBezTo>
                        <a:pt x="156" y="0"/>
                        <a:pt x="1" y="135"/>
                        <a:pt x="53" y="329"/>
                      </a:cubicBezTo>
                      <a:cubicBezTo>
                        <a:pt x="99" y="445"/>
                        <a:pt x="196" y="495"/>
                        <a:pt x="292" y="495"/>
                      </a:cubicBezTo>
                      <a:cubicBezTo>
                        <a:pt x="446" y="495"/>
                        <a:pt x="601" y="366"/>
                        <a:pt x="549" y="172"/>
                      </a:cubicBezTo>
                      <a:cubicBezTo>
                        <a:pt x="503" y="52"/>
                        <a:pt x="407" y="0"/>
                        <a:pt x="311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" name="Google Shape;1048;p3"/>
                <p:cNvSpPr/>
                <p:nvPr/>
              </p:nvSpPr>
              <p:spPr>
                <a:xfrm>
                  <a:off x="1228577" y="810181"/>
                  <a:ext cx="36610" cy="29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" h="570" extrusionOk="0">
                      <a:moveTo>
                        <a:pt x="368" y="1"/>
                      </a:moveTo>
                      <a:cubicBezTo>
                        <a:pt x="187" y="1"/>
                        <a:pt x="0" y="156"/>
                        <a:pt x="68" y="380"/>
                      </a:cubicBezTo>
                      <a:cubicBezTo>
                        <a:pt x="114" y="513"/>
                        <a:pt x="222" y="569"/>
                        <a:pt x="332" y="569"/>
                      </a:cubicBezTo>
                      <a:cubicBezTo>
                        <a:pt x="515" y="569"/>
                        <a:pt x="704" y="417"/>
                        <a:pt x="636" y="198"/>
                      </a:cubicBezTo>
                      <a:cubicBezTo>
                        <a:pt x="590" y="60"/>
                        <a:pt x="480" y="1"/>
                        <a:pt x="368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" name="Google Shape;1049;p3"/>
                <p:cNvSpPr/>
                <p:nvPr/>
              </p:nvSpPr>
              <p:spPr>
                <a:xfrm>
                  <a:off x="347614" y="509716"/>
                  <a:ext cx="93813" cy="94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" h="1816" extrusionOk="0">
                      <a:moveTo>
                        <a:pt x="606" y="1"/>
                      </a:moveTo>
                      <a:cubicBezTo>
                        <a:pt x="860" y="872"/>
                        <a:pt x="847" y="896"/>
                        <a:pt x="1" y="1210"/>
                      </a:cubicBezTo>
                      <a:cubicBezTo>
                        <a:pt x="307" y="1117"/>
                        <a:pt x="509" y="1058"/>
                        <a:pt x="655" y="1058"/>
                      </a:cubicBezTo>
                      <a:cubicBezTo>
                        <a:pt x="923" y="1058"/>
                        <a:pt x="1002" y="1258"/>
                        <a:pt x="1198" y="1815"/>
                      </a:cubicBezTo>
                      <a:cubicBezTo>
                        <a:pt x="944" y="932"/>
                        <a:pt x="944" y="908"/>
                        <a:pt x="1803" y="605"/>
                      </a:cubicBezTo>
                      <a:lnTo>
                        <a:pt x="1803" y="605"/>
                      </a:lnTo>
                      <a:cubicBezTo>
                        <a:pt x="1497" y="699"/>
                        <a:pt x="1295" y="758"/>
                        <a:pt x="1149" y="758"/>
                      </a:cubicBezTo>
                      <a:cubicBezTo>
                        <a:pt x="881" y="758"/>
                        <a:pt x="802" y="557"/>
                        <a:pt x="60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" name="Google Shape;1050;p3"/>
                <p:cNvSpPr/>
                <p:nvPr/>
              </p:nvSpPr>
              <p:spPr>
                <a:xfrm>
                  <a:off x="669089" y="404672"/>
                  <a:ext cx="94385" cy="94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816" extrusionOk="0">
                      <a:moveTo>
                        <a:pt x="605" y="1"/>
                      </a:moveTo>
                      <a:cubicBezTo>
                        <a:pt x="871" y="871"/>
                        <a:pt x="847" y="896"/>
                        <a:pt x="0" y="1210"/>
                      </a:cubicBezTo>
                      <a:cubicBezTo>
                        <a:pt x="311" y="1117"/>
                        <a:pt x="515" y="1057"/>
                        <a:pt x="663" y="1057"/>
                      </a:cubicBezTo>
                      <a:cubicBezTo>
                        <a:pt x="935" y="1057"/>
                        <a:pt x="1014" y="1258"/>
                        <a:pt x="1210" y="1815"/>
                      </a:cubicBezTo>
                      <a:cubicBezTo>
                        <a:pt x="944" y="932"/>
                        <a:pt x="956" y="908"/>
                        <a:pt x="1815" y="605"/>
                      </a:cubicBezTo>
                      <a:lnTo>
                        <a:pt x="1815" y="605"/>
                      </a:lnTo>
                      <a:cubicBezTo>
                        <a:pt x="1504" y="699"/>
                        <a:pt x="1300" y="758"/>
                        <a:pt x="1152" y="758"/>
                      </a:cubicBezTo>
                      <a:cubicBezTo>
                        <a:pt x="880" y="758"/>
                        <a:pt x="801" y="557"/>
                        <a:pt x="605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" name="Google Shape;1051;p3"/>
                <p:cNvSpPr/>
                <p:nvPr/>
              </p:nvSpPr>
              <p:spPr>
                <a:xfrm>
                  <a:off x="1168567" y="302749"/>
                  <a:ext cx="57879" cy="58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3" h="1126" extrusionOk="0">
                      <a:moveTo>
                        <a:pt x="375" y="1"/>
                      </a:moveTo>
                      <a:cubicBezTo>
                        <a:pt x="532" y="545"/>
                        <a:pt x="520" y="557"/>
                        <a:pt x="0" y="751"/>
                      </a:cubicBezTo>
                      <a:cubicBezTo>
                        <a:pt x="187" y="695"/>
                        <a:pt x="310" y="660"/>
                        <a:pt x="399" y="660"/>
                      </a:cubicBezTo>
                      <a:cubicBezTo>
                        <a:pt x="563" y="660"/>
                        <a:pt x="613" y="781"/>
                        <a:pt x="738" y="1126"/>
                      </a:cubicBezTo>
                      <a:cubicBezTo>
                        <a:pt x="581" y="581"/>
                        <a:pt x="581" y="569"/>
                        <a:pt x="1113" y="388"/>
                      </a:cubicBezTo>
                      <a:lnTo>
                        <a:pt x="1113" y="388"/>
                      </a:lnTo>
                      <a:cubicBezTo>
                        <a:pt x="931" y="442"/>
                        <a:pt x="808" y="476"/>
                        <a:pt x="718" y="476"/>
                      </a:cubicBezTo>
                      <a:cubicBezTo>
                        <a:pt x="546" y="476"/>
                        <a:pt x="494" y="351"/>
                        <a:pt x="375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" name="Google Shape;1052;p3"/>
                <p:cNvSpPr/>
                <p:nvPr/>
              </p:nvSpPr>
              <p:spPr>
                <a:xfrm>
                  <a:off x="1004969" y="928017"/>
                  <a:ext cx="6968" cy="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10" extrusionOk="0">
                      <a:moveTo>
                        <a:pt x="73" y="1"/>
                      </a:moveTo>
                      <a:cubicBezTo>
                        <a:pt x="1" y="1"/>
                        <a:pt x="1" y="110"/>
                        <a:pt x="73" y="110"/>
                      </a:cubicBezTo>
                      <a:cubicBezTo>
                        <a:pt x="134" y="110"/>
                        <a:pt x="134" y="1"/>
                        <a:pt x="73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" name="Google Shape;1053;p3"/>
                <p:cNvSpPr/>
                <p:nvPr/>
              </p:nvSpPr>
              <p:spPr>
                <a:xfrm>
                  <a:off x="1041474" y="899104"/>
                  <a:ext cx="10765" cy="75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" h="146" extrusionOk="0">
                      <a:moveTo>
                        <a:pt x="97" y="1"/>
                      </a:moveTo>
                      <a:cubicBezTo>
                        <a:pt x="0" y="1"/>
                        <a:pt x="0" y="146"/>
                        <a:pt x="97" y="146"/>
                      </a:cubicBezTo>
                      <a:cubicBezTo>
                        <a:pt x="206" y="146"/>
                        <a:pt x="206" y="1"/>
                        <a:pt x="97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" name="Google Shape;1054;p3"/>
                <p:cNvSpPr/>
                <p:nvPr/>
              </p:nvSpPr>
              <p:spPr>
                <a:xfrm>
                  <a:off x="1112769" y="911949"/>
                  <a:ext cx="23037" cy="20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" h="395" extrusionOk="0">
                      <a:moveTo>
                        <a:pt x="178" y="274"/>
                      </a:moveTo>
                      <a:lnTo>
                        <a:pt x="190" y="298"/>
                      </a:lnTo>
                      <a:lnTo>
                        <a:pt x="154" y="298"/>
                      </a:lnTo>
                      <a:lnTo>
                        <a:pt x="137" y="275"/>
                      </a:lnTo>
                      <a:lnTo>
                        <a:pt x="137" y="275"/>
                      </a:lnTo>
                      <a:cubicBezTo>
                        <a:pt x="142" y="276"/>
                        <a:pt x="148" y="276"/>
                        <a:pt x="154" y="276"/>
                      </a:cubicBezTo>
                      <a:cubicBezTo>
                        <a:pt x="162" y="276"/>
                        <a:pt x="170" y="275"/>
                        <a:pt x="178" y="274"/>
                      </a:cubicBezTo>
                      <a:close/>
                      <a:moveTo>
                        <a:pt x="215" y="1"/>
                      </a:moveTo>
                      <a:cubicBezTo>
                        <a:pt x="199" y="1"/>
                        <a:pt x="183" y="3"/>
                        <a:pt x="166" y="8"/>
                      </a:cubicBezTo>
                      <a:cubicBezTo>
                        <a:pt x="144" y="13"/>
                        <a:pt x="124" y="21"/>
                        <a:pt x="107" y="32"/>
                      </a:cubicBezTo>
                      <a:lnTo>
                        <a:pt x="107" y="32"/>
                      </a:lnTo>
                      <a:cubicBezTo>
                        <a:pt x="96" y="35"/>
                        <a:pt x="87" y="38"/>
                        <a:pt x="81" y="44"/>
                      </a:cubicBezTo>
                      <a:cubicBezTo>
                        <a:pt x="0" y="88"/>
                        <a:pt x="4" y="172"/>
                        <a:pt x="50" y="226"/>
                      </a:cubicBezTo>
                      <a:lnTo>
                        <a:pt x="50" y="226"/>
                      </a:lnTo>
                      <a:cubicBezTo>
                        <a:pt x="55" y="268"/>
                        <a:pt x="76" y="308"/>
                        <a:pt x="107" y="336"/>
                      </a:cubicBezTo>
                      <a:lnTo>
                        <a:pt x="107" y="336"/>
                      </a:lnTo>
                      <a:cubicBezTo>
                        <a:pt x="129" y="373"/>
                        <a:pt x="168" y="395"/>
                        <a:pt x="214" y="395"/>
                      </a:cubicBezTo>
                      <a:cubicBezTo>
                        <a:pt x="250" y="395"/>
                        <a:pt x="287" y="383"/>
                        <a:pt x="311" y="358"/>
                      </a:cubicBezTo>
                      <a:cubicBezTo>
                        <a:pt x="329" y="341"/>
                        <a:pt x="372" y="278"/>
                        <a:pt x="366" y="278"/>
                      </a:cubicBezTo>
                      <a:lnTo>
                        <a:pt x="366" y="278"/>
                      </a:lnTo>
                      <a:cubicBezTo>
                        <a:pt x="365" y="278"/>
                        <a:pt x="363" y="280"/>
                        <a:pt x="359" y="284"/>
                      </a:cubicBezTo>
                      <a:lnTo>
                        <a:pt x="359" y="284"/>
                      </a:lnTo>
                      <a:cubicBezTo>
                        <a:pt x="442" y="171"/>
                        <a:pt x="356" y="1"/>
                        <a:pt x="215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" name="Google Shape;1055;p3"/>
                <p:cNvSpPr/>
                <p:nvPr/>
              </p:nvSpPr>
              <p:spPr>
                <a:xfrm>
                  <a:off x="1163522" y="895984"/>
                  <a:ext cx="11337" cy="8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" h="170" extrusionOk="0">
                      <a:moveTo>
                        <a:pt x="109" y="0"/>
                      </a:moveTo>
                      <a:cubicBezTo>
                        <a:pt x="0" y="0"/>
                        <a:pt x="0" y="169"/>
                        <a:pt x="109" y="169"/>
                      </a:cubicBezTo>
                      <a:cubicBezTo>
                        <a:pt x="218" y="169"/>
                        <a:pt x="218" y="0"/>
                        <a:pt x="109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" name="Google Shape;1056;p3"/>
                <p:cNvSpPr/>
                <p:nvPr/>
              </p:nvSpPr>
              <p:spPr>
                <a:xfrm>
                  <a:off x="1064771" y="862599"/>
                  <a:ext cx="32086" cy="23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461" extrusionOk="0">
                      <a:moveTo>
                        <a:pt x="290" y="1"/>
                      </a:moveTo>
                      <a:cubicBezTo>
                        <a:pt x="0" y="1"/>
                        <a:pt x="0" y="449"/>
                        <a:pt x="290" y="449"/>
                      </a:cubicBezTo>
                      <a:lnTo>
                        <a:pt x="290" y="461"/>
                      </a:lnTo>
                      <a:lnTo>
                        <a:pt x="315" y="461"/>
                      </a:lnTo>
                      <a:cubicBezTo>
                        <a:pt x="617" y="461"/>
                        <a:pt x="617" y="1"/>
                        <a:pt x="315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" name="Google Shape;1057;p3"/>
                <p:cNvSpPr/>
                <p:nvPr/>
              </p:nvSpPr>
              <p:spPr>
                <a:xfrm>
                  <a:off x="1223896" y="924897"/>
                  <a:ext cx="22673" cy="1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" h="328" extrusionOk="0">
                      <a:moveTo>
                        <a:pt x="218" y="1"/>
                      </a:moveTo>
                      <a:cubicBezTo>
                        <a:pt x="1" y="1"/>
                        <a:pt x="1" y="327"/>
                        <a:pt x="218" y="327"/>
                      </a:cubicBezTo>
                      <a:cubicBezTo>
                        <a:pt x="436" y="327"/>
                        <a:pt x="436" y="1"/>
                        <a:pt x="218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" name="Google Shape;1058;p3"/>
                <p:cNvSpPr/>
                <p:nvPr/>
              </p:nvSpPr>
              <p:spPr>
                <a:xfrm>
                  <a:off x="1206268" y="875808"/>
                  <a:ext cx="22101" cy="18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" h="352" extrusionOk="0">
                      <a:moveTo>
                        <a:pt x="219" y="1"/>
                      </a:moveTo>
                      <a:cubicBezTo>
                        <a:pt x="1" y="25"/>
                        <a:pt x="1" y="328"/>
                        <a:pt x="219" y="352"/>
                      </a:cubicBezTo>
                      <a:cubicBezTo>
                        <a:pt x="424" y="328"/>
                        <a:pt x="424" y="25"/>
                        <a:pt x="219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" name="Google Shape;1059;p3"/>
                <p:cNvSpPr/>
                <p:nvPr/>
              </p:nvSpPr>
              <p:spPr>
                <a:xfrm>
                  <a:off x="1044594" y="873311"/>
                  <a:ext cx="24597" cy="18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" h="352" extrusionOk="0">
                      <a:moveTo>
                        <a:pt x="243" y="1"/>
                      </a:moveTo>
                      <a:cubicBezTo>
                        <a:pt x="1" y="1"/>
                        <a:pt x="1" y="351"/>
                        <a:pt x="243" y="351"/>
                      </a:cubicBezTo>
                      <a:cubicBezTo>
                        <a:pt x="473" y="351"/>
                        <a:pt x="473" y="1"/>
                        <a:pt x="243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" name="Google Shape;1060;p3"/>
                <p:cNvSpPr/>
                <p:nvPr/>
              </p:nvSpPr>
              <p:spPr>
                <a:xfrm>
                  <a:off x="955931" y="908465"/>
                  <a:ext cx="29225" cy="24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" h="467" extrusionOk="0">
                      <a:moveTo>
                        <a:pt x="217" y="0"/>
                      </a:moveTo>
                      <a:cubicBezTo>
                        <a:pt x="141" y="0"/>
                        <a:pt x="73" y="35"/>
                        <a:pt x="49" y="123"/>
                      </a:cubicBezTo>
                      <a:cubicBezTo>
                        <a:pt x="37" y="135"/>
                        <a:pt x="37" y="159"/>
                        <a:pt x="24" y="183"/>
                      </a:cubicBezTo>
                      <a:cubicBezTo>
                        <a:pt x="0" y="280"/>
                        <a:pt x="49" y="377"/>
                        <a:pt x="133" y="437"/>
                      </a:cubicBezTo>
                      <a:cubicBezTo>
                        <a:pt x="167" y="457"/>
                        <a:pt x="205" y="466"/>
                        <a:pt x="243" y="466"/>
                      </a:cubicBezTo>
                      <a:cubicBezTo>
                        <a:pt x="299" y="466"/>
                        <a:pt x="356" y="445"/>
                        <a:pt x="399" y="401"/>
                      </a:cubicBezTo>
                      <a:cubicBezTo>
                        <a:pt x="424" y="365"/>
                        <a:pt x="448" y="329"/>
                        <a:pt x="472" y="292"/>
                      </a:cubicBezTo>
                      <a:cubicBezTo>
                        <a:pt x="561" y="146"/>
                        <a:pt x="373" y="0"/>
                        <a:pt x="217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" name="Google Shape;1061;p3"/>
                <p:cNvSpPr/>
                <p:nvPr/>
              </p:nvSpPr>
              <p:spPr>
                <a:xfrm>
                  <a:off x="-152337" y="-50625"/>
                  <a:ext cx="2586475" cy="2389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151" h="41712" extrusionOk="0">
                      <a:moveTo>
                        <a:pt x="13338" y="9583"/>
                      </a:moveTo>
                      <a:cubicBezTo>
                        <a:pt x="13314" y="9598"/>
                        <a:pt x="13290" y="9612"/>
                        <a:pt x="13266" y="9627"/>
                      </a:cubicBezTo>
                      <a:lnTo>
                        <a:pt x="13266" y="9627"/>
                      </a:lnTo>
                      <a:cubicBezTo>
                        <a:pt x="13290" y="9612"/>
                        <a:pt x="13314" y="9598"/>
                        <a:pt x="13338" y="9583"/>
                      </a:cubicBezTo>
                      <a:close/>
                      <a:moveTo>
                        <a:pt x="19948" y="0"/>
                      </a:moveTo>
                      <a:cubicBezTo>
                        <a:pt x="12481" y="0"/>
                        <a:pt x="4987" y="4289"/>
                        <a:pt x="1689" y="11434"/>
                      </a:cubicBezTo>
                      <a:cubicBezTo>
                        <a:pt x="2270" y="10515"/>
                        <a:pt x="2923" y="9631"/>
                        <a:pt x="3637" y="8809"/>
                      </a:cubicBezTo>
                      <a:lnTo>
                        <a:pt x="3637" y="8809"/>
                      </a:lnTo>
                      <a:cubicBezTo>
                        <a:pt x="3407" y="9172"/>
                        <a:pt x="3189" y="9535"/>
                        <a:pt x="2959" y="9898"/>
                      </a:cubicBezTo>
                      <a:cubicBezTo>
                        <a:pt x="6381" y="5050"/>
                        <a:pt x="13084" y="2282"/>
                        <a:pt x="19513" y="2282"/>
                      </a:cubicBezTo>
                      <a:cubicBezTo>
                        <a:pt x="26880" y="2282"/>
                        <a:pt x="33887" y="5916"/>
                        <a:pt x="35185" y="14216"/>
                      </a:cubicBezTo>
                      <a:cubicBezTo>
                        <a:pt x="35137" y="13926"/>
                        <a:pt x="35088" y="13648"/>
                        <a:pt x="35028" y="13369"/>
                      </a:cubicBezTo>
                      <a:lnTo>
                        <a:pt x="35028" y="13369"/>
                      </a:lnTo>
                      <a:cubicBezTo>
                        <a:pt x="35851" y="18123"/>
                        <a:pt x="34701" y="23639"/>
                        <a:pt x="30298" y="26264"/>
                      </a:cubicBezTo>
                      <a:cubicBezTo>
                        <a:pt x="28832" y="27141"/>
                        <a:pt x="27070" y="27569"/>
                        <a:pt x="25314" y="27569"/>
                      </a:cubicBezTo>
                      <a:cubicBezTo>
                        <a:pt x="20910" y="27569"/>
                        <a:pt x="16535" y="24877"/>
                        <a:pt x="16907" y="19793"/>
                      </a:cubicBezTo>
                      <a:lnTo>
                        <a:pt x="16907" y="19793"/>
                      </a:lnTo>
                      <a:cubicBezTo>
                        <a:pt x="17374" y="23874"/>
                        <a:pt x="20170" y="25607"/>
                        <a:pt x="23197" y="25607"/>
                      </a:cubicBezTo>
                      <a:cubicBezTo>
                        <a:pt x="26290" y="25607"/>
                        <a:pt x="29625" y="23798"/>
                        <a:pt x="30963" y="20833"/>
                      </a:cubicBezTo>
                      <a:cubicBezTo>
                        <a:pt x="33613" y="14978"/>
                        <a:pt x="29173" y="7938"/>
                        <a:pt x="23258" y="6365"/>
                      </a:cubicBezTo>
                      <a:cubicBezTo>
                        <a:pt x="22129" y="6069"/>
                        <a:pt x="20990" y="5929"/>
                        <a:pt x="19860" y="5929"/>
                      </a:cubicBezTo>
                      <a:cubicBezTo>
                        <a:pt x="13603" y="5929"/>
                        <a:pt x="7645" y="10227"/>
                        <a:pt x="5524" y="16140"/>
                      </a:cubicBezTo>
                      <a:cubicBezTo>
                        <a:pt x="1205" y="28188"/>
                        <a:pt x="10822" y="41071"/>
                        <a:pt x="23197" y="41712"/>
                      </a:cubicBezTo>
                      <a:cubicBezTo>
                        <a:pt x="22133" y="41506"/>
                        <a:pt x="21068" y="41228"/>
                        <a:pt x="20040" y="40865"/>
                      </a:cubicBezTo>
                      <a:lnTo>
                        <a:pt x="20040" y="40865"/>
                      </a:lnTo>
                      <a:cubicBezTo>
                        <a:pt x="20463" y="40950"/>
                        <a:pt x="20875" y="41022"/>
                        <a:pt x="21310" y="41095"/>
                      </a:cubicBezTo>
                      <a:cubicBezTo>
                        <a:pt x="8991" y="38162"/>
                        <a:pt x="1" y="18035"/>
                        <a:pt x="12928" y="9835"/>
                      </a:cubicBezTo>
                      <a:lnTo>
                        <a:pt x="12928" y="9835"/>
                      </a:lnTo>
                      <a:cubicBezTo>
                        <a:pt x="15187" y="8521"/>
                        <a:pt x="17807" y="7724"/>
                        <a:pt x="20340" y="7724"/>
                      </a:cubicBezTo>
                      <a:cubicBezTo>
                        <a:pt x="23391" y="7724"/>
                        <a:pt x="26315" y="8881"/>
                        <a:pt x="28326" y="11688"/>
                      </a:cubicBezTo>
                      <a:cubicBezTo>
                        <a:pt x="31602" y="16259"/>
                        <a:pt x="30089" y="24890"/>
                        <a:pt x="23768" y="24890"/>
                      </a:cubicBezTo>
                      <a:cubicBezTo>
                        <a:pt x="23180" y="24890"/>
                        <a:pt x="22550" y="24815"/>
                        <a:pt x="21879" y="24656"/>
                      </a:cubicBezTo>
                      <a:lnTo>
                        <a:pt x="21879" y="24656"/>
                      </a:lnTo>
                      <a:cubicBezTo>
                        <a:pt x="22160" y="24683"/>
                        <a:pt x="22432" y="24696"/>
                        <a:pt x="22693" y="24696"/>
                      </a:cubicBezTo>
                      <a:cubicBezTo>
                        <a:pt x="30619" y="24696"/>
                        <a:pt x="29331" y="12656"/>
                        <a:pt x="21637" y="11930"/>
                      </a:cubicBezTo>
                      <a:cubicBezTo>
                        <a:pt x="21372" y="11905"/>
                        <a:pt x="21111" y="11894"/>
                        <a:pt x="20854" y="11894"/>
                      </a:cubicBezTo>
                      <a:cubicBezTo>
                        <a:pt x="14597" y="11894"/>
                        <a:pt x="10588" y="18934"/>
                        <a:pt x="11947" y="24813"/>
                      </a:cubicBezTo>
                      <a:cubicBezTo>
                        <a:pt x="13401" y="31070"/>
                        <a:pt x="19987" y="35037"/>
                        <a:pt x="26139" y="35037"/>
                      </a:cubicBezTo>
                      <a:cubicBezTo>
                        <a:pt x="26231" y="35037"/>
                        <a:pt x="26323" y="35036"/>
                        <a:pt x="26415" y="35035"/>
                      </a:cubicBezTo>
                      <a:cubicBezTo>
                        <a:pt x="35863" y="34865"/>
                        <a:pt x="43254" y="25551"/>
                        <a:pt x="43181" y="16490"/>
                      </a:cubicBezTo>
                      <a:cubicBezTo>
                        <a:pt x="43012" y="11373"/>
                        <a:pt x="41355" y="6462"/>
                        <a:pt x="37798" y="2700"/>
                      </a:cubicBezTo>
                      <a:lnTo>
                        <a:pt x="37798" y="2700"/>
                      </a:lnTo>
                      <a:cubicBezTo>
                        <a:pt x="38427" y="3583"/>
                        <a:pt x="38996" y="4515"/>
                        <a:pt x="39492" y="5494"/>
                      </a:cubicBezTo>
                      <a:cubicBezTo>
                        <a:pt x="39250" y="5144"/>
                        <a:pt x="38996" y="4805"/>
                        <a:pt x="38742" y="4454"/>
                      </a:cubicBezTo>
                      <a:lnTo>
                        <a:pt x="38742" y="4454"/>
                      </a:lnTo>
                      <a:cubicBezTo>
                        <a:pt x="45150" y="14341"/>
                        <a:pt x="39160" y="33163"/>
                        <a:pt x="26096" y="33163"/>
                      </a:cubicBezTo>
                      <a:cubicBezTo>
                        <a:pt x="25212" y="33163"/>
                        <a:pt x="24295" y="33077"/>
                        <a:pt x="23348" y="32896"/>
                      </a:cubicBezTo>
                      <a:lnTo>
                        <a:pt x="23348" y="32896"/>
                      </a:lnTo>
                      <a:cubicBezTo>
                        <a:pt x="17581" y="31559"/>
                        <a:pt x="12303" y="27014"/>
                        <a:pt x="13423" y="20579"/>
                      </a:cubicBezTo>
                      <a:cubicBezTo>
                        <a:pt x="14114" y="16579"/>
                        <a:pt x="18430" y="12904"/>
                        <a:pt x="22251" y="12904"/>
                      </a:cubicBezTo>
                      <a:cubicBezTo>
                        <a:pt x="24382" y="12904"/>
                        <a:pt x="26359" y="14047"/>
                        <a:pt x="27468" y="16914"/>
                      </a:cubicBezTo>
                      <a:cubicBezTo>
                        <a:pt x="26475" y="14674"/>
                        <a:pt x="24789" y="13747"/>
                        <a:pt x="23006" y="13747"/>
                      </a:cubicBezTo>
                      <a:cubicBezTo>
                        <a:pt x="18356" y="13747"/>
                        <a:pt x="13050" y="20056"/>
                        <a:pt x="17693" y="25853"/>
                      </a:cubicBezTo>
                      <a:cubicBezTo>
                        <a:pt x="19527" y="28145"/>
                        <a:pt x="22302" y="29180"/>
                        <a:pt x="25139" y="29180"/>
                      </a:cubicBezTo>
                      <a:cubicBezTo>
                        <a:pt x="28293" y="29180"/>
                        <a:pt x="31524" y="27902"/>
                        <a:pt x="33625" y="25648"/>
                      </a:cubicBezTo>
                      <a:cubicBezTo>
                        <a:pt x="39080" y="19781"/>
                        <a:pt x="37883" y="9922"/>
                        <a:pt x="32173" y="4684"/>
                      </a:cubicBezTo>
                      <a:cubicBezTo>
                        <a:pt x="28670" y="1466"/>
                        <a:pt x="24313" y="0"/>
                        <a:pt x="19948" y="0"/>
                      </a:cubicBezTo>
                      <a:close/>
                    </a:path>
                  </a:pathLst>
                </a:custGeom>
                <a:solidFill>
                  <a:srgbClr val="708EC0">
                    <a:alpha val="272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62" name="Google Shape;1062;p3"/>
            <p:cNvGrpSpPr/>
            <p:nvPr/>
          </p:nvGrpSpPr>
          <p:grpSpPr>
            <a:xfrm>
              <a:off x="7335608" y="2845634"/>
              <a:ext cx="2735698" cy="2906951"/>
              <a:chOff x="7074538" y="2755486"/>
              <a:chExt cx="2010655" cy="2136521"/>
            </a:xfrm>
          </p:grpSpPr>
          <p:grpSp>
            <p:nvGrpSpPr>
              <p:cNvPr id="1063" name="Google Shape;1063;p3"/>
              <p:cNvGrpSpPr/>
              <p:nvPr/>
            </p:nvGrpSpPr>
            <p:grpSpPr>
              <a:xfrm flipH="1">
                <a:off x="7346152" y="2910434"/>
                <a:ext cx="1569582" cy="1981573"/>
                <a:chOff x="146217" y="2712579"/>
                <a:chExt cx="1552966" cy="1960401"/>
              </a:xfrm>
            </p:grpSpPr>
            <p:grpSp>
              <p:nvGrpSpPr>
                <p:cNvPr id="1064" name="Google Shape;1064;p3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1065" name="Google Shape;1065;p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6" name="Google Shape;1066;p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" name="Google Shape;1067;p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8" name="Google Shape;1068;p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" name="Google Shape;1069;p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0" name="Google Shape;1070;p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1" name="Google Shape;1071;p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2" name="Google Shape;1072;p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3" name="Google Shape;1073;p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4" name="Google Shape;1074;p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5" name="Google Shape;1075;p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6" name="Google Shape;1076;p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7" name="Google Shape;1077;p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8" name="Google Shape;1078;p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079" name="Google Shape;1079;p3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1080" name="Google Shape;1080;p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1" name="Google Shape;1081;p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2" name="Google Shape;1082;p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3" name="Google Shape;1083;p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4" name="Google Shape;1084;p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5" name="Google Shape;1085;p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6" name="Google Shape;1086;p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7" name="Google Shape;1087;p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8" name="Google Shape;1088;p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9" name="Google Shape;1089;p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0" name="Google Shape;1090;p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1" name="Google Shape;1091;p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2" name="Google Shape;1092;p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3" name="Google Shape;1093;p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094" name="Google Shape;1094;p3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1095" name="Google Shape;1095;p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6" name="Google Shape;1096;p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7" name="Google Shape;1097;p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8" name="Google Shape;1098;p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9" name="Google Shape;1099;p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0" name="Google Shape;1100;p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1" name="Google Shape;1101;p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2" name="Google Shape;1102;p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3" name="Google Shape;1103;p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4" name="Google Shape;1104;p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5" name="Google Shape;1105;p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6" name="Google Shape;1106;p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7" name="Google Shape;1107;p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8" name="Google Shape;1108;p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109" name="Google Shape;1109;p3"/>
              <p:cNvSpPr/>
              <p:nvPr/>
            </p:nvSpPr>
            <p:spPr>
              <a:xfrm>
                <a:off x="7161230" y="2910343"/>
                <a:ext cx="1870244" cy="1349511"/>
              </a:xfrm>
              <a:custGeom>
                <a:avLst/>
                <a:gdLst/>
                <a:ahLst/>
                <a:cxnLst/>
                <a:rect l="l" t="t" r="r" b="b"/>
                <a:pathLst>
                  <a:path w="16610" h="11985" extrusionOk="0">
                    <a:moveTo>
                      <a:pt x="9059" y="0"/>
                    </a:moveTo>
                    <a:cubicBezTo>
                      <a:pt x="7874" y="0"/>
                      <a:pt x="6703" y="379"/>
                      <a:pt x="5722" y="1117"/>
                    </a:cubicBezTo>
                    <a:cubicBezTo>
                      <a:pt x="4694" y="1903"/>
                      <a:pt x="4004" y="3064"/>
                      <a:pt x="3799" y="4346"/>
                    </a:cubicBezTo>
                    <a:cubicBezTo>
                      <a:pt x="3654" y="5423"/>
                      <a:pt x="4113" y="6621"/>
                      <a:pt x="4972" y="7371"/>
                    </a:cubicBezTo>
                    <a:cubicBezTo>
                      <a:pt x="5537" y="7872"/>
                      <a:pt x="6191" y="8133"/>
                      <a:pt x="6857" y="8133"/>
                    </a:cubicBezTo>
                    <a:cubicBezTo>
                      <a:pt x="7075" y="8133"/>
                      <a:pt x="7295" y="8105"/>
                      <a:pt x="7512" y="8048"/>
                    </a:cubicBezTo>
                    <a:cubicBezTo>
                      <a:pt x="7633" y="8012"/>
                      <a:pt x="7754" y="7951"/>
                      <a:pt x="7863" y="7879"/>
                    </a:cubicBezTo>
                    <a:cubicBezTo>
                      <a:pt x="8178" y="7637"/>
                      <a:pt x="8359" y="7238"/>
                      <a:pt x="8541" y="6863"/>
                    </a:cubicBezTo>
                    <a:cubicBezTo>
                      <a:pt x="8698" y="6524"/>
                      <a:pt x="8855" y="6197"/>
                      <a:pt x="9097" y="6004"/>
                    </a:cubicBezTo>
                    <a:cubicBezTo>
                      <a:pt x="9234" y="5896"/>
                      <a:pt x="9402" y="5836"/>
                      <a:pt x="9577" y="5836"/>
                    </a:cubicBezTo>
                    <a:cubicBezTo>
                      <a:pt x="9618" y="5836"/>
                      <a:pt x="9660" y="5839"/>
                      <a:pt x="9702" y="5846"/>
                    </a:cubicBezTo>
                    <a:cubicBezTo>
                      <a:pt x="10246" y="5895"/>
                      <a:pt x="10718" y="6246"/>
                      <a:pt x="10936" y="6742"/>
                    </a:cubicBezTo>
                    <a:cubicBezTo>
                      <a:pt x="11371" y="7758"/>
                      <a:pt x="10900" y="9403"/>
                      <a:pt x="10210" y="10346"/>
                    </a:cubicBezTo>
                    <a:cubicBezTo>
                      <a:pt x="10053" y="10528"/>
                      <a:pt x="9871" y="10685"/>
                      <a:pt x="9690" y="10830"/>
                    </a:cubicBezTo>
                    <a:cubicBezTo>
                      <a:pt x="8621" y="11648"/>
                      <a:pt x="7295" y="11838"/>
                      <a:pt x="6167" y="11838"/>
                    </a:cubicBezTo>
                    <a:cubicBezTo>
                      <a:pt x="5828" y="11838"/>
                      <a:pt x="5506" y="11820"/>
                      <a:pt x="5214" y="11798"/>
                    </a:cubicBezTo>
                    <a:cubicBezTo>
                      <a:pt x="2783" y="11375"/>
                      <a:pt x="908" y="9488"/>
                      <a:pt x="0" y="7649"/>
                    </a:cubicBezTo>
                    <a:lnTo>
                      <a:pt x="0" y="7649"/>
                    </a:lnTo>
                    <a:cubicBezTo>
                      <a:pt x="1011" y="10334"/>
                      <a:pt x="3570" y="11984"/>
                      <a:pt x="6284" y="11984"/>
                    </a:cubicBezTo>
                    <a:cubicBezTo>
                      <a:pt x="7079" y="11984"/>
                      <a:pt x="7887" y="11843"/>
                      <a:pt x="8674" y="11544"/>
                    </a:cubicBezTo>
                    <a:cubicBezTo>
                      <a:pt x="9049" y="11387"/>
                      <a:pt x="9412" y="11181"/>
                      <a:pt x="9738" y="10927"/>
                    </a:cubicBezTo>
                    <a:cubicBezTo>
                      <a:pt x="10754" y="10165"/>
                      <a:pt x="11383" y="9016"/>
                      <a:pt x="11468" y="7758"/>
                    </a:cubicBezTo>
                    <a:cubicBezTo>
                      <a:pt x="11420" y="6258"/>
                      <a:pt x="10815" y="5121"/>
                      <a:pt x="9823" y="4649"/>
                    </a:cubicBezTo>
                    <a:cubicBezTo>
                      <a:pt x="9508" y="4491"/>
                      <a:pt x="9186" y="4414"/>
                      <a:pt x="8873" y="4414"/>
                    </a:cubicBezTo>
                    <a:cubicBezTo>
                      <a:pt x="8465" y="4414"/>
                      <a:pt x="8073" y="4546"/>
                      <a:pt x="7730" y="4806"/>
                    </a:cubicBezTo>
                    <a:cubicBezTo>
                      <a:pt x="7271" y="5181"/>
                      <a:pt x="6944" y="5701"/>
                      <a:pt x="6787" y="6270"/>
                    </a:cubicBezTo>
                    <a:cubicBezTo>
                      <a:pt x="6750" y="6439"/>
                      <a:pt x="6666" y="6584"/>
                      <a:pt x="6533" y="6681"/>
                    </a:cubicBezTo>
                    <a:cubicBezTo>
                      <a:pt x="6407" y="6778"/>
                      <a:pt x="6258" y="6818"/>
                      <a:pt x="6100" y="6818"/>
                    </a:cubicBezTo>
                    <a:cubicBezTo>
                      <a:pt x="5742" y="6818"/>
                      <a:pt x="5338" y="6610"/>
                      <a:pt x="5045" y="6367"/>
                    </a:cubicBezTo>
                    <a:lnTo>
                      <a:pt x="5033" y="6354"/>
                    </a:lnTo>
                    <a:cubicBezTo>
                      <a:pt x="4331" y="5677"/>
                      <a:pt x="4089" y="4613"/>
                      <a:pt x="4379" y="3427"/>
                    </a:cubicBezTo>
                    <a:cubicBezTo>
                      <a:pt x="4646" y="2532"/>
                      <a:pt x="5190" y="1734"/>
                      <a:pt x="5928" y="1165"/>
                    </a:cubicBezTo>
                    <a:cubicBezTo>
                      <a:pt x="6768" y="525"/>
                      <a:pt x="7830" y="207"/>
                      <a:pt x="8942" y="207"/>
                    </a:cubicBezTo>
                    <a:cubicBezTo>
                      <a:pt x="10122" y="207"/>
                      <a:pt x="11359" y="564"/>
                      <a:pt x="12448" y="1274"/>
                    </a:cubicBezTo>
                    <a:cubicBezTo>
                      <a:pt x="15968" y="3475"/>
                      <a:pt x="16609" y="7540"/>
                      <a:pt x="15521" y="11205"/>
                    </a:cubicBezTo>
                    <a:cubicBezTo>
                      <a:pt x="16246" y="9354"/>
                      <a:pt x="16343" y="7322"/>
                      <a:pt x="15811" y="5411"/>
                    </a:cubicBezTo>
                    <a:cubicBezTo>
                      <a:pt x="15133" y="3064"/>
                      <a:pt x="13476" y="1286"/>
                      <a:pt x="11142" y="403"/>
                    </a:cubicBezTo>
                    <a:cubicBezTo>
                      <a:pt x="10467" y="133"/>
                      <a:pt x="9761" y="0"/>
                      <a:pt x="9059" y="0"/>
                    </a:cubicBezTo>
                    <a:close/>
                  </a:path>
                </a:pathLst>
              </a:custGeom>
              <a:solidFill>
                <a:srgbClr val="708EC0">
                  <a:alpha val="27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0" name="Google Shape;1110;p3"/>
              <p:cNvGrpSpPr/>
              <p:nvPr/>
            </p:nvGrpSpPr>
            <p:grpSpPr>
              <a:xfrm rot="-4586846" flipH="1">
                <a:off x="7577630" y="2882375"/>
                <a:ext cx="1351919" cy="1384943"/>
                <a:chOff x="146217" y="2712579"/>
                <a:chExt cx="1552966" cy="1960401"/>
              </a:xfrm>
            </p:grpSpPr>
            <p:grpSp>
              <p:nvGrpSpPr>
                <p:cNvPr id="1111" name="Google Shape;1111;p3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1112" name="Google Shape;1112;p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3" name="Google Shape;1113;p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4" name="Google Shape;1114;p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5" name="Google Shape;1115;p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6" name="Google Shape;1116;p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7" name="Google Shape;1117;p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8" name="Google Shape;1118;p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9" name="Google Shape;1119;p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0" name="Google Shape;1120;p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1" name="Google Shape;1121;p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2" name="Google Shape;1122;p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3" name="Google Shape;1123;p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4" name="Google Shape;1124;p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5" name="Google Shape;1125;p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26" name="Google Shape;1126;p3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1127" name="Google Shape;1127;p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8" name="Google Shape;1128;p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9" name="Google Shape;1129;p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0" name="Google Shape;1130;p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1" name="Google Shape;1131;p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2" name="Google Shape;1132;p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41" name="Google Shape;1141;p3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1142" name="Google Shape;1142;p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156" name="Google Shape;1156;p3"/>
              <p:cNvGrpSpPr/>
              <p:nvPr/>
            </p:nvGrpSpPr>
            <p:grpSpPr>
              <a:xfrm rot="5833908" flipH="1">
                <a:off x="7188987" y="2833692"/>
                <a:ext cx="1612381" cy="1651433"/>
                <a:chOff x="146217" y="2712579"/>
                <a:chExt cx="1552966" cy="1960401"/>
              </a:xfrm>
            </p:grpSpPr>
            <p:grpSp>
              <p:nvGrpSpPr>
                <p:cNvPr id="1157" name="Google Shape;1157;p3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1158" name="Google Shape;1158;p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" name="Google Shape;1159;p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0" name="Google Shape;1160;p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1" name="Google Shape;1161;p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2" name="Google Shape;1162;p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3" name="Google Shape;1163;p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4" name="Google Shape;1164;p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5" name="Google Shape;1165;p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6" name="Google Shape;1166;p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7" name="Google Shape;1167;p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8" name="Google Shape;1168;p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9" name="Google Shape;1169;p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0" name="Google Shape;1170;p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1" name="Google Shape;1171;p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72" name="Google Shape;1172;p3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1173" name="Google Shape;1173;p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4" name="Google Shape;1174;p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5" name="Google Shape;1175;p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6" name="Google Shape;1176;p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87" name="Google Shape;1187;p3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1188" name="Google Shape;1188;p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202" name="Google Shape;1202;p3"/>
              <p:cNvGrpSpPr/>
              <p:nvPr/>
            </p:nvGrpSpPr>
            <p:grpSpPr>
              <a:xfrm>
                <a:off x="7351673" y="2996434"/>
                <a:ext cx="1612289" cy="1651638"/>
                <a:chOff x="146217" y="2712579"/>
                <a:chExt cx="1552966" cy="1960401"/>
              </a:xfrm>
            </p:grpSpPr>
            <p:grpSp>
              <p:nvGrpSpPr>
                <p:cNvPr id="1203" name="Google Shape;1203;p3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1204" name="Google Shape;1204;p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5" name="Google Shape;1205;p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6" name="Google Shape;1206;p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7" name="Google Shape;1207;p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8" name="Google Shape;1208;p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9" name="Google Shape;1209;p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0" name="Google Shape;1210;p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1" name="Google Shape;1211;p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2" name="Google Shape;1212;p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3" name="Google Shape;1213;p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4" name="Google Shape;1214;p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5" name="Google Shape;1215;p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6" name="Google Shape;1216;p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7" name="Google Shape;1217;p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218" name="Google Shape;1218;p3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1219" name="Google Shape;1219;p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0" name="Google Shape;1220;p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1" name="Google Shape;1221;p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2" name="Google Shape;1222;p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3" name="Google Shape;1223;p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4" name="Google Shape;1224;p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5" name="Google Shape;1225;p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6" name="Google Shape;1226;p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7" name="Google Shape;1227;p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8" name="Google Shape;1228;p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9" name="Google Shape;1229;p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0" name="Google Shape;1230;p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1" name="Google Shape;1231;p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2" name="Google Shape;1232;p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233" name="Google Shape;1233;p3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1234" name="Google Shape;1234;p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5" name="Google Shape;1235;p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6" name="Google Shape;1236;p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7" name="Google Shape;1237;p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8" name="Google Shape;1238;p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9" name="Google Shape;1239;p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0" name="Google Shape;1240;p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1" name="Google Shape;1241;p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2" name="Google Shape;1242;p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3" name="Google Shape;1243;p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4" name="Google Shape;1244;p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5" name="Google Shape;1245;p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6" name="Google Shape;1246;p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7" name="Google Shape;1247;p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1248" name="Google Shape;1248;p3"/>
          <p:cNvSpPr txBox="1">
            <a:spLocks noGrp="1"/>
          </p:cNvSpPr>
          <p:nvPr>
            <p:ph type="title"/>
          </p:nvPr>
        </p:nvSpPr>
        <p:spPr>
          <a:xfrm>
            <a:off x="2691300" y="1289225"/>
            <a:ext cx="3761400" cy="15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49" name="Google Shape;1249;p3"/>
          <p:cNvSpPr txBox="1">
            <a:spLocks noGrp="1"/>
          </p:cNvSpPr>
          <p:nvPr>
            <p:ph type="subTitle" idx="1"/>
          </p:nvPr>
        </p:nvSpPr>
        <p:spPr>
          <a:xfrm>
            <a:off x="2691300" y="3012450"/>
            <a:ext cx="3761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7" name="Google Shape;1997;p6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1998" name="Google Shape;1998;p6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99" name="Google Shape;1999;p6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2000" name="Google Shape;2000;p6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6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6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6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6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6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6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6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6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6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6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6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6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6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6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6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6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6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6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6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6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6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6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6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6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25" name="Google Shape;2025;p6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2026" name="Google Shape;2026;p6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6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6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6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6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6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6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6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6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6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6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6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6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6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6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6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6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6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6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6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6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6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6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6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6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6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52" name="Google Shape;2052;p6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6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6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6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6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6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6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6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6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6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6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6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6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6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6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6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6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6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6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6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6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6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6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6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6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6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6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6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6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6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6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6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6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6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6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6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6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6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6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6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6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6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6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6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6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6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6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6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6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6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6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6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6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6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6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6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6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6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6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6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6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6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6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6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6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6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6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6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6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6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6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6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6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6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6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6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6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6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6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6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6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6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6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6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6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6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6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6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6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6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6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6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6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6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6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6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52" name="Google Shape;2152;p6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2153" name="Google Shape;2153;p6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6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6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6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6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6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6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6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6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6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6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6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6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6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6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6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6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6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6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6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6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6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6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6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6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6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79" name="Google Shape;2179;p6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6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6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6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6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84" name="Google Shape;2184;p6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2185" name="Google Shape;2185;p6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6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6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6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6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6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6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6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6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6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5" name="Google Shape;2195;p6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6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6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6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6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6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p6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6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6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6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6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6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2207;p6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2208;p6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6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6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11" name="Google Shape;2211;p6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12" name="Google Shape;2212;p6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2213" name="Google Shape;2213;p6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6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6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" name="Google Shape;2216;p6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" name="Google Shape;2217;p6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6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6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6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6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6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6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6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6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6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6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6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6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6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6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6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6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6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6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6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6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6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39" name="Google Shape;2239;p6"/>
          <p:cNvGrpSpPr/>
          <p:nvPr/>
        </p:nvGrpSpPr>
        <p:grpSpPr>
          <a:xfrm>
            <a:off x="-1133991" y="-113319"/>
            <a:ext cx="10889762" cy="5914624"/>
            <a:chOff x="-1133991" y="-113319"/>
            <a:chExt cx="10889762" cy="5914624"/>
          </a:xfrm>
        </p:grpSpPr>
        <p:grpSp>
          <p:nvGrpSpPr>
            <p:cNvPr id="2240" name="Google Shape;2240;p6"/>
            <p:cNvGrpSpPr/>
            <p:nvPr/>
          </p:nvGrpSpPr>
          <p:grpSpPr>
            <a:xfrm>
              <a:off x="6401523" y="-113319"/>
              <a:ext cx="3354249" cy="2976177"/>
              <a:chOff x="6401523" y="-113319"/>
              <a:chExt cx="3354249" cy="2976177"/>
            </a:xfrm>
          </p:grpSpPr>
          <p:grpSp>
            <p:nvGrpSpPr>
              <p:cNvPr id="2241" name="Google Shape;2241;p6"/>
              <p:cNvGrpSpPr/>
              <p:nvPr/>
            </p:nvGrpSpPr>
            <p:grpSpPr>
              <a:xfrm rot="10649701">
                <a:off x="6461988" y="-44016"/>
                <a:ext cx="3233319" cy="2837572"/>
                <a:chOff x="-486266" y="2305518"/>
                <a:chExt cx="3233786" cy="2837982"/>
              </a:xfrm>
            </p:grpSpPr>
            <p:grpSp>
              <p:nvGrpSpPr>
                <p:cNvPr id="2242" name="Google Shape;2242;p6"/>
                <p:cNvGrpSpPr/>
                <p:nvPr/>
              </p:nvGrpSpPr>
              <p:grpSpPr>
                <a:xfrm rot="-9258217">
                  <a:off x="828406" y="2692818"/>
                  <a:ext cx="1509442" cy="2233894"/>
                  <a:chOff x="713225" y="2235300"/>
                  <a:chExt cx="1509450" cy="2233905"/>
                </a:xfrm>
              </p:grpSpPr>
              <p:sp>
                <p:nvSpPr>
                  <p:cNvPr id="2243" name="Google Shape;2243;p6"/>
                  <p:cNvSpPr/>
                  <p:nvPr/>
                </p:nvSpPr>
                <p:spPr>
                  <a:xfrm>
                    <a:off x="2168519" y="4094921"/>
                    <a:ext cx="54156" cy="54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6" extrusionOk="0">
                        <a:moveTo>
                          <a:pt x="945" y="417"/>
                        </a:moveTo>
                        <a:cubicBezTo>
                          <a:pt x="945" y="769"/>
                          <a:pt x="513" y="945"/>
                          <a:pt x="256" y="689"/>
                        </a:cubicBezTo>
                        <a:cubicBezTo>
                          <a:pt x="0" y="433"/>
                          <a:pt x="192" y="1"/>
                          <a:pt x="545" y="17"/>
                        </a:cubicBezTo>
                        <a:cubicBezTo>
                          <a:pt x="769" y="17"/>
                          <a:pt x="945" y="193"/>
                          <a:pt x="945" y="41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44" name="Google Shape;2244;p6"/>
                  <p:cNvSpPr/>
                  <p:nvPr/>
                </p:nvSpPr>
                <p:spPr>
                  <a:xfrm>
                    <a:off x="2147430" y="3617193"/>
                    <a:ext cx="53239" cy="5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45" extrusionOk="0">
                        <a:moveTo>
                          <a:pt x="929" y="400"/>
                        </a:moveTo>
                        <a:cubicBezTo>
                          <a:pt x="929" y="752"/>
                          <a:pt x="496" y="944"/>
                          <a:pt x="240" y="688"/>
                        </a:cubicBezTo>
                        <a:cubicBezTo>
                          <a:pt x="0" y="432"/>
                          <a:pt x="176" y="0"/>
                          <a:pt x="528" y="0"/>
                        </a:cubicBezTo>
                        <a:cubicBezTo>
                          <a:pt x="753" y="0"/>
                          <a:pt x="929" y="176"/>
                          <a:pt x="929" y="40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45" name="Google Shape;2245;p6"/>
                  <p:cNvSpPr/>
                  <p:nvPr/>
                </p:nvSpPr>
                <p:spPr>
                  <a:xfrm>
                    <a:off x="1029626" y="3003298"/>
                    <a:ext cx="53239" cy="523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46" name="Google Shape;2246;p6"/>
                  <p:cNvSpPr/>
                  <p:nvPr/>
                </p:nvSpPr>
                <p:spPr>
                  <a:xfrm>
                    <a:off x="1547695" y="3244913"/>
                    <a:ext cx="54156" cy="5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01"/>
                        </a:moveTo>
                        <a:cubicBezTo>
                          <a:pt x="945" y="753"/>
                          <a:pt x="513" y="945"/>
                          <a:pt x="257" y="689"/>
                        </a:cubicBezTo>
                        <a:cubicBezTo>
                          <a:pt x="1" y="433"/>
                          <a:pt x="177" y="1"/>
                          <a:pt x="545" y="1"/>
                        </a:cubicBezTo>
                        <a:cubicBezTo>
                          <a:pt x="753" y="1"/>
                          <a:pt x="929" y="177"/>
                          <a:pt x="945" y="40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47" name="Google Shape;2247;p6"/>
                  <p:cNvSpPr/>
                  <p:nvPr/>
                </p:nvSpPr>
                <p:spPr>
                  <a:xfrm>
                    <a:off x="1203844" y="3823562"/>
                    <a:ext cx="52322" cy="514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3" h="897" extrusionOk="0">
                        <a:moveTo>
                          <a:pt x="913" y="384"/>
                        </a:moveTo>
                        <a:cubicBezTo>
                          <a:pt x="913" y="736"/>
                          <a:pt x="496" y="896"/>
                          <a:pt x="256" y="656"/>
                        </a:cubicBezTo>
                        <a:cubicBezTo>
                          <a:pt x="0" y="416"/>
                          <a:pt x="176" y="0"/>
                          <a:pt x="528" y="0"/>
                        </a:cubicBezTo>
                        <a:cubicBezTo>
                          <a:pt x="736" y="0"/>
                          <a:pt x="913" y="176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48" name="Google Shape;2248;p6"/>
                  <p:cNvSpPr/>
                  <p:nvPr/>
                </p:nvSpPr>
                <p:spPr>
                  <a:xfrm>
                    <a:off x="713225" y="2823119"/>
                    <a:ext cx="54156" cy="5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49" name="Google Shape;2249;p6"/>
                  <p:cNvSpPr/>
                  <p:nvPr/>
                </p:nvSpPr>
                <p:spPr>
                  <a:xfrm>
                    <a:off x="1506433" y="3973884"/>
                    <a:ext cx="12894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5" h="209" extrusionOk="0">
                        <a:moveTo>
                          <a:pt x="225" y="81"/>
                        </a:moveTo>
                        <a:cubicBezTo>
                          <a:pt x="225" y="209"/>
                          <a:pt x="1" y="1"/>
                          <a:pt x="129" y="1"/>
                        </a:cubicBezTo>
                        <a:cubicBezTo>
                          <a:pt x="177" y="1"/>
                          <a:pt x="225" y="33"/>
                          <a:pt x="225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50" name="Google Shape;2250;p6"/>
                  <p:cNvSpPr/>
                  <p:nvPr/>
                </p:nvSpPr>
                <p:spPr>
                  <a:xfrm>
                    <a:off x="1758591" y="3940874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1"/>
                        </a:moveTo>
                        <a:cubicBezTo>
                          <a:pt x="209" y="209"/>
                          <a:pt x="1" y="1"/>
                          <a:pt x="129" y="1"/>
                        </a:cubicBezTo>
                        <a:cubicBezTo>
                          <a:pt x="177" y="1"/>
                          <a:pt x="209" y="33"/>
                          <a:pt x="209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51" name="Google Shape;2251;p6"/>
                  <p:cNvSpPr/>
                  <p:nvPr/>
                </p:nvSpPr>
                <p:spPr>
                  <a:xfrm>
                    <a:off x="1650879" y="2571819"/>
                    <a:ext cx="11977" cy="11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52" name="Google Shape;2252;p6"/>
                  <p:cNvSpPr/>
                  <p:nvPr/>
                </p:nvSpPr>
                <p:spPr>
                  <a:xfrm>
                    <a:off x="1740309" y="3247664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8" y="81"/>
                        </a:moveTo>
                        <a:cubicBezTo>
                          <a:pt x="208" y="209"/>
                          <a:pt x="0" y="1"/>
                          <a:pt x="128" y="1"/>
                        </a:cubicBezTo>
                        <a:cubicBezTo>
                          <a:pt x="176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53" name="Google Shape;2253;p6"/>
                  <p:cNvSpPr/>
                  <p:nvPr/>
                </p:nvSpPr>
                <p:spPr>
                  <a:xfrm>
                    <a:off x="2109835" y="4290287"/>
                    <a:ext cx="9227" cy="9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160" y="80"/>
                        </a:moveTo>
                        <a:cubicBezTo>
                          <a:pt x="160" y="112"/>
                          <a:pt x="112" y="160"/>
                          <a:pt x="80" y="160"/>
                        </a:cubicBezTo>
                        <a:cubicBezTo>
                          <a:pt x="32" y="160"/>
                          <a:pt x="0" y="112"/>
                          <a:pt x="0" y="80"/>
                        </a:cubicBezTo>
                        <a:cubicBezTo>
                          <a:pt x="0" y="32"/>
                          <a:pt x="32" y="0"/>
                          <a:pt x="80" y="0"/>
                        </a:cubicBezTo>
                        <a:cubicBezTo>
                          <a:pt x="112" y="0"/>
                          <a:pt x="160" y="32"/>
                          <a:pt x="160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54" name="Google Shape;2254;p6"/>
                  <p:cNvSpPr/>
                  <p:nvPr/>
                </p:nvSpPr>
                <p:spPr>
                  <a:xfrm>
                    <a:off x="1729306" y="4353556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8" y="81"/>
                        </a:moveTo>
                        <a:cubicBezTo>
                          <a:pt x="208" y="209"/>
                          <a:pt x="0" y="1"/>
                          <a:pt x="128" y="1"/>
                        </a:cubicBezTo>
                        <a:cubicBezTo>
                          <a:pt x="176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55" name="Google Shape;2255;p6"/>
                  <p:cNvSpPr/>
                  <p:nvPr/>
                </p:nvSpPr>
                <p:spPr>
                  <a:xfrm>
                    <a:off x="1617383" y="3758402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1"/>
                        </a:moveTo>
                        <a:cubicBezTo>
                          <a:pt x="209" y="209"/>
                          <a:pt x="1" y="1"/>
                          <a:pt x="129" y="1"/>
                        </a:cubicBezTo>
                        <a:cubicBezTo>
                          <a:pt x="161" y="1"/>
                          <a:pt x="209" y="33"/>
                          <a:pt x="209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56" name="Google Shape;2256;p6"/>
                  <p:cNvSpPr/>
                  <p:nvPr/>
                </p:nvSpPr>
                <p:spPr>
                  <a:xfrm>
                    <a:off x="809504" y="3971191"/>
                    <a:ext cx="10143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209" extrusionOk="0">
                        <a:moveTo>
                          <a:pt x="177" y="112"/>
                        </a:moveTo>
                        <a:cubicBezTo>
                          <a:pt x="161" y="208"/>
                          <a:pt x="1" y="208"/>
                          <a:pt x="17" y="112"/>
                        </a:cubicBezTo>
                        <a:cubicBezTo>
                          <a:pt x="17" y="0"/>
                          <a:pt x="177" y="0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57" name="Google Shape;2257;p6"/>
                  <p:cNvSpPr/>
                  <p:nvPr/>
                </p:nvSpPr>
                <p:spPr>
                  <a:xfrm>
                    <a:off x="950769" y="3399877"/>
                    <a:ext cx="922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209" extrusionOk="0">
                        <a:moveTo>
                          <a:pt x="160" y="113"/>
                        </a:moveTo>
                        <a:cubicBezTo>
                          <a:pt x="160" y="209"/>
                          <a:pt x="0" y="209"/>
                          <a:pt x="0" y="113"/>
                        </a:cubicBezTo>
                        <a:cubicBezTo>
                          <a:pt x="0" y="1"/>
                          <a:pt x="160" y="1"/>
                          <a:pt x="160" y="11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58" name="Google Shape;2258;p6"/>
                  <p:cNvSpPr/>
                  <p:nvPr/>
                </p:nvSpPr>
                <p:spPr>
                  <a:xfrm>
                    <a:off x="1323963" y="3949184"/>
                    <a:ext cx="11060" cy="138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" h="241" extrusionOk="0">
                        <a:moveTo>
                          <a:pt x="193" y="112"/>
                        </a:moveTo>
                        <a:cubicBezTo>
                          <a:pt x="161" y="240"/>
                          <a:pt x="1" y="0"/>
                          <a:pt x="129" y="16"/>
                        </a:cubicBezTo>
                        <a:cubicBezTo>
                          <a:pt x="177" y="32"/>
                          <a:pt x="193" y="64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59" name="Google Shape;2259;p6"/>
                  <p:cNvSpPr/>
                  <p:nvPr/>
                </p:nvSpPr>
                <p:spPr>
                  <a:xfrm>
                    <a:off x="1688474" y="2746955"/>
                    <a:ext cx="11977" cy="138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60" name="Google Shape;2260;p6"/>
                  <p:cNvSpPr/>
                  <p:nvPr/>
                </p:nvSpPr>
                <p:spPr>
                  <a:xfrm>
                    <a:off x="864520" y="2361838"/>
                    <a:ext cx="10143" cy="10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61" name="Google Shape;2261;p6"/>
                  <p:cNvSpPr/>
                  <p:nvPr/>
                </p:nvSpPr>
                <p:spPr>
                  <a:xfrm>
                    <a:off x="1172439" y="2810711"/>
                    <a:ext cx="11977" cy="11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62" name="Google Shape;2262;p6"/>
                  <p:cNvSpPr/>
                  <p:nvPr/>
                </p:nvSpPr>
                <p:spPr>
                  <a:xfrm>
                    <a:off x="1150174" y="2423274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63" name="Google Shape;2263;p6"/>
                  <p:cNvSpPr/>
                  <p:nvPr/>
                </p:nvSpPr>
                <p:spPr>
                  <a:xfrm>
                    <a:off x="1665980" y="3981220"/>
                    <a:ext cx="23897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7" y="193"/>
                        </a:moveTo>
                        <a:cubicBezTo>
                          <a:pt x="417" y="337"/>
                          <a:pt x="225" y="417"/>
                          <a:pt x="113" y="305"/>
                        </a:cubicBezTo>
                        <a:cubicBezTo>
                          <a:pt x="1" y="193"/>
                          <a:pt x="81" y="1"/>
                          <a:pt x="241" y="1"/>
                        </a:cubicBezTo>
                        <a:cubicBezTo>
                          <a:pt x="337" y="1"/>
                          <a:pt x="417" y="81"/>
                          <a:pt x="417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64" name="Google Shape;2264;p6"/>
                  <p:cNvSpPr/>
                  <p:nvPr/>
                </p:nvSpPr>
                <p:spPr>
                  <a:xfrm>
                    <a:off x="1606379" y="4444391"/>
                    <a:ext cx="24871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4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208"/>
                          <a:pt x="97" y="16"/>
                          <a:pt x="257" y="16"/>
                        </a:cubicBezTo>
                        <a:cubicBezTo>
                          <a:pt x="353" y="0"/>
                          <a:pt x="433" y="96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65" name="Google Shape;2265;p6"/>
                  <p:cNvSpPr/>
                  <p:nvPr/>
                </p:nvSpPr>
                <p:spPr>
                  <a:xfrm>
                    <a:off x="866354" y="4077556"/>
                    <a:ext cx="23955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8" h="417" extrusionOk="0">
                        <a:moveTo>
                          <a:pt x="417" y="177"/>
                        </a:moveTo>
                        <a:cubicBezTo>
                          <a:pt x="417" y="337"/>
                          <a:pt x="225" y="417"/>
                          <a:pt x="113" y="305"/>
                        </a:cubicBezTo>
                        <a:cubicBezTo>
                          <a:pt x="1" y="193"/>
                          <a:pt x="81" y="1"/>
                          <a:pt x="241" y="1"/>
                        </a:cubicBezTo>
                        <a:cubicBezTo>
                          <a:pt x="337" y="1"/>
                          <a:pt x="417" y="81"/>
                          <a:pt x="417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66" name="Google Shape;2266;p6"/>
                  <p:cNvSpPr/>
                  <p:nvPr/>
                </p:nvSpPr>
                <p:spPr>
                  <a:xfrm>
                    <a:off x="804919" y="3114707"/>
                    <a:ext cx="24814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67" name="Google Shape;2267;p6"/>
                  <p:cNvSpPr/>
                  <p:nvPr/>
                </p:nvSpPr>
                <p:spPr>
                  <a:xfrm>
                    <a:off x="1710910" y="3846429"/>
                    <a:ext cx="23897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33" extrusionOk="0">
                        <a:moveTo>
                          <a:pt x="417" y="193"/>
                        </a:moveTo>
                        <a:cubicBezTo>
                          <a:pt x="417" y="353"/>
                          <a:pt x="225" y="433"/>
                          <a:pt x="113" y="321"/>
                        </a:cubicBezTo>
                        <a:cubicBezTo>
                          <a:pt x="1" y="209"/>
                          <a:pt x="81" y="1"/>
                          <a:pt x="241" y="1"/>
                        </a:cubicBezTo>
                        <a:cubicBezTo>
                          <a:pt x="337" y="1"/>
                          <a:pt x="417" y="81"/>
                          <a:pt x="417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68" name="Google Shape;2268;p6"/>
                  <p:cNvSpPr/>
                  <p:nvPr/>
                </p:nvSpPr>
                <p:spPr>
                  <a:xfrm>
                    <a:off x="2095164" y="3542920"/>
                    <a:ext cx="24814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2" y="176"/>
                        </a:moveTo>
                        <a:cubicBezTo>
                          <a:pt x="432" y="352"/>
                          <a:pt x="240" y="432"/>
                          <a:pt x="112" y="304"/>
                        </a:cubicBezTo>
                        <a:cubicBezTo>
                          <a:pt x="0" y="192"/>
                          <a:pt x="80" y="0"/>
                          <a:pt x="256" y="0"/>
                        </a:cubicBezTo>
                        <a:cubicBezTo>
                          <a:pt x="352" y="0"/>
                          <a:pt x="432" y="80"/>
                          <a:pt x="432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69" name="Google Shape;2269;p6"/>
                  <p:cNvSpPr/>
                  <p:nvPr/>
                </p:nvSpPr>
                <p:spPr>
                  <a:xfrm>
                    <a:off x="1461990" y="2560815"/>
                    <a:ext cx="23897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70" name="Google Shape;2270;p6"/>
                  <p:cNvSpPr/>
                  <p:nvPr/>
                </p:nvSpPr>
                <p:spPr>
                  <a:xfrm>
                    <a:off x="905839" y="3730034"/>
                    <a:ext cx="23897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384" y="272"/>
                        </a:moveTo>
                        <a:cubicBezTo>
                          <a:pt x="368" y="480"/>
                          <a:pt x="48" y="480"/>
                          <a:pt x="32" y="272"/>
                        </a:cubicBezTo>
                        <a:cubicBezTo>
                          <a:pt x="0" y="0"/>
                          <a:pt x="416" y="0"/>
                          <a:pt x="384" y="27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71" name="Google Shape;2271;p6"/>
                  <p:cNvSpPr/>
                  <p:nvPr/>
                </p:nvSpPr>
                <p:spPr>
                  <a:xfrm>
                    <a:off x="1274878" y="2235300"/>
                    <a:ext cx="24814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72" name="Google Shape;2272;p6"/>
                  <p:cNvSpPr/>
                  <p:nvPr/>
                </p:nvSpPr>
                <p:spPr>
                  <a:xfrm>
                    <a:off x="1720137" y="3324687"/>
                    <a:ext cx="23897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384" y="257"/>
                        </a:moveTo>
                        <a:cubicBezTo>
                          <a:pt x="368" y="481"/>
                          <a:pt x="48" y="481"/>
                          <a:pt x="32" y="257"/>
                        </a:cubicBezTo>
                        <a:cubicBezTo>
                          <a:pt x="0" y="1"/>
                          <a:pt x="416" y="1"/>
                          <a:pt x="384" y="25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73" name="Google Shape;2273;p6"/>
                  <p:cNvSpPr/>
                  <p:nvPr/>
                </p:nvSpPr>
                <p:spPr>
                  <a:xfrm>
                    <a:off x="1301039" y="3509910"/>
                    <a:ext cx="23897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33" extrusionOk="0">
                        <a:moveTo>
                          <a:pt x="416" y="192"/>
                        </a:moveTo>
                        <a:cubicBezTo>
                          <a:pt x="416" y="352"/>
                          <a:pt x="224" y="432"/>
                          <a:pt x="112" y="320"/>
                        </a:cubicBezTo>
                        <a:cubicBezTo>
                          <a:pt x="0" y="208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74" name="Google Shape;2274;p6"/>
                  <p:cNvSpPr/>
                  <p:nvPr/>
                </p:nvSpPr>
                <p:spPr>
                  <a:xfrm>
                    <a:off x="1025958" y="3570428"/>
                    <a:ext cx="23897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25"/>
                        </a:moveTo>
                        <a:cubicBezTo>
                          <a:pt x="416" y="481"/>
                          <a:pt x="0" y="481"/>
                          <a:pt x="32" y="225"/>
                        </a:cubicBezTo>
                        <a:cubicBezTo>
                          <a:pt x="48" y="1"/>
                          <a:pt x="368" y="1"/>
                          <a:pt x="400" y="22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75" name="Google Shape;2275;p6"/>
                  <p:cNvSpPr/>
                  <p:nvPr/>
                </p:nvSpPr>
                <p:spPr>
                  <a:xfrm>
                    <a:off x="1654547" y="2403101"/>
                    <a:ext cx="23897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76" name="Google Shape;2276;p6"/>
                  <p:cNvSpPr/>
                  <p:nvPr/>
                </p:nvSpPr>
                <p:spPr>
                  <a:xfrm>
                    <a:off x="959022" y="4245357"/>
                    <a:ext cx="23897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7"/>
                        </a:moveTo>
                        <a:cubicBezTo>
                          <a:pt x="416" y="337"/>
                          <a:pt x="224" y="417"/>
                          <a:pt x="112" y="305"/>
                        </a:cubicBezTo>
                        <a:cubicBezTo>
                          <a:pt x="0" y="193"/>
                          <a:pt x="80" y="1"/>
                          <a:pt x="240" y="1"/>
                        </a:cubicBezTo>
                        <a:cubicBezTo>
                          <a:pt x="336" y="1"/>
                          <a:pt x="416" y="81"/>
                          <a:pt x="416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77" name="Google Shape;2277;p6"/>
                  <p:cNvSpPr/>
                  <p:nvPr/>
                </p:nvSpPr>
                <p:spPr>
                  <a:xfrm>
                    <a:off x="1013121" y="2675433"/>
                    <a:ext cx="24814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78" name="Google Shape;2278;p6"/>
                  <p:cNvSpPr/>
                  <p:nvPr/>
                </p:nvSpPr>
                <p:spPr>
                  <a:xfrm>
                    <a:off x="724228" y="4075722"/>
                    <a:ext cx="24814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81" extrusionOk="0">
                        <a:moveTo>
                          <a:pt x="401" y="209"/>
                        </a:moveTo>
                        <a:cubicBezTo>
                          <a:pt x="433" y="481"/>
                          <a:pt x="1" y="481"/>
                          <a:pt x="33" y="209"/>
                        </a:cubicBezTo>
                        <a:cubicBezTo>
                          <a:pt x="65" y="1"/>
                          <a:pt x="369" y="1"/>
                          <a:pt x="40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79" name="Google Shape;2279;p6"/>
                  <p:cNvSpPr/>
                  <p:nvPr/>
                </p:nvSpPr>
                <p:spPr>
                  <a:xfrm>
                    <a:off x="791165" y="3263252"/>
                    <a:ext cx="24814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3" y="177"/>
                        </a:moveTo>
                        <a:cubicBezTo>
                          <a:pt x="433" y="337"/>
                          <a:pt x="241" y="417"/>
                          <a:pt x="129" y="305"/>
                        </a:cubicBezTo>
                        <a:cubicBezTo>
                          <a:pt x="1" y="193"/>
                          <a:pt x="81" y="1"/>
                          <a:pt x="241" y="1"/>
                        </a:cubicBezTo>
                        <a:cubicBezTo>
                          <a:pt x="353" y="1"/>
                          <a:pt x="433" y="81"/>
                          <a:pt x="433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80" name="Google Shape;2280;p6"/>
                  <p:cNvSpPr/>
                  <p:nvPr/>
                </p:nvSpPr>
                <p:spPr>
                  <a:xfrm>
                    <a:off x="1340467" y="3551173"/>
                    <a:ext cx="23897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33" extrusionOk="0">
                        <a:moveTo>
                          <a:pt x="417" y="193"/>
                        </a:moveTo>
                        <a:cubicBezTo>
                          <a:pt x="417" y="353"/>
                          <a:pt x="225" y="433"/>
                          <a:pt x="113" y="321"/>
                        </a:cubicBezTo>
                        <a:cubicBezTo>
                          <a:pt x="1" y="209"/>
                          <a:pt x="81" y="1"/>
                          <a:pt x="241" y="1"/>
                        </a:cubicBezTo>
                        <a:cubicBezTo>
                          <a:pt x="337" y="1"/>
                          <a:pt x="417" y="81"/>
                          <a:pt x="417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81" name="Google Shape;2281;p6"/>
                  <p:cNvSpPr/>
                  <p:nvPr/>
                </p:nvSpPr>
                <p:spPr>
                  <a:xfrm>
                    <a:off x="1205620" y="3043644"/>
                    <a:ext cx="24814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82" name="Google Shape;2282;p6"/>
                  <p:cNvSpPr/>
                  <p:nvPr/>
                </p:nvSpPr>
                <p:spPr>
                  <a:xfrm>
                    <a:off x="1242355" y="3309099"/>
                    <a:ext cx="24814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3" y="177"/>
                        </a:moveTo>
                        <a:cubicBezTo>
                          <a:pt x="433" y="337"/>
                          <a:pt x="225" y="417"/>
                          <a:pt x="112" y="305"/>
                        </a:cubicBezTo>
                        <a:cubicBezTo>
                          <a:pt x="0" y="193"/>
                          <a:pt x="80" y="1"/>
                          <a:pt x="241" y="1"/>
                        </a:cubicBezTo>
                        <a:cubicBezTo>
                          <a:pt x="353" y="1"/>
                          <a:pt x="433" y="81"/>
                          <a:pt x="433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83" name="Google Shape;2283;p6"/>
                  <p:cNvSpPr/>
                  <p:nvPr/>
                </p:nvSpPr>
                <p:spPr>
                  <a:xfrm>
                    <a:off x="1765926" y="3497073"/>
                    <a:ext cx="89056" cy="88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53" extrusionOk="0">
                        <a:moveTo>
                          <a:pt x="769" y="1552"/>
                        </a:moveTo>
                        <a:lnTo>
                          <a:pt x="769" y="1552"/>
                        </a:lnTo>
                        <a:cubicBezTo>
                          <a:pt x="769" y="1120"/>
                          <a:pt x="433" y="768"/>
                          <a:pt x="1" y="768"/>
                        </a:cubicBezTo>
                        <a:lnTo>
                          <a:pt x="1" y="768"/>
                        </a:lnTo>
                        <a:cubicBezTo>
                          <a:pt x="433" y="768"/>
                          <a:pt x="769" y="432"/>
                          <a:pt x="769" y="0"/>
                        </a:cubicBezTo>
                        <a:lnTo>
                          <a:pt x="769" y="0"/>
                        </a:lnTo>
                        <a:cubicBezTo>
                          <a:pt x="769" y="416"/>
                          <a:pt x="1121" y="768"/>
                          <a:pt x="1553" y="768"/>
                        </a:cubicBezTo>
                        <a:lnTo>
                          <a:pt x="1553" y="768"/>
                        </a:lnTo>
                        <a:cubicBezTo>
                          <a:pt x="1121" y="768"/>
                          <a:pt x="769" y="1120"/>
                          <a:pt x="769" y="155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84" name="Google Shape;2284;p6"/>
                  <p:cNvSpPr/>
                  <p:nvPr/>
                </p:nvSpPr>
                <p:spPr>
                  <a:xfrm>
                    <a:off x="825091" y="3483319"/>
                    <a:ext cx="89056" cy="88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53" extrusionOk="0">
                        <a:moveTo>
                          <a:pt x="785" y="1553"/>
                        </a:moveTo>
                        <a:lnTo>
                          <a:pt x="785" y="1553"/>
                        </a:lnTo>
                        <a:cubicBezTo>
                          <a:pt x="785" y="1121"/>
                          <a:pt x="433" y="785"/>
                          <a:pt x="1" y="785"/>
                        </a:cubicBezTo>
                        <a:lnTo>
                          <a:pt x="1" y="785"/>
                        </a:lnTo>
                        <a:cubicBezTo>
                          <a:pt x="433" y="785"/>
                          <a:pt x="785" y="433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33"/>
                          <a:pt x="1137" y="785"/>
                          <a:pt x="1553" y="785"/>
                        </a:cubicBezTo>
                        <a:lnTo>
                          <a:pt x="1553" y="785"/>
                        </a:lnTo>
                        <a:cubicBezTo>
                          <a:pt x="1137" y="785"/>
                          <a:pt x="785" y="1121"/>
                          <a:pt x="785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85" name="Google Shape;2285;p6"/>
                  <p:cNvSpPr/>
                  <p:nvPr/>
                </p:nvSpPr>
                <p:spPr>
                  <a:xfrm>
                    <a:off x="938849" y="2381094"/>
                    <a:ext cx="88999" cy="88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86" name="Google Shape;2286;p6"/>
                  <p:cNvSpPr/>
                  <p:nvPr/>
                </p:nvSpPr>
                <p:spPr>
                  <a:xfrm>
                    <a:off x="1427577" y="2872834"/>
                    <a:ext cx="89056" cy="880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87" name="Google Shape;2287;p6"/>
                <p:cNvGrpSpPr/>
                <p:nvPr/>
              </p:nvGrpSpPr>
              <p:grpSpPr>
                <a:xfrm>
                  <a:off x="358288" y="2739075"/>
                  <a:ext cx="1509450" cy="2233905"/>
                  <a:chOff x="713225" y="2235300"/>
                  <a:chExt cx="1509450" cy="2233905"/>
                </a:xfrm>
              </p:grpSpPr>
              <p:sp>
                <p:nvSpPr>
                  <p:cNvPr id="2288" name="Google Shape;2288;p6"/>
                  <p:cNvSpPr/>
                  <p:nvPr/>
                </p:nvSpPr>
                <p:spPr>
                  <a:xfrm>
                    <a:off x="2168519" y="4094921"/>
                    <a:ext cx="54156" cy="54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6" extrusionOk="0">
                        <a:moveTo>
                          <a:pt x="945" y="417"/>
                        </a:moveTo>
                        <a:cubicBezTo>
                          <a:pt x="945" y="769"/>
                          <a:pt x="513" y="945"/>
                          <a:pt x="256" y="689"/>
                        </a:cubicBezTo>
                        <a:cubicBezTo>
                          <a:pt x="0" y="433"/>
                          <a:pt x="192" y="1"/>
                          <a:pt x="545" y="17"/>
                        </a:cubicBezTo>
                        <a:cubicBezTo>
                          <a:pt x="769" y="17"/>
                          <a:pt x="945" y="193"/>
                          <a:pt x="945" y="41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89" name="Google Shape;2289;p6"/>
                  <p:cNvSpPr/>
                  <p:nvPr/>
                </p:nvSpPr>
                <p:spPr>
                  <a:xfrm>
                    <a:off x="2147430" y="3617193"/>
                    <a:ext cx="53239" cy="5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45" extrusionOk="0">
                        <a:moveTo>
                          <a:pt x="929" y="400"/>
                        </a:moveTo>
                        <a:cubicBezTo>
                          <a:pt x="929" y="752"/>
                          <a:pt x="496" y="944"/>
                          <a:pt x="240" y="688"/>
                        </a:cubicBezTo>
                        <a:cubicBezTo>
                          <a:pt x="0" y="432"/>
                          <a:pt x="176" y="0"/>
                          <a:pt x="528" y="0"/>
                        </a:cubicBezTo>
                        <a:cubicBezTo>
                          <a:pt x="753" y="0"/>
                          <a:pt x="929" y="176"/>
                          <a:pt x="929" y="40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0" name="Google Shape;2290;p6"/>
                  <p:cNvSpPr/>
                  <p:nvPr/>
                </p:nvSpPr>
                <p:spPr>
                  <a:xfrm>
                    <a:off x="1029626" y="3003298"/>
                    <a:ext cx="53239" cy="523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1" name="Google Shape;2291;p6"/>
                  <p:cNvSpPr/>
                  <p:nvPr/>
                </p:nvSpPr>
                <p:spPr>
                  <a:xfrm>
                    <a:off x="1547695" y="3244913"/>
                    <a:ext cx="54156" cy="5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01"/>
                        </a:moveTo>
                        <a:cubicBezTo>
                          <a:pt x="945" y="753"/>
                          <a:pt x="513" y="945"/>
                          <a:pt x="257" y="689"/>
                        </a:cubicBezTo>
                        <a:cubicBezTo>
                          <a:pt x="1" y="433"/>
                          <a:pt x="177" y="1"/>
                          <a:pt x="545" y="1"/>
                        </a:cubicBezTo>
                        <a:cubicBezTo>
                          <a:pt x="753" y="1"/>
                          <a:pt x="929" y="177"/>
                          <a:pt x="945" y="40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2" name="Google Shape;2292;p6"/>
                  <p:cNvSpPr/>
                  <p:nvPr/>
                </p:nvSpPr>
                <p:spPr>
                  <a:xfrm>
                    <a:off x="1203844" y="3823562"/>
                    <a:ext cx="52322" cy="514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3" h="897" extrusionOk="0">
                        <a:moveTo>
                          <a:pt x="913" y="384"/>
                        </a:moveTo>
                        <a:cubicBezTo>
                          <a:pt x="913" y="736"/>
                          <a:pt x="496" y="896"/>
                          <a:pt x="256" y="656"/>
                        </a:cubicBezTo>
                        <a:cubicBezTo>
                          <a:pt x="0" y="416"/>
                          <a:pt x="176" y="0"/>
                          <a:pt x="528" y="0"/>
                        </a:cubicBezTo>
                        <a:cubicBezTo>
                          <a:pt x="736" y="0"/>
                          <a:pt x="913" y="176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3" name="Google Shape;2293;p6"/>
                  <p:cNvSpPr/>
                  <p:nvPr/>
                </p:nvSpPr>
                <p:spPr>
                  <a:xfrm>
                    <a:off x="713225" y="2823119"/>
                    <a:ext cx="54156" cy="5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4" name="Google Shape;2294;p6"/>
                  <p:cNvSpPr/>
                  <p:nvPr/>
                </p:nvSpPr>
                <p:spPr>
                  <a:xfrm>
                    <a:off x="1506433" y="3973884"/>
                    <a:ext cx="12894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5" h="209" extrusionOk="0">
                        <a:moveTo>
                          <a:pt x="225" y="81"/>
                        </a:moveTo>
                        <a:cubicBezTo>
                          <a:pt x="225" y="209"/>
                          <a:pt x="1" y="1"/>
                          <a:pt x="129" y="1"/>
                        </a:cubicBezTo>
                        <a:cubicBezTo>
                          <a:pt x="177" y="1"/>
                          <a:pt x="225" y="33"/>
                          <a:pt x="225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5" name="Google Shape;2295;p6"/>
                  <p:cNvSpPr/>
                  <p:nvPr/>
                </p:nvSpPr>
                <p:spPr>
                  <a:xfrm>
                    <a:off x="1758591" y="3940874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1"/>
                        </a:moveTo>
                        <a:cubicBezTo>
                          <a:pt x="209" y="209"/>
                          <a:pt x="1" y="1"/>
                          <a:pt x="129" y="1"/>
                        </a:cubicBezTo>
                        <a:cubicBezTo>
                          <a:pt x="177" y="1"/>
                          <a:pt x="209" y="33"/>
                          <a:pt x="209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6" name="Google Shape;2296;p6"/>
                  <p:cNvSpPr/>
                  <p:nvPr/>
                </p:nvSpPr>
                <p:spPr>
                  <a:xfrm>
                    <a:off x="1650879" y="2571819"/>
                    <a:ext cx="11977" cy="11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7" name="Google Shape;2297;p6"/>
                  <p:cNvSpPr/>
                  <p:nvPr/>
                </p:nvSpPr>
                <p:spPr>
                  <a:xfrm>
                    <a:off x="1740309" y="3247664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8" y="81"/>
                        </a:moveTo>
                        <a:cubicBezTo>
                          <a:pt x="208" y="209"/>
                          <a:pt x="0" y="1"/>
                          <a:pt x="128" y="1"/>
                        </a:cubicBezTo>
                        <a:cubicBezTo>
                          <a:pt x="176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8" name="Google Shape;2298;p6"/>
                  <p:cNvSpPr/>
                  <p:nvPr/>
                </p:nvSpPr>
                <p:spPr>
                  <a:xfrm>
                    <a:off x="2109835" y="4290287"/>
                    <a:ext cx="9227" cy="9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160" y="80"/>
                        </a:moveTo>
                        <a:cubicBezTo>
                          <a:pt x="160" y="112"/>
                          <a:pt x="112" y="160"/>
                          <a:pt x="80" y="160"/>
                        </a:cubicBezTo>
                        <a:cubicBezTo>
                          <a:pt x="32" y="160"/>
                          <a:pt x="0" y="112"/>
                          <a:pt x="0" y="80"/>
                        </a:cubicBezTo>
                        <a:cubicBezTo>
                          <a:pt x="0" y="32"/>
                          <a:pt x="32" y="0"/>
                          <a:pt x="80" y="0"/>
                        </a:cubicBezTo>
                        <a:cubicBezTo>
                          <a:pt x="112" y="0"/>
                          <a:pt x="160" y="32"/>
                          <a:pt x="160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9" name="Google Shape;2299;p6"/>
                  <p:cNvSpPr/>
                  <p:nvPr/>
                </p:nvSpPr>
                <p:spPr>
                  <a:xfrm>
                    <a:off x="1729306" y="4353556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8" y="81"/>
                        </a:moveTo>
                        <a:cubicBezTo>
                          <a:pt x="208" y="209"/>
                          <a:pt x="0" y="1"/>
                          <a:pt x="128" y="1"/>
                        </a:cubicBezTo>
                        <a:cubicBezTo>
                          <a:pt x="176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0" name="Google Shape;2300;p6"/>
                  <p:cNvSpPr/>
                  <p:nvPr/>
                </p:nvSpPr>
                <p:spPr>
                  <a:xfrm>
                    <a:off x="1617383" y="3758402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1"/>
                        </a:moveTo>
                        <a:cubicBezTo>
                          <a:pt x="209" y="209"/>
                          <a:pt x="1" y="1"/>
                          <a:pt x="129" y="1"/>
                        </a:cubicBezTo>
                        <a:cubicBezTo>
                          <a:pt x="161" y="1"/>
                          <a:pt x="209" y="33"/>
                          <a:pt x="209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1" name="Google Shape;2301;p6"/>
                  <p:cNvSpPr/>
                  <p:nvPr/>
                </p:nvSpPr>
                <p:spPr>
                  <a:xfrm>
                    <a:off x="809504" y="3971191"/>
                    <a:ext cx="10143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209" extrusionOk="0">
                        <a:moveTo>
                          <a:pt x="177" y="112"/>
                        </a:moveTo>
                        <a:cubicBezTo>
                          <a:pt x="161" y="208"/>
                          <a:pt x="1" y="208"/>
                          <a:pt x="17" y="112"/>
                        </a:cubicBezTo>
                        <a:cubicBezTo>
                          <a:pt x="17" y="0"/>
                          <a:pt x="177" y="0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2" name="Google Shape;2302;p6"/>
                  <p:cNvSpPr/>
                  <p:nvPr/>
                </p:nvSpPr>
                <p:spPr>
                  <a:xfrm>
                    <a:off x="950769" y="3399877"/>
                    <a:ext cx="922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209" extrusionOk="0">
                        <a:moveTo>
                          <a:pt x="160" y="113"/>
                        </a:moveTo>
                        <a:cubicBezTo>
                          <a:pt x="160" y="209"/>
                          <a:pt x="0" y="209"/>
                          <a:pt x="0" y="113"/>
                        </a:cubicBezTo>
                        <a:cubicBezTo>
                          <a:pt x="0" y="1"/>
                          <a:pt x="160" y="1"/>
                          <a:pt x="160" y="11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3" name="Google Shape;2303;p6"/>
                  <p:cNvSpPr/>
                  <p:nvPr/>
                </p:nvSpPr>
                <p:spPr>
                  <a:xfrm>
                    <a:off x="1323963" y="3949184"/>
                    <a:ext cx="11060" cy="138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" h="241" extrusionOk="0">
                        <a:moveTo>
                          <a:pt x="193" y="112"/>
                        </a:moveTo>
                        <a:cubicBezTo>
                          <a:pt x="161" y="240"/>
                          <a:pt x="1" y="0"/>
                          <a:pt x="129" y="16"/>
                        </a:cubicBezTo>
                        <a:cubicBezTo>
                          <a:pt x="177" y="32"/>
                          <a:pt x="193" y="64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4" name="Google Shape;2304;p6"/>
                  <p:cNvSpPr/>
                  <p:nvPr/>
                </p:nvSpPr>
                <p:spPr>
                  <a:xfrm>
                    <a:off x="1688474" y="2746955"/>
                    <a:ext cx="11977" cy="138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5" name="Google Shape;2305;p6"/>
                  <p:cNvSpPr/>
                  <p:nvPr/>
                </p:nvSpPr>
                <p:spPr>
                  <a:xfrm>
                    <a:off x="864520" y="2361838"/>
                    <a:ext cx="10143" cy="10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6" name="Google Shape;2306;p6"/>
                  <p:cNvSpPr/>
                  <p:nvPr/>
                </p:nvSpPr>
                <p:spPr>
                  <a:xfrm>
                    <a:off x="1172439" y="2810711"/>
                    <a:ext cx="11977" cy="11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7" name="Google Shape;2307;p6"/>
                  <p:cNvSpPr/>
                  <p:nvPr/>
                </p:nvSpPr>
                <p:spPr>
                  <a:xfrm>
                    <a:off x="1150174" y="2423274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8" name="Google Shape;2308;p6"/>
                  <p:cNvSpPr/>
                  <p:nvPr/>
                </p:nvSpPr>
                <p:spPr>
                  <a:xfrm>
                    <a:off x="1665980" y="3981220"/>
                    <a:ext cx="23897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7" y="193"/>
                        </a:moveTo>
                        <a:cubicBezTo>
                          <a:pt x="417" y="337"/>
                          <a:pt x="225" y="417"/>
                          <a:pt x="113" y="305"/>
                        </a:cubicBezTo>
                        <a:cubicBezTo>
                          <a:pt x="1" y="193"/>
                          <a:pt x="81" y="1"/>
                          <a:pt x="241" y="1"/>
                        </a:cubicBezTo>
                        <a:cubicBezTo>
                          <a:pt x="337" y="1"/>
                          <a:pt x="417" y="81"/>
                          <a:pt x="417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9" name="Google Shape;2309;p6"/>
                  <p:cNvSpPr/>
                  <p:nvPr/>
                </p:nvSpPr>
                <p:spPr>
                  <a:xfrm>
                    <a:off x="1606379" y="4444391"/>
                    <a:ext cx="24871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4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208"/>
                          <a:pt x="97" y="16"/>
                          <a:pt x="257" y="16"/>
                        </a:cubicBezTo>
                        <a:cubicBezTo>
                          <a:pt x="353" y="0"/>
                          <a:pt x="433" y="96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0" name="Google Shape;2310;p6"/>
                  <p:cNvSpPr/>
                  <p:nvPr/>
                </p:nvSpPr>
                <p:spPr>
                  <a:xfrm>
                    <a:off x="866354" y="4077556"/>
                    <a:ext cx="23955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8" h="417" extrusionOk="0">
                        <a:moveTo>
                          <a:pt x="417" y="177"/>
                        </a:moveTo>
                        <a:cubicBezTo>
                          <a:pt x="417" y="337"/>
                          <a:pt x="225" y="417"/>
                          <a:pt x="113" y="305"/>
                        </a:cubicBezTo>
                        <a:cubicBezTo>
                          <a:pt x="1" y="193"/>
                          <a:pt x="81" y="1"/>
                          <a:pt x="241" y="1"/>
                        </a:cubicBezTo>
                        <a:cubicBezTo>
                          <a:pt x="337" y="1"/>
                          <a:pt x="417" y="81"/>
                          <a:pt x="417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1" name="Google Shape;2311;p6"/>
                  <p:cNvSpPr/>
                  <p:nvPr/>
                </p:nvSpPr>
                <p:spPr>
                  <a:xfrm>
                    <a:off x="804919" y="3114707"/>
                    <a:ext cx="24814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2" name="Google Shape;2312;p6"/>
                  <p:cNvSpPr/>
                  <p:nvPr/>
                </p:nvSpPr>
                <p:spPr>
                  <a:xfrm>
                    <a:off x="1710910" y="3846429"/>
                    <a:ext cx="23897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33" extrusionOk="0">
                        <a:moveTo>
                          <a:pt x="417" y="193"/>
                        </a:moveTo>
                        <a:cubicBezTo>
                          <a:pt x="417" y="353"/>
                          <a:pt x="225" y="433"/>
                          <a:pt x="113" y="321"/>
                        </a:cubicBezTo>
                        <a:cubicBezTo>
                          <a:pt x="1" y="209"/>
                          <a:pt x="81" y="1"/>
                          <a:pt x="241" y="1"/>
                        </a:cubicBezTo>
                        <a:cubicBezTo>
                          <a:pt x="337" y="1"/>
                          <a:pt x="417" y="81"/>
                          <a:pt x="417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3" name="Google Shape;2313;p6"/>
                  <p:cNvSpPr/>
                  <p:nvPr/>
                </p:nvSpPr>
                <p:spPr>
                  <a:xfrm>
                    <a:off x="2095164" y="3542920"/>
                    <a:ext cx="24814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2" y="176"/>
                        </a:moveTo>
                        <a:cubicBezTo>
                          <a:pt x="432" y="352"/>
                          <a:pt x="240" y="432"/>
                          <a:pt x="112" y="304"/>
                        </a:cubicBezTo>
                        <a:cubicBezTo>
                          <a:pt x="0" y="192"/>
                          <a:pt x="80" y="0"/>
                          <a:pt x="256" y="0"/>
                        </a:cubicBezTo>
                        <a:cubicBezTo>
                          <a:pt x="352" y="0"/>
                          <a:pt x="432" y="80"/>
                          <a:pt x="432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4" name="Google Shape;2314;p6"/>
                  <p:cNvSpPr/>
                  <p:nvPr/>
                </p:nvSpPr>
                <p:spPr>
                  <a:xfrm>
                    <a:off x="1461990" y="2560815"/>
                    <a:ext cx="23897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5" name="Google Shape;2315;p6"/>
                  <p:cNvSpPr/>
                  <p:nvPr/>
                </p:nvSpPr>
                <p:spPr>
                  <a:xfrm>
                    <a:off x="905839" y="3730034"/>
                    <a:ext cx="23897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384" y="272"/>
                        </a:moveTo>
                        <a:cubicBezTo>
                          <a:pt x="368" y="480"/>
                          <a:pt x="48" y="480"/>
                          <a:pt x="32" y="272"/>
                        </a:cubicBezTo>
                        <a:cubicBezTo>
                          <a:pt x="0" y="0"/>
                          <a:pt x="416" y="0"/>
                          <a:pt x="384" y="27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6" name="Google Shape;2316;p6"/>
                  <p:cNvSpPr/>
                  <p:nvPr/>
                </p:nvSpPr>
                <p:spPr>
                  <a:xfrm>
                    <a:off x="1274878" y="2235300"/>
                    <a:ext cx="24814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7" name="Google Shape;2317;p6"/>
                  <p:cNvSpPr/>
                  <p:nvPr/>
                </p:nvSpPr>
                <p:spPr>
                  <a:xfrm>
                    <a:off x="1720137" y="3324687"/>
                    <a:ext cx="23897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384" y="257"/>
                        </a:moveTo>
                        <a:cubicBezTo>
                          <a:pt x="368" y="481"/>
                          <a:pt x="48" y="481"/>
                          <a:pt x="32" y="257"/>
                        </a:cubicBezTo>
                        <a:cubicBezTo>
                          <a:pt x="0" y="1"/>
                          <a:pt x="416" y="1"/>
                          <a:pt x="384" y="25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8" name="Google Shape;2318;p6"/>
                  <p:cNvSpPr/>
                  <p:nvPr/>
                </p:nvSpPr>
                <p:spPr>
                  <a:xfrm>
                    <a:off x="1301039" y="3509910"/>
                    <a:ext cx="23897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33" extrusionOk="0">
                        <a:moveTo>
                          <a:pt x="416" y="192"/>
                        </a:moveTo>
                        <a:cubicBezTo>
                          <a:pt x="416" y="352"/>
                          <a:pt x="224" y="432"/>
                          <a:pt x="112" y="320"/>
                        </a:cubicBezTo>
                        <a:cubicBezTo>
                          <a:pt x="0" y="208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9" name="Google Shape;2319;p6"/>
                  <p:cNvSpPr/>
                  <p:nvPr/>
                </p:nvSpPr>
                <p:spPr>
                  <a:xfrm>
                    <a:off x="1025958" y="3570428"/>
                    <a:ext cx="23897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25"/>
                        </a:moveTo>
                        <a:cubicBezTo>
                          <a:pt x="416" y="481"/>
                          <a:pt x="0" y="481"/>
                          <a:pt x="32" y="225"/>
                        </a:cubicBezTo>
                        <a:cubicBezTo>
                          <a:pt x="48" y="1"/>
                          <a:pt x="368" y="1"/>
                          <a:pt x="400" y="22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0" name="Google Shape;2320;p6"/>
                  <p:cNvSpPr/>
                  <p:nvPr/>
                </p:nvSpPr>
                <p:spPr>
                  <a:xfrm>
                    <a:off x="1654547" y="2403101"/>
                    <a:ext cx="23897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1" name="Google Shape;2321;p6"/>
                  <p:cNvSpPr/>
                  <p:nvPr/>
                </p:nvSpPr>
                <p:spPr>
                  <a:xfrm>
                    <a:off x="959022" y="4245357"/>
                    <a:ext cx="23897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7"/>
                        </a:moveTo>
                        <a:cubicBezTo>
                          <a:pt x="416" y="337"/>
                          <a:pt x="224" y="417"/>
                          <a:pt x="112" y="305"/>
                        </a:cubicBezTo>
                        <a:cubicBezTo>
                          <a:pt x="0" y="193"/>
                          <a:pt x="80" y="1"/>
                          <a:pt x="240" y="1"/>
                        </a:cubicBezTo>
                        <a:cubicBezTo>
                          <a:pt x="336" y="1"/>
                          <a:pt x="416" y="81"/>
                          <a:pt x="416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2" name="Google Shape;2322;p6"/>
                  <p:cNvSpPr/>
                  <p:nvPr/>
                </p:nvSpPr>
                <p:spPr>
                  <a:xfrm>
                    <a:off x="1013121" y="2675433"/>
                    <a:ext cx="24814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3" name="Google Shape;2323;p6"/>
                  <p:cNvSpPr/>
                  <p:nvPr/>
                </p:nvSpPr>
                <p:spPr>
                  <a:xfrm>
                    <a:off x="724228" y="4075722"/>
                    <a:ext cx="24814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81" extrusionOk="0">
                        <a:moveTo>
                          <a:pt x="401" y="209"/>
                        </a:moveTo>
                        <a:cubicBezTo>
                          <a:pt x="433" y="481"/>
                          <a:pt x="1" y="481"/>
                          <a:pt x="33" y="209"/>
                        </a:cubicBezTo>
                        <a:cubicBezTo>
                          <a:pt x="65" y="1"/>
                          <a:pt x="369" y="1"/>
                          <a:pt x="40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4" name="Google Shape;2324;p6"/>
                  <p:cNvSpPr/>
                  <p:nvPr/>
                </p:nvSpPr>
                <p:spPr>
                  <a:xfrm>
                    <a:off x="791165" y="3263252"/>
                    <a:ext cx="24814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3" y="177"/>
                        </a:moveTo>
                        <a:cubicBezTo>
                          <a:pt x="433" y="337"/>
                          <a:pt x="241" y="417"/>
                          <a:pt x="129" y="305"/>
                        </a:cubicBezTo>
                        <a:cubicBezTo>
                          <a:pt x="1" y="193"/>
                          <a:pt x="81" y="1"/>
                          <a:pt x="241" y="1"/>
                        </a:cubicBezTo>
                        <a:cubicBezTo>
                          <a:pt x="353" y="1"/>
                          <a:pt x="433" y="81"/>
                          <a:pt x="433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5" name="Google Shape;2325;p6"/>
                  <p:cNvSpPr/>
                  <p:nvPr/>
                </p:nvSpPr>
                <p:spPr>
                  <a:xfrm>
                    <a:off x="1340467" y="3551173"/>
                    <a:ext cx="23897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33" extrusionOk="0">
                        <a:moveTo>
                          <a:pt x="417" y="193"/>
                        </a:moveTo>
                        <a:cubicBezTo>
                          <a:pt x="417" y="353"/>
                          <a:pt x="225" y="433"/>
                          <a:pt x="113" y="321"/>
                        </a:cubicBezTo>
                        <a:cubicBezTo>
                          <a:pt x="1" y="209"/>
                          <a:pt x="81" y="1"/>
                          <a:pt x="241" y="1"/>
                        </a:cubicBezTo>
                        <a:cubicBezTo>
                          <a:pt x="337" y="1"/>
                          <a:pt x="417" y="81"/>
                          <a:pt x="417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6" name="Google Shape;2326;p6"/>
                  <p:cNvSpPr/>
                  <p:nvPr/>
                </p:nvSpPr>
                <p:spPr>
                  <a:xfrm>
                    <a:off x="1205620" y="3043644"/>
                    <a:ext cx="24814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7" name="Google Shape;2327;p6"/>
                  <p:cNvSpPr/>
                  <p:nvPr/>
                </p:nvSpPr>
                <p:spPr>
                  <a:xfrm>
                    <a:off x="1242355" y="3309099"/>
                    <a:ext cx="24814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3" y="177"/>
                        </a:moveTo>
                        <a:cubicBezTo>
                          <a:pt x="433" y="337"/>
                          <a:pt x="225" y="417"/>
                          <a:pt x="112" y="305"/>
                        </a:cubicBezTo>
                        <a:cubicBezTo>
                          <a:pt x="0" y="193"/>
                          <a:pt x="80" y="1"/>
                          <a:pt x="241" y="1"/>
                        </a:cubicBezTo>
                        <a:cubicBezTo>
                          <a:pt x="353" y="1"/>
                          <a:pt x="433" y="81"/>
                          <a:pt x="433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8" name="Google Shape;2328;p6"/>
                  <p:cNvSpPr/>
                  <p:nvPr/>
                </p:nvSpPr>
                <p:spPr>
                  <a:xfrm>
                    <a:off x="1765926" y="3497073"/>
                    <a:ext cx="89056" cy="88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53" extrusionOk="0">
                        <a:moveTo>
                          <a:pt x="769" y="1552"/>
                        </a:moveTo>
                        <a:lnTo>
                          <a:pt x="769" y="1552"/>
                        </a:lnTo>
                        <a:cubicBezTo>
                          <a:pt x="769" y="1120"/>
                          <a:pt x="433" y="768"/>
                          <a:pt x="1" y="768"/>
                        </a:cubicBezTo>
                        <a:lnTo>
                          <a:pt x="1" y="768"/>
                        </a:lnTo>
                        <a:cubicBezTo>
                          <a:pt x="433" y="768"/>
                          <a:pt x="769" y="432"/>
                          <a:pt x="769" y="0"/>
                        </a:cubicBezTo>
                        <a:lnTo>
                          <a:pt x="769" y="0"/>
                        </a:lnTo>
                        <a:cubicBezTo>
                          <a:pt x="769" y="416"/>
                          <a:pt x="1121" y="768"/>
                          <a:pt x="1553" y="768"/>
                        </a:cubicBezTo>
                        <a:lnTo>
                          <a:pt x="1553" y="768"/>
                        </a:lnTo>
                        <a:cubicBezTo>
                          <a:pt x="1121" y="768"/>
                          <a:pt x="769" y="1120"/>
                          <a:pt x="769" y="155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9" name="Google Shape;2329;p6"/>
                  <p:cNvSpPr/>
                  <p:nvPr/>
                </p:nvSpPr>
                <p:spPr>
                  <a:xfrm>
                    <a:off x="825091" y="3483319"/>
                    <a:ext cx="89056" cy="88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53" extrusionOk="0">
                        <a:moveTo>
                          <a:pt x="785" y="1553"/>
                        </a:moveTo>
                        <a:lnTo>
                          <a:pt x="785" y="1553"/>
                        </a:lnTo>
                        <a:cubicBezTo>
                          <a:pt x="785" y="1121"/>
                          <a:pt x="433" y="785"/>
                          <a:pt x="1" y="785"/>
                        </a:cubicBezTo>
                        <a:lnTo>
                          <a:pt x="1" y="785"/>
                        </a:lnTo>
                        <a:cubicBezTo>
                          <a:pt x="433" y="785"/>
                          <a:pt x="785" y="433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33"/>
                          <a:pt x="1137" y="785"/>
                          <a:pt x="1553" y="785"/>
                        </a:cubicBezTo>
                        <a:lnTo>
                          <a:pt x="1553" y="785"/>
                        </a:lnTo>
                        <a:cubicBezTo>
                          <a:pt x="1137" y="785"/>
                          <a:pt x="785" y="1121"/>
                          <a:pt x="785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30" name="Google Shape;2330;p6"/>
                  <p:cNvSpPr/>
                  <p:nvPr/>
                </p:nvSpPr>
                <p:spPr>
                  <a:xfrm>
                    <a:off x="938849" y="2381094"/>
                    <a:ext cx="88999" cy="88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31" name="Google Shape;2331;p6"/>
                  <p:cNvSpPr/>
                  <p:nvPr/>
                </p:nvSpPr>
                <p:spPr>
                  <a:xfrm>
                    <a:off x="1427577" y="2872834"/>
                    <a:ext cx="89056" cy="880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332" name="Google Shape;2332;p6"/>
                <p:cNvGrpSpPr/>
                <p:nvPr/>
              </p:nvGrpSpPr>
              <p:grpSpPr>
                <a:xfrm rot="-9258217">
                  <a:off x="-76594" y="2522305"/>
                  <a:ext cx="1509442" cy="2233894"/>
                  <a:chOff x="713225" y="2235300"/>
                  <a:chExt cx="1509450" cy="2233905"/>
                </a:xfrm>
              </p:grpSpPr>
              <p:sp>
                <p:nvSpPr>
                  <p:cNvPr id="2333" name="Google Shape;2333;p6"/>
                  <p:cNvSpPr/>
                  <p:nvPr/>
                </p:nvSpPr>
                <p:spPr>
                  <a:xfrm>
                    <a:off x="2168519" y="4094921"/>
                    <a:ext cx="54156" cy="54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6" extrusionOk="0">
                        <a:moveTo>
                          <a:pt x="945" y="417"/>
                        </a:moveTo>
                        <a:cubicBezTo>
                          <a:pt x="945" y="769"/>
                          <a:pt x="513" y="945"/>
                          <a:pt x="256" y="689"/>
                        </a:cubicBezTo>
                        <a:cubicBezTo>
                          <a:pt x="0" y="433"/>
                          <a:pt x="192" y="1"/>
                          <a:pt x="545" y="17"/>
                        </a:cubicBezTo>
                        <a:cubicBezTo>
                          <a:pt x="769" y="17"/>
                          <a:pt x="945" y="193"/>
                          <a:pt x="945" y="41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34" name="Google Shape;2334;p6"/>
                  <p:cNvSpPr/>
                  <p:nvPr/>
                </p:nvSpPr>
                <p:spPr>
                  <a:xfrm>
                    <a:off x="2147430" y="3617193"/>
                    <a:ext cx="53239" cy="5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45" extrusionOk="0">
                        <a:moveTo>
                          <a:pt x="929" y="400"/>
                        </a:moveTo>
                        <a:cubicBezTo>
                          <a:pt x="929" y="752"/>
                          <a:pt x="496" y="944"/>
                          <a:pt x="240" y="688"/>
                        </a:cubicBezTo>
                        <a:cubicBezTo>
                          <a:pt x="0" y="432"/>
                          <a:pt x="176" y="0"/>
                          <a:pt x="528" y="0"/>
                        </a:cubicBezTo>
                        <a:cubicBezTo>
                          <a:pt x="753" y="0"/>
                          <a:pt x="929" y="176"/>
                          <a:pt x="929" y="40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35" name="Google Shape;2335;p6"/>
                  <p:cNvSpPr/>
                  <p:nvPr/>
                </p:nvSpPr>
                <p:spPr>
                  <a:xfrm>
                    <a:off x="1029626" y="3003298"/>
                    <a:ext cx="53239" cy="523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36" name="Google Shape;2336;p6"/>
                  <p:cNvSpPr/>
                  <p:nvPr/>
                </p:nvSpPr>
                <p:spPr>
                  <a:xfrm>
                    <a:off x="1547695" y="3244913"/>
                    <a:ext cx="54156" cy="5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01"/>
                        </a:moveTo>
                        <a:cubicBezTo>
                          <a:pt x="945" y="753"/>
                          <a:pt x="513" y="945"/>
                          <a:pt x="257" y="689"/>
                        </a:cubicBezTo>
                        <a:cubicBezTo>
                          <a:pt x="1" y="433"/>
                          <a:pt x="177" y="1"/>
                          <a:pt x="545" y="1"/>
                        </a:cubicBezTo>
                        <a:cubicBezTo>
                          <a:pt x="753" y="1"/>
                          <a:pt x="929" y="177"/>
                          <a:pt x="945" y="40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37" name="Google Shape;2337;p6"/>
                  <p:cNvSpPr/>
                  <p:nvPr/>
                </p:nvSpPr>
                <p:spPr>
                  <a:xfrm>
                    <a:off x="1203844" y="3823562"/>
                    <a:ext cx="52322" cy="514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3" h="897" extrusionOk="0">
                        <a:moveTo>
                          <a:pt x="913" y="384"/>
                        </a:moveTo>
                        <a:cubicBezTo>
                          <a:pt x="913" y="736"/>
                          <a:pt x="496" y="896"/>
                          <a:pt x="256" y="656"/>
                        </a:cubicBezTo>
                        <a:cubicBezTo>
                          <a:pt x="0" y="416"/>
                          <a:pt x="176" y="0"/>
                          <a:pt x="528" y="0"/>
                        </a:cubicBezTo>
                        <a:cubicBezTo>
                          <a:pt x="736" y="0"/>
                          <a:pt x="913" y="176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38" name="Google Shape;2338;p6"/>
                  <p:cNvSpPr/>
                  <p:nvPr/>
                </p:nvSpPr>
                <p:spPr>
                  <a:xfrm>
                    <a:off x="713225" y="2823119"/>
                    <a:ext cx="54156" cy="5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39" name="Google Shape;2339;p6"/>
                  <p:cNvSpPr/>
                  <p:nvPr/>
                </p:nvSpPr>
                <p:spPr>
                  <a:xfrm>
                    <a:off x="1506433" y="3973884"/>
                    <a:ext cx="12894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5" h="209" extrusionOk="0">
                        <a:moveTo>
                          <a:pt x="225" y="81"/>
                        </a:moveTo>
                        <a:cubicBezTo>
                          <a:pt x="225" y="209"/>
                          <a:pt x="1" y="1"/>
                          <a:pt x="129" y="1"/>
                        </a:cubicBezTo>
                        <a:cubicBezTo>
                          <a:pt x="177" y="1"/>
                          <a:pt x="225" y="33"/>
                          <a:pt x="225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40" name="Google Shape;2340;p6"/>
                  <p:cNvSpPr/>
                  <p:nvPr/>
                </p:nvSpPr>
                <p:spPr>
                  <a:xfrm>
                    <a:off x="1758591" y="3940874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1"/>
                        </a:moveTo>
                        <a:cubicBezTo>
                          <a:pt x="209" y="209"/>
                          <a:pt x="1" y="1"/>
                          <a:pt x="129" y="1"/>
                        </a:cubicBezTo>
                        <a:cubicBezTo>
                          <a:pt x="177" y="1"/>
                          <a:pt x="209" y="33"/>
                          <a:pt x="209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41" name="Google Shape;2341;p6"/>
                  <p:cNvSpPr/>
                  <p:nvPr/>
                </p:nvSpPr>
                <p:spPr>
                  <a:xfrm>
                    <a:off x="1650879" y="2571819"/>
                    <a:ext cx="11977" cy="11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42" name="Google Shape;2342;p6"/>
                  <p:cNvSpPr/>
                  <p:nvPr/>
                </p:nvSpPr>
                <p:spPr>
                  <a:xfrm>
                    <a:off x="1740309" y="3247664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8" y="81"/>
                        </a:moveTo>
                        <a:cubicBezTo>
                          <a:pt x="208" y="209"/>
                          <a:pt x="0" y="1"/>
                          <a:pt x="128" y="1"/>
                        </a:cubicBezTo>
                        <a:cubicBezTo>
                          <a:pt x="176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43" name="Google Shape;2343;p6"/>
                  <p:cNvSpPr/>
                  <p:nvPr/>
                </p:nvSpPr>
                <p:spPr>
                  <a:xfrm>
                    <a:off x="2109835" y="4290287"/>
                    <a:ext cx="9227" cy="9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160" y="80"/>
                        </a:moveTo>
                        <a:cubicBezTo>
                          <a:pt x="160" y="112"/>
                          <a:pt x="112" y="160"/>
                          <a:pt x="80" y="160"/>
                        </a:cubicBezTo>
                        <a:cubicBezTo>
                          <a:pt x="32" y="160"/>
                          <a:pt x="0" y="112"/>
                          <a:pt x="0" y="80"/>
                        </a:cubicBezTo>
                        <a:cubicBezTo>
                          <a:pt x="0" y="32"/>
                          <a:pt x="32" y="0"/>
                          <a:pt x="80" y="0"/>
                        </a:cubicBezTo>
                        <a:cubicBezTo>
                          <a:pt x="112" y="0"/>
                          <a:pt x="160" y="32"/>
                          <a:pt x="160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44" name="Google Shape;2344;p6"/>
                  <p:cNvSpPr/>
                  <p:nvPr/>
                </p:nvSpPr>
                <p:spPr>
                  <a:xfrm>
                    <a:off x="1729306" y="4353556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8" y="81"/>
                        </a:moveTo>
                        <a:cubicBezTo>
                          <a:pt x="208" y="209"/>
                          <a:pt x="0" y="1"/>
                          <a:pt x="128" y="1"/>
                        </a:cubicBezTo>
                        <a:cubicBezTo>
                          <a:pt x="176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45" name="Google Shape;2345;p6"/>
                  <p:cNvSpPr/>
                  <p:nvPr/>
                </p:nvSpPr>
                <p:spPr>
                  <a:xfrm>
                    <a:off x="1617383" y="3758402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1"/>
                        </a:moveTo>
                        <a:cubicBezTo>
                          <a:pt x="209" y="209"/>
                          <a:pt x="1" y="1"/>
                          <a:pt x="129" y="1"/>
                        </a:cubicBezTo>
                        <a:cubicBezTo>
                          <a:pt x="161" y="1"/>
                          <a:pt x="209" y="33"/>
                          <a:pt x="209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46" name="Google Shape;2346;p6"/>
                  <p:cNvSpPr/>
                  <p:nvPr/>
                </p:nvSpPr>
                <p:spPr>
                  <a:xfrm>
                    <a:off x="809504" y="3971191"/>
                    <a:ext cx="10143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209" extrusionOk="0">
                        <a:moveTo>
                          <a:pt x="177" y="112"/>
                        </a:moveTo>
                        <a:cubicBezTo>
                          <a:pt x="161" y="208"/>
                          <a:pt x="1" y="208"/>
                          <a:pt x="17" y="112"/>
                        </a:cubicBezTo>
                        <a:cubicBezTo>
                          <a:pt x="17" y="0"/>
                          <a:pt x="177" y="0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47" name="Google Shape;2347;p6"/>
                  <p:cNvSpPr/>
                  <p:nvPr/>
                </p:nvSpPr>
                <p:spPr>
                  <a:xfrm>
                    <a:off x="950769" y="3399877"/>
                    <a:ext cx="922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209" extrusionOk="0">
                        <a:moveTo>
                          <a:pt x="160" y="113"/>
                        </a:moveTo>
                        <a:cubicBezTo>
                          <a:pt x="160" y="209"/>
                          <a:pt x="0" y="209"/>
                          <a:pt x="0" y="113"/>
                        </a:cubicBezTo>
                        <a:cubicBezTo>
                          <a:pt x="0" y="1"/>
                          <a:pt x="160" y="1"/>
                          <a:pt x="160" y="11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48" name="Google Shape;2348;p6"/>
                  <p:cNvSpPr/>
                  <p:nvPr/>
                </p:nvSpPr>
                <p:spPr>
                  <a:xfrm>
                    <a:off x="1323963" y="3949184"/>
                    <a:ext cx="11060" cy="138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" h="241" extrusionOk="0">
                        <a:moveTo>
                          <a:pt x="193" y="112"/>
                        </a:moveTo>
                        <a:cubicBezTo>
                          <a:pt x="161" y="240"/>
                          <a:pt x="1" y="0"/>
                          <a:pt x="129" y="16"/>
                        </a:cubicBezTo>
                        <a:cubicBezTo>
                          <a:pt x="177" y="32"/>
                          <a:pt x="193" y="64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49" name="Google Shape;2349;p6"/>
                  <p:cNvSpPr/>
                  <p:nvPr/>
                </p:nvSpPr>
                <p:spPr>
                  <a:xfrm>
                    <a:off x="1688474" y="2746955"/>
                    <a:ext cx="11977" cy="138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50" name="Google Shape;2350;p6"/>
                  <p:cNvSpPr/>
                  <p:nvPr/>
                </p:nvSpPr>
                <p:spPr>
                  <a:xfrm>
                    <a:off x="864520" y="2361838"/>
                    <a:ext cx="10143" cy="10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51" name="Google Shape;2351;p6"/>
                  <p:cNvSpPr/>
                  <p:nvPr/>
                </p:nvSpPr>
                <p:spPr>
                  <a:xfrm>
                    <a:off x="1172439" y="2810711"/>
                    <a:ext cx="11977" cy="11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52" name="Google Shape;2352;p6"/>
                  <p:cNvSpPr/>
                  <p:nvPr/>
                </p:nvSpPr>
                <p:spPr>
                  <a:xfrm>
                    <a:off x="1150174" y="2423274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53" name="Google Shape;2353;p6"/>
                  <p:cNvSpPr/>
                  <p:nvPr/>
                </p:nvSpPr>
                <p:spPr>
                  <a:xfrm>
                    <a:off x="1665980" y="3981220"/>
                    <a:ext cx="23897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7" y="193"/>
                        </a:moveTo>
                        <a:cubicBezTo>
                          <a:pt x="417" y="337"/>
                          <a:pt x="225" y="417"/>
                          <a:pt x="113" y="305"/>
                        </a:cubicBezTo>
                        <a:cubicBezTo>
                          <a:pt x="1" y="193"/>
                          <a:pt x="81" y="1"/>
                          <a:pt x="241" y="1"/>
                        </a:cubicBezTo>
                        <a:cubicBezTo>
                          <a:pt x="337" y="1"/>
                          <a:pt x="417" y="81"/>
                          <a:pt x="417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54" name="Google Shape;2354;p6"/>
                  <p:cNvSpPr/>
                  <p:nvPr/>
                </p:nvSpPr>
                <p:spPr>
                  <a:xfrm>
                    <a:off x="1606379" y="4444391"/>
                    <a:ext cx="24871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4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208"/>
                          <a:pt x="97" y="16"/>
                          <a:pt x="257" y="16"/>
                        </a:cubicBezTo>
                        <a:cubicBezTo>
                          <a:pt x="353" y="0"/>
                          <a:pt x="433" y="96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55" name="Google Shape;2355;p6"/>
                  <p:cNvSpPr/>
                  <p:nvPr/>
                </p:nvSpPr>
                <p:spPr>
                  <a:xfrm>
                    <a:off x="866354" y="4077556"/>
                    <a:ext cx="23955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8" h="417" extrusionOk="0">
                        <a:moveTo>
                          <a:pt x="417" y="177"/>
                        </a:moveTo>
                        <a:cubicBezTo>
                          <a:pt x="417" y="337"/>
                          <a:pt x="225" y="417"/>
                          <a:pt x="113" y="305"/>
                        </a:cubicBezTo>
                        <a:cubicBezTo>
                          <a:pt x="1" y="193"/>
                          <a:pt x="81" y="1"/>
                          <a:pt x="241" y="1"/>
                        </a:cubicBezTo>
                        <a:cubicBezTo>
                          <a:pt x="337" y="1"/>
                          <a:pt x="417" y="81"/>
                          <a:pt x="417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56" name="Google Shape;2356;p6"/>
                  <p:cNvSpPr/>
                  <p:nvPr/>
                </p:nvSpPr>
                <p:spPr>
                  <a:xfrm>
                    <a:off x="804919" y="3114707"/>
                    <a:ext cx="24814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57" name="Google Shape;2357;p6"/>
                  <p:cNvSpPr/>
                  <p:nvPr/>
                </p:nvSpPr>
                <p:spPr>
                  <a:xfrm>
                    <a:off x="1710910" y="3846429"/>
                    <a:ext cx="23897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33" extrusionOk="0">
                        <a:moveTo>
                          <a:pt x="417" y="193"/>
                        </a:moveTo>
                        <a:cubicBezTo>
                          <a:pt x="417" y="353"/>
                          <a:pt x="225" y="433"/>
                          <a:pt x="113" y="321"/>
                        </a:cubicBezTo>
                        <a:cubicBezTo>
                          <a:pt x="1" y="209"/>
                          <a:pt x="81" y="1"/>
                          <a:pt x="241" y="1"/>
                        </a:cubicBezTo>
                        <a:cubicBezTo>
                          <a:pt x="337" y="1"/>
                          <a:pt x="417" y="81"/>
                          <a:pt x="417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58" name="Google Shape;2358;p6"/>
                  <p:cNvSpPr/>
                  <p:nvPr/>
                </p:nvSpPr>
                <p:spPr>
                  <a:xfrm>
                    <a:off x="2095164" y="3542920"/>
                    <a:ext cx="24814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2" y="176"/>
                        </a:moveTo>
                        <a:cubicBezTo>
                          <a:pt x="432" y="352"/>
                          <a:pt x="240" y="432"/>
                          <a:pt x="112" y="304"/>
                        </a:cubicBezTo>
                        <a:cubicBezTo>
                          <a:pt x="0" y="192"/>
                          <a:pt x="80" y="0"/>
                          <a:pt x="256" y="0"/>
                        </a:cubicBezTo>
                        <a:cubicBezTo>
                          <a:pt x="352" y="0"/>
                          <a:pt x="432" y="80"/>
                          <a:pt x="432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59" name="Google Shape;2359;p6"/>
                  <p:cNvSpPr/>
                  <p:nvPr/>
                </p:nvSpPr>
                <p:spPr>
                  <a:xfrm>
                    <a:off x="1461990" y="2560815"/>
                    <a:ext cx="23897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60" name="Google Shape;2360;p6"/>
                  <p:cNvSpPr/>
                  <p:nvPr/>
                </p:nvSpPr>
                <p:spPr>
                  <a:xfrm>
                    <a:off x="905839" y="3730034"/>
                    <a:ext cx="23897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384" y="272"/>
                        </a:moveTo>
                        <a:cubicBezTo>
                          <a:pt x="368" y="480"/>
                          <a:pt x="48" y="480"/>
                          <a:pt x="32" y="272"/>
                        </a:cubicBezTo>
                        <a:cubicBezTo>
                          <a:pt x="0" y="0"/>
                          <a:pt x="416" y="0"/>
                          <a:pt x="384" y="27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61" name="Google Shape;2361;p6"/>
                  <p:cNvSpPr/>
                  <p:nvPr/>
                </p:nvSpPr>
                <p:spPr>
                  <a:xfrm>
                    <a:off x="1274878" y="2235300"/>
                    <a:ext cx="24814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62" name="Google Shape;2362;p6"/>
                  <p:cNvSpPr/>
                  <p:nvPr/>
                </p:nvSpPr>
                <p:spPr>
                  <a:xfrm>
                    <a:off x="1720137" y="3324687"/>
                    <a:ext cx="23897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384" y="257"/>
                        </a:moveTo>
                        <a:cubicBezTo>
                          <a:pt x="368" y="481"/>
                          <a:pt x="48" y="481"/>
                          <a:pt x="32" y="257"/>
                        </a:cubicBezTo>
                        <a:cubicBezTo>
                          <a:pt x="0" y="1"/>
                          <a:pt x="416" y="1"/>
                          <a:pt x="384" y="25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63" name="Google Shape;2363;p6"/>
                  <p:cNvSpPr/>
                  <p:nvPr/>
                </p:nvSpPr>
                <p:spPr>
                  <a:xfrm>
                    <a:off x="1301039" y="3509910"/>
                    <a:ext cx="23897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33" extrusionOk="0">
                        <a:moveTo>
                          <a:pt x="416" y="192"/>
                        </a:moveTo>
                        <a:cubicBezTo>
                          <a:pt x="416" y="352"/>
                          <a:pt x="224" y="432"/>
                          <a:pt x="112" y="320"/>
                        </a:cubicBezTo>
                        <a:cubicBezTo>
                          <a:pt x="0" y="208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64" name="Google Shape;2364;p6"/>
                  <p:cNvSpPr/>
                  <p:nvPr/>
                </p:nvSpPr>
                <p:spPr>
                  <a:xfrm>
                    <a:off x="1025958" y="3570428"/>
                    <a:ext cx="23897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25"/>
                        </a:moveTo>
                        <a:cubicBezTo>
                          <a:pt x="416" y="481"/>
                          <a:pt x="0" y="481"/>
                          <a:pt x="32" y="225"/>
                        </a:cubicBezTo>
                        <a:cubicBezTo>
                          <a:pt x="48" y="1"/>
                          <a:pt x="368" y="1"/>
                          <a:pt x="400" y="22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65" name="Google Shape;2365;p6"/>
                  <p:cNvSpPr/>
                  <p:nvPr/>
                </p:nvSpPr>
                <p:spPr>
                  <a:xfrm>
                    <a:off x="1654547" y="2403101"/>
                    <a:ext cx="23897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66" name="Google Shape;2366;p6"/>
                  <p:cNvSpPr/>
                  <p:nvPr/>
                </p:nvSpPr>
                <p:spPr>
                  <a:xfrm>
                    <a:off x="959022" y="4245357"/>
                    <a:ext cx="23897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7"/>
                        </a:moveTo>
                        <a:cubicBezTo>
                          <a:pt x="416" y="337"/>
                          <a:pt x="224" y="417"/>
                          <a:pt x="112" y="305"/>
                        </a:cubicBezTo>
                        <a:cubicBezTo>
                          <a:pt x="0" y="193"/>
                          <a:pt x="80" y="1"/>
                          <a:pt x="240" y="1"/>
                        </a:cubicBezTo>
                        <a:cubicBezTo>
                          <a:pt x="336" y="1"/>
                          <a:pt x="416" y="81"/>
                          <a:pt x="416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67" name="Google Shape;2367;p6"/>
                  <p:cNvSpPr/>
                  <p:nvPr/>
                </p:nvSpPr>
                <p:spPr>
                  <a:xfrm>
                    <a:off x="1013121" y="2675433"/>
                    <a:ext cx="24814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68" name="Google Shape;2368;p6"/>
                  <p:cNvSpPr/>
                  <p:nvPr/>
                </p:nvSpPr>
                <p:spPr>
                  <a:xfrm>
                    <a:off x="724228" y="4075722"/>
                    <a:ext cx="24814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81" extrusionOk="0">
                        <a:moveTo>
                          <a:pt x="401" y="209"/>
                        </a:moveTo>
                        <a:cubicBezTo>
                          <a:pt x="433" y="481"/>
                          <a:pt x="1" y="481"/>
                          <a:pt x="33" y="209"/>
                        </a:cubicBezTo>
                        <a:cubicBezTo>
                          <a:pt x="65" y="1"/>
                          <a:pt x="369" y="1"/>
                          <a:pt x="40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69" name="Google Shape;2369;p6"/>
                  <p:cNvSpPr/>
                  <p:nvPr/>
                </p:nvSpPr>
                <p:spPr>
                  <a:xfrm>
                    <a:off x="791165" y="3263252"/>
                    <a:ext cx="24814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3" y="177"/>
                        </a:moveTo>
                        <a:cubicBezTo>
                          <a:pt x="433" y="337"/>
                          <a:pt x="241" y="417"/>
                          <a:pt x="129" y="305"/>
                        </a:cubicBezTo>
                        <a:cubicBezTo>
                          <a:pt x="1" y="193"/>
                          <a:pt x="81" y="1"/>
                          <a:pt x="241" y="1"/>
                        </a:cubicBezTo>
                        <a:cubicBezTo>
                          <a:pt x="353" y="1"/>
                          <a:pt x="433" y="81"/>
                          <a:pt x="433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70" name="Google Shape;2370;p6"/>
                  <p:cNvSpPr/>
                  <p:nvPr/>
                </p:nvSpPr>
                <p:spPr>
                  <a:xfrm>
                    <a:off x="1340467" y="3551173"/>
                    <a:ext cx="23897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33" extrusionOk="0">
                        <a:moveTo>
                          <a:pt x="417" y="193"/>
                        </a:moveTo>
                        <a:cubicBezTo>
                          <a:pt x="417" y="353"/>
                          <a:pt x="225" y="433"/>
                          <a:pt x="113" y="321"/>
                        </a:cubicBezTo>
                        <a:cubicBezTo>
                          <a:pt x="1" y="209"/>
                          <a:pt x="81" y="1"/>
                          <a:pt x="241" y="1"/>
                        </a:cubicBezTo>
                        <a:cubicBezTo>
                          <a:pt x="337" y="1"/>
                          <a:pt x="417" y="81"/>
                          <a:pt x="417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71" name="Google Shape;2371;p6"/>
                  <p:cNvSpPr/>
                  <p:nvPr/>
                </p:nvSpPr>
                <p:spPr>
                  <a:xfrm>
                    <a:off x="1205620" y="3043644"/>
                    <a:ext cx="24814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72" name="Google Shape;2372;p6"/>
                  <p:cNvSpPr/>
                  <p:nvPr/>
                </p:nvSpPr>
                <p:spPr>
                  <a:xfrm>
                    <a:off x="1242355" y="3309099"/>
                    <a:ext cx="24814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3" y="177"/>
                        </a:moveTo>
                        <a:cubicBezTo>
                          <a:pt x="433" y="337"/>
                          <a:pt x="225" y="417"/>
                          <a:pt x="112" y="305"/>
                        </a:cubicBezTo>
                        <a:cubicBezTo>
                          <a:pt x="0" y="193"/>
                          <a:pt x="80" y="1"/>
                          <a:pt x="241" y="1"/>
                        </a:cubicBezTo>
                        <a:cubicBezTo>
                          <a:pt x="353" y="1"/>
                          <a:pt x="433" y="81"/>
                          <a:pt x="433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73" name="Google Shape;2373;p6"/>
                  <p:cNvSpPr/>
                  <p:nvPr/>
                </p:nvSpPr>
                <p:spPr>
                  <a:xfrm>
                    <a:off x="1765926" y="3497073"/>
                    <a:ext cx="89056" cy="88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53" extrusionOk="0">
                        <a:moveTo>
                          <a:pt x="769" y="1552"/>
                        </a:moveTo>
                        <a:lnTo>
                          <a:pt x="769" y="1552"/>
                        </a:lnTo>
                        <a:cubicBezTo>
                          <a:pt x="769" y="1120"/>
                          <a:pt x="433" y="768"/>
                          <a:pt x="1" y="768"/>
                        </a:cubicBezTo>
                        <a:lnTo>
                          <a:pt x="1" y="768"/>
                        </a:lnTo>
                        <a:cubicBezTo>
                          <a:pt x="433" y="768"/>
                          <a:pt x="769" y="432"/>
                          <a:pt x="769" y="0"/>
                        </a:cubicBezTo>
                        <a:lnTo>
                          <a:pt x="769" y="0"/>
                        </a:lnTo>
                        <a:cubicBezTo>
                          <a:pt x="769" y="416"/>
                          <a:pt x="1121" y="768"/>
                          <a:pt x="1553" y="768"/>
                        </a:cubicBezTo>
                        <a:lnTo>
                          <a:pt x="1553" y="768"/>
                        </a:lnTo>
                        <a:cubicBezTo>
                          <a:pt x="1121" y="768"/>
                          <a:pt x="769" y="1120"/>
                          <a:pt x="769" y="155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74" name="Google Shape;2374;p6"/>
                  <p:cNvSpPr/>
                  <p:nvPr/>
                </p:nvSpPr>
                <p:spPr>
                  <a:xfrm>
                    <a:off x="825091" y="3483319"/>
                    <a:ext cx="89056" cy="88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53" extrusionOk="0">
                        <a:moveTo>
                          <a:pt x="785" y="1553"/>
                        </a:moveTo>
                        <a:lnTo>
                          <a:pt x="785" y="1553"/>
                        </a:lnTo>
                        <a:cubicBezTo>
                          <a:pt x="785" y="1121"/>
                          <a:pt x="433" y="785"/>
                          <a:pt x="1" y="785"/>
                        </a:cubicBezTo>
                        <a:lnTo>
                          <a:pt x="1" y="785"/>
                        </a:lnTo>
                        <a:cubicBezTo>
                          <a:pt x="433" y="785"/>
                          <a:pt x="785" y="433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33"/>
                          <a:pt x="1137" y="785"/>
                          <a:pt x="1553" y="785"/>
                        </a:cubicBezTo>
                        <a:lnTo>
                          <a:pt x="1553" y="785"/>
                        </a:lnTo>
                        <a:cubicBezTo>
                          <a:pt x="1137" y="785"/>
                          <a:pt x="785" y="1121"/>
                          <a:pt x="785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75" name="Google Shape;2375;p6"/>
                  <p:cNvSpPr/>
                  <p:nvPr/>
                </p:nvSpPr>
                <p:spPr>
                  <a:xfrm>
                    <a:off x="938849" y="2381094"/>
                    <a:ext cx="88999" cy="88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76" name="Google Shape;2376;p6"/>
                  <p:cNvSpPr/>
                  <p:nvPr/>
                </p:nvSpPr>
                <p:spPr>
                  <a:xfrm>
                    <a:off x="1427577" y="2872834"/>
                    <a:ext cx="89056" cy="880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2377" name="Google Shape;2377;p6"/>
              <p:cNvGrpSpPr/>
              <p:nvPr/>
            </p:nvGrpSpPr>
            <p:grpSpPr>
              <a:xfrm rot="10649701">
                <a:off x="7626024" y="381995"/>
                <a:ext cx="1443756" cy="1473980"/>
                <a:chOff x="158633" y="3170812"/>
                <a:chExt cx="1443965" cy="1474193"/>
              </a:xfrm>
            </p:grpSpPr>
            <p:grpSp>
              <p:nvGrpSpPr>
                <p:cNvPr id="2378" name="Google Shape;2378;p6"/>
                <p:cNvGrpSpPr/>
                <p:nvPr/>
              </p:nvGrpSpPr>
              <p:grpSpPr>
                <a:xfrm>
                  <a:off x="158633" y="3201047"/>
                  <a:ext cx="1443958" cy="1443958"/>
                  <a:chOff x="6738215" y="3087618"/>
                  <a:chExt cx="1071583" cy="1071583"/>
                </a:xfrm>
              </p:grpSpPr>
              <p:sp>
                <p:nvSpPr>
                  <p:cNvPr id="2379" name="Google Shape;2379;p6"/>
                  <p:cNvSpPr/>
                  <p:nvPr/>
                </p:nvSpPr>
                <p:spPr>
                  <a:xfrm>
                    <a:off x="6738215" y="3087618"/>
                    <a:ext cx="1071583" cy="107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22" h="12322" extrusionOk="0">
                        <a:moveTo>
                          <a:pt x="10449" y="2753"/>
                        </a:moveTo>
                        <a:cubicBezTo>
                          <a:pt x="12321" y="5121"/>
                          <a:pt x="11921" y="8561"/>
                          <a:pt x="9569" y="10434"/>
                        </a:cubicBezTo>
                        <a:cubicBezTo>
                          <a:pt x="7201" y="12322"/>
                          <a:pt x="3760" y="11922"/>
                          <a:pt x="1888" y="9554"/>
                        </a:cubicBezTo>
                        <a:cubicBezTo>
                          <a:pt x="0" y="7201"/>
                          <a:pt x="400" y="3761"/>
                          <a:pt x="2768" y="1873"/>
                        </a:cubicBezTo>
                        <a:cubicBezTo>
                          <a:pt x="5137" y="1"/>
                          <a:pt x="8561" y="401"/>
                          <a:pt x="10449" y="2753"/>
                        </a:cubicBezTo>
                        <a:close/>
                      </a:path>
                    </a:pathLst>
                  </a:custGeom>
                  <a:solidFill>
                    <a:srgbClr val="708EC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380" name="Google Shape;2380;p6"/>
                  <p:cNvGrpSpPr/>
                  <p:nvPr/>
                </p:nvGrpSpPr>
                <p:grpSpPr>
                  <a:xfrm>
                    <a:off x="6796655" y="3147276"/>
                    <a:ext cx="953310" cy="950353"/>
                    <a:chOff x="6796655" y="3147276"/>
                    <a:chExt cx="953310" cy="950353"/>
                  </a:xfrm>
                </p:grpSpPr>
                <p:sp>
                  <p:nvSpPr>
                    <p:cNvPr id="2381" name="Google Shape;2381;p6"/>
                    <p:cNvSpPr/>
                    <p:nvPr/>
                  </p:nvSpPr>
                  <p:spPr>
                    <a:xfrm>
                      <a:off x="6845356" y="3147276"/>
                      <a:ext cx="812688" cy="2716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345" h="3124" extrusionOk="0">
                          <a:moveTo>
                            <a:pt x="4947" y="0"/>
                          </a:moveTo>
                          <a:cubicBezTo>
                            <a:pt x="2954" y="0"/>
                            <a:pt x="973" y="1072"/>
                            <a:pt x="0" y="3123"/>
                          </a:cubicBezTo>
                          <a:cubicBezTo>
                            <a:pt x="1414" y="2476"/>
                            <a:pt x="3321" y="1847"/>
                            <a:pt x="5412" y="1847"/>
                          </a:cubicBezTo>
                          <a:cubicBezTo>
                            <a:pt x="6114" y="1847"/>
                            <a:pt x="6837" y="1918"/>
                            <a:pt x="7569" y="2083"/>
                          </a:cubicBezTo>
                          <a:cubicBezTo>
                            <a:pt x="8046" y="2189"/>
                            <a:pt x="8545" y="2251"/>
                            <a:pt x="9039" y="2251"/>
                          </a:cubicBezTo>
                          <a:cubicBezTo>
                            <a:pt x="9141" y="2251"/>
                            <a:pt x="9243" y="2249"/>
                            <a:pt x="9345" y="2243"/>
                          </a:cubicBezTo>
                          <a:cubicBezTo>
                            <a:pt x="8245" y="731"/>
                            <a:pt x="6592" y="0"/>
                            <a:pt x="4947" y="0"/>
                          </a:cubicBezTo>
                          <a:close/>
                        </a:path>
                      </a:pathLst>
                    </a:custGeom>
                    <a:solidFill>
                      <a:srgbClr val="2E5789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82" name="Google Shape;2382;p6"/>
                    <p:cNvSpPr/>
                    <p:nvPr/>
                  </p:nvSpPr>
                  <p:spPr>
                    <a:xfrm>
                      <a:off x="6796655" y="3432086"/>
                      <a:ext cx="953310" cy="36951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962" h="4249" extrusionOk="0">
                          <a:moveTo>
                            <a:pt x="2180" y="0"/>
                          </a:moveTo>
                          <a:cubicBezTo>
                            <a:pt x="1435" y="0"/>
                            <a:pt x="841" y="123"/>
                            <a:pt x="368" y="312"/>
                          </a:cubicBezTo>
                          <a:cubicBezTo>
                            <a:pt x="112" y="984"/>
                            <a:pt x="0" y="1704"/>
                            <a:pt x="32" y="2424"/>
                          </a:cubicBezTo>
                          <a:cubicBezTo>
                            <a:pt x="64" y="3048"/>
                            <a:pt x="192" y="3672"/>
                            <a:pt x="432" y="4248"/>
                          </a:cubicBezTo>
                          <a:cubicBezTo>
                            <a:pt x="2017" y="3335"/>
                            <a:pt x="4556" y="2549"/>
                            <a:pt x="7880" y="2549"/>
                          </a:cubicBezTo>
                          <a:cubicBezTo>
                            <a:pt x="8283" y="2549"/>
                            <a:pt x="8696" y="2560"/>
                            <a:pt x="9121" y="2584"/>
                          </a:cubicBezTo>
                          <a:cubicBezTo>
                            <a:pt x="9825" y="2616"/>
                            <a:pt x="10417" y="2616"/>
                            <a:pt x="10945" y="2616"/>
                          </a:cubicBezTo>
                          <a:cubicBezTo>
                            <a:pt x="10961" y="2392"/>
                            <a:pt x="10961" y="2168"/>
                            <a:pt x="10961" y="1944"/>
                          </a:cubicBezTo>
                          <a:cubicBezTo>
                            <a:pt x="10945" y="1720"/>
                            <a:pt x="10913" y="1496"/>
                            <a:pt x="10881" y="1272"/>
                          </a:cubicBezTo>
                          <a:cubicBezTo>
                            <a:pt x="10516" y="1333"/>
                            <a:pt x="10110" y="1368"/>
                            <a:pt x="9659" y="1368"/>
                          </a:cubicBezTo>
                          <a:cubicBezTo>
                            <a:pt x="8570" y="1368"/>
                            <a:pt x="7221" y="1164"/>
                            <a:pt x="5569" y="632"/>
                          </a:cubicBezTo>
                          <a:cubicBezTo>
                            <a:pt x="4189" y="178"/>
                            <a:pt x="3075" y="0"/>
                            <a:pt x="2180" y="0"/>
                          </a:cubicBezTo>
                          <a:close/>
                        </a:path>
                      </a:pathLst>
                    </a:custGeom>
                    <a:solidFill>
                      <a:srgbClr val="2E5789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83" name="Google Shape;2383;p6"/>
                    <p:cNvSpPr/>
                    <p:nvPr/>
                  </p:nvSpPr>
                  <p:spPr>
                    <a:xfrm>
                      <a:off x="6843964" y="3737507"/>
                      <a:ext cx="892087" cy="2755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8" h="3169" extrusionOk="0">
                          <a:moveTo>
                            <a:pt x="10257" y="0"/>
                          </a:moveTo>
                          <a:cubicBezTo>
                            <a:pt x="9121" y="48"/>
                            <a:pt x="7537" y="96"/>
                            <a:pt x="5313" y="112"/>
                          </a:cubicBezTo>
                          <a:cubicBezTo>
                            <a:pt x="2864" y="128"/>
                            <a:pt x="1168" y="512"/>
                            <a:pt x="0" y="992"/>
                          </a:cubicBezTo>
                          <a:cubicBezTo>
                            <a:pt x="416" y="1873"/>
                            <a:pt x="1056" y="2625"/>
                            <a:pt x="1840" y="3169"/>
                          </a:cubicBezTo>
                          <a:cubicBezTo>
                            <a:pt x="3921" y="2049"/>
                            <a:pt x="7265" y="1648"/>
                            <a:pt x="9617" y="1520"/>
                          </a:cubicBezTo>
                          <a:cubicBezTo>
                            <a:pt x="9905" y="1040"/>
                            <a:pt x="10113" y="528"/>
                            <a:pt x="10257" y="0"/>
                          </a:cubicBezTo>
                          <a:close/>
                        </a:path>
                      </a:pathLst>
                    </a:custGeom>
                    <a:solidFill>
                      <a:srgbClr val="2E5789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84" name="Google Shape;2384;p6"/>
                    <p:cNvSpPr/>
                    <p:nvPr/>
                  </p:nvSpPr>
                  <p:spPr>
                    <a:xfrm>
                      <a:off x="7107382" y="3365993"/>
                      <a:ext cx="624496" cy="15192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181" h="1747" extrusionOk="0">
                          <a:moveTo>
                            <a:pt x="790" y="0"/>
                          </a:moveTo>
                          <a:cubicBezTo>
                            <a:pt x="0" y="0"/>
                            <a:pt x="2660" y="1747"/>
                            <a:pt x="5423" y="1747"/>
                          </a:cubicBezTo>
                          <a:cubicBezTo>
                            <a:pt x="6015" y="1747"/>
                            <a:pt x="6612" y="1667"/>
                            <a:pt x="7180" y="1472"/>
                          </a:cubicBezTo>
                          <a:cubicBezTo>
                            <a:pt x="7068" y="1088"/>
                            <a:pt x="6924" y="704"/>
                            <a:pt x="6732" y="352"/>
                          </a:cubicBezTo>
                          <a:cubicBezTo>
                            <a:pt x="6247" y="375"/>
                            <a:pt x="5581" y="399"/>
                            <a:pt x="4855" y="399"/>
                          </a:cubicBezTo>
                          <a:cubicBezTo>
                            <a:pt x="3592" y="399"/>
                            <a:pt x="2149" y="328"/>
                            <a:pt x="1164" y="64"/>
                          </a:cubicBezTo>
                          <a:cubicBezTo>
                            <a:pt x="997" y="20"/>
                            <a:pt x="874" y="0"/>
                            <a:pt x="790" y="0"/>
                          </a:cubicBezTo>
                          <a:close/>
                        </a:path>
                      </a:pathLst>
                    </a:custGeom>
                    <a:solidFill>
                      <a:srgbClr val="2E5789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85" name="Google Shape;2385;p6"/>
                    <p:cNvSpPr/>
                    <p:nvPr/>
                  </p:nvSpPr>
                  <p:spPr>
                    <a:xfrm>
                      <a:off x="7097207" y="3962485"/>
                      <a:ext cx="506571" cy="1351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25" h="1554" extrusionOk="0">
                          <a:moveTo>
                            <a:pt x="4611" y="0"/>
                          </a:moveTo>
                          <a:cubicBezTo>
                            <a:pt x="2909" y="0"/>
                            <a:pt x="973" y="236"/>
                            <a:pt x="0" y="1158"/>
                          </a:cubicBezTo>
                          <a:cubicBezTo>
                            <a:pt x="660" y="1424"/>
                            <a:pt x="1354" y="1554"/>
                            <a:pt x="2043" y="1554"/>
                          </a:cubicBezTo>
                          <a:cubicBezTo>
                            <a:pt x="3425" y="1554"/>
                            <a:pt x="4789" y="1031"/>
                            <a:pt x="5825" y="38"/>
                          </a:cubicBezTo>
                          <a:cubicBezTo>
                            <a:pt x="5447" y="15"/>
                            <a:pt x="5036" y="0"/>
                            <a:pt x="4611" y="0"/>
                          </a:cubicBezTo>
                          <a:close/>
                        </a:path>
                      </a:pathLst>
                    </a:custGeom>
                    <a:solidFill>
                      <a:srgbClr val="2E5789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2386" name="Google Shape;2386;p6"/>
                <p:cNvGrpSpPr/>
                <p:nvPr/>
              </p:nvGrpSpPr>
              <p:grpSpPr>
                <a:xfrm>
                  <a:off x="966750" y="3170812"/>
                  <a:ext cx="635848" cy="635730"/>
                  <a:chOff x="1787025" y="1601475"/>
                  <a:chExt cx="471872" cy="471785"/>
                </a:xfrm>
              </p:grpSpPr>
              <p:sp>
                <p:nvSpPr>
                  <p:cNvPr id="2387" name="Google Shape;2387;p6"/>
                  <p:cNvSpPr/>
                  <p:nvPr/>
                </p:nvSpPr>
                <p:spPr>
                  <a:xfrm>
                    <a:off x="1787025" y="1601475"/>
                    <a:ext cx="471872" cy="4717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26" h="5425" extrusionOk="0">
                        <a:moveTo>
                          <a:pt x="3121" y="225"/>
                        </a:moveTo>
                        <a:cubicBezTo>
                          <a:pt x="4497" y="465"/>
                          <a:pt x="5425" y="1761"/>
                          <a:pt x="5201" y="3137"/>
                        </a:cubicBezTo>
                        <a:cubicBezTo>
                          <a:pt x="4961" y="4497"/>
                          <a:pt x="3665" y="5425"/>
                          <a:pt x="2289" y="5201"/>
                        </a:cubicBezTo>
                        <a:cubicBezTo>
                          <a:pt x="929" y="4961"/>
                          <a:pt x="1" y="3665"/>
                          <a:pt x="225" y="2289"/>
                        </a:cubicBezTo>
                        <a:cubicBezTo>
                          <a:pt x="465" y="929"/>
                          <a:pt x="1761" y="1"/>
                          <a:pt x="3121" y="22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388" name="Google Shape;2388;p6"/>
                  <p:cNvGrpSpPr/>
                  <p:nvPr/>
                </p:nvGrpSpPr>
                <p:grpSpPr>
                  <a:xfrm>
                    <a:off x="1803722" y="1617998"/>
                    <a:ext cx="437087" cy="437173"/>
                    <a:chOff x="1803722" y="1617998"/>
                    <a:chExt cx="437087" cy="437173"/>
                  </a:xfrm>
                </p:grpSpPr>
                <p:sp>
                  <p:nvSpPr>
                    <p:cNvPr id="2389" name="Google Shape;2389;p6"/>
                    <p:cNvSpPr/>
                    <p:nvPr/>
                  </p:nvSpPr>
                  <p:spPr>
                    <a:xfrm>
                      <a:off x="1883035" y="1617998"/>
                      <a:ext cx="261765" cy="5957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10" h="685" extrusionOk="0">
                          <a:moveTo>
                            <a:pt x="1589" y="0"/>
                          </a:moveTo>
                          <a:cubicBezTo>
                            <a:pt x="1020" y="0"/>
                            <a:pt x="455" y="193"/>
                            <a:pt x="1" y="579"/>
                          </a:cubicBezTo>
                          <a:cubicBezTo>
                            <a:pt x="172" y="649"/>
                            <a:pt x="359" y="685"/>
                            <a:pt x="546" y="685"/>
                          </a:cubicBezTo>
                          <a:cubicBezTo>
                            <a:pt x="743" y="685"/>
                            <a:pt x="940" y="645"/>
                            <a:pt x="1121" y="563"/>
                          </a:cubicBezTo>
                          <a:cubicBezTo>
                            <a:pt x="1488" y="437"/>
                            <a:pt x="1883" y="399"/>
                            <a:pt x="2270" y="399"/>
                          </a:cubicBezTo>
                          <a:cubicBezTo>
                            <a:pt x="2524" y="399"/>
                            <a:pt x="2774" y="416"/>
                            <a:pt x="3009" y="435"/>
                          </a:cubicBezTo>
                          <a:cubicBezTo>
                            <a:pt x="2578" y="145"/>
                            <a:pt x="2082" y="0"/>
                            <a:pt x="1589" y="0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90" name="Google Shape;2390;p6"/>
                    <p:cNvSpPr/>
                    <p:nvPr/>
                  </p:nvSpPr>
                  <p:spPr>
                    <a:xfrm>
                      <a:off x="1825985" y="1705485"/>
                      <a:ext cx="409257" cy="1187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06" h="1365" extrusionOk="0">
                          <a:moveTo>
                            <a:pt x="3043" y="1"/>
                          </a:moveTo>
                          <a:cubicBezTo>
                            <a:pt x="2481" y="1"/>
                            <a:pt x="1847" y="67"/>
                            <a:pt x="1153" y="133"/>
                          </a:cubicBezTo>
                          <a:cubicBezTo>
                            <a:pt x="985" y="157"/>
                            <a:pt x="817" y="169"/>
                            <a:pt x="649" y="169"/>
                          </a:cubicBezTo>
                          <a:cubicBezTo>
                            <a:pt x="481" y="169"/>
                            <a:pt x="313" y="157"/>
                            <a:pt x="145" y="133"/>
                          </a:cubicBezTo>
                          <a:cubicBezTo>
                            <a:pt x="97" y="213"/>
                            <a:pt x="49" y="293"/>
                            <a:pt x="1" y="389"/>
                          </a:cubicBezTo>
                          <a:cubicBezTo>
                            <a:pt x="433" y="453"/>
                            <a:pt x="1009" y="709"/>
                            <a:pt x="1777" y="1125"/>
                          </a:cubicBezTo>
                          <a:cubicBezTo>
                            <a:pt x="2102" y="1299"/>
                            <a:pt x="2323" y="1364"/>
                            <a:pt x="2495" y="1364"/>
                          </a:cubicBezTo>
                          <a:cubicBezTo>
                            <a:pt x="2939" y="1364"/>
                            <a:pt x="3050" y="923"/>
                            <a:pt x="3777" y="773"/>
                          </a:cubicBezTo>
                          <a:cubicBezTo>
                            <a:pt x="3856" y="761"/>
                            <a:pt x="3934" y="755"/>
                            <a:pt x="4012" y="755"/>
                          </a:cubicBezTo>
                          <a:cubicBezTo>
                            <a:pt x="4252" y="755"/>
                            <a:pt x="4488" y="812"/>
                            <a:pt x="4705" y="933"/>
                          </a:cubicBezTo>
                          <a:cubicBezTo>
                            <a:pt x="4657" y="677"/>
                            <a:pt x="4561" y="437"/>
                            <a:pt x="4417" y="229"/>
                          </a:cubicBezTo>
                          <a:cubicBezTo>
                            <a:pt x="4030" y="58"/>
                            <a:pt x="3568" y="1"/>
                            <a:pt x="3043" y="1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91" name="Google Shape;2391;p6"/>
                    <p:cNvSpPr/>
                    <p:nvPr/>
                  </p:nvSpPr>
                  <p:spPr>
                    <a:xfrm>
                      <a:off x="2047312" y="1820279"/>
                      <a:ext cx="193497" cy="22793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25" h="2621" extrusionOk="0">
                          <a:moveTo>
                            <a:pt x="1414" y="1"/>
                          </a:moveTo>
                          <a:cubicBezTo>
                            <a:pt x="415" y="1"/>
                            <a:pt x="1698" y="1184"/>
                            <a:pt x="800" y="1405"/>
                          </a:cubicBezTo>
                          <a:cubicBezTo>
                            <a:pt x="0" y="1597"/>
                            <a:pt x="272" y="2333"/>
                            <a:pt x="400" y="2621"/>
                          </a:cubicBezTo>
                          <a:cubicBezTo>
                            <a:pt x="1472" y="2317"/>
                            <a:pt x="2224" y="1325"/>
                            <a:pt x="2224" y="189"/>
                          </a:cubicBezTo>
                          <a:lnTo>
                            <a:pt x="2224" y="125"/>
                          </a:lnTo>
                          <a:cubicBezTo>
                            <a:pt x="2080" y="77"/>
                            <a:pt x="1920" y="45"/>
                            <a:pt x="1728" y="29"/>
                          </a:cubicBezTo>
                          <a:cubicBezTo>
                            <a:pt x="1604" y="10"/>
                            <a:pt x="1501" y="1"/>
                            <a:pt x="1414" y="1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92" name="Google Shape;2392;p6"/>
                    <p:cNvSpPr/>
                    <p:nvPr/>
                  </p:nvSpPr>
                  <p:spPr>
                    <a:xfrm>
                      <a:off x="1803722" y="1751750"/>
                      <a:ext cx="225413" cy="2394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92" h="2753" extrusionOk="0">
                          <a:moveTo>
                            <a:pt x="193" y="1"/>
                          </a:moveTo>
                          <a:cubicBezTo>
                            <a:pt x="65" y="305"/>
                            <a:pt x="1" y="641"/>
                            <a:pt x="1" y="977"/>
                          </a:cubicBezTo>
                          <a:cubicBezTo>
                            <a:pt x="1" y="1649"/>
                            <a:pt x="257" y="2289"/>
                            <a:pt x="737" y="2753"/>
                          </a:cubicBezTo>
                          <a:cubicBezTo>
                            <a:pt x="1041" y="2577"/>
                            <a:pt x="1185" y="2321"/>
                            <a:pt x="929" y="2097"/>
                          </a:cubicBezTo>
                          <a:cubicBezTo>
                            <a:pt x="514" y="1743"/>
                            <a:pt x="489" y="1606"/>
                            <a:pt x="871" y="1606"/>
                          </a:cubicBezTo>
                          <a:cubicBezTo>
                            <a:pt x="1093" y="1606"/>
                            <a:pt x="1453" y="1652"/>
                            <a:pt x="1953" y="1729"/>
                          </a:cubicBezTo>
                          <a:cubicBezTo>
                            <a:pt x="2014" y="1738"/>
                            <a:pt x="2069" y="1742"/>
                            <a:pt x="2116" y="1742"/>
                          </a:cubicBezTo>
                          <a:cubicBezTo>
                            <a:pt x="2592" y="1742"/>
                            <a:pt x="2375" y="1307"/>
                            <a:pt x="1153" y="449"/>
                          </a:cubicBezTo>
                          <a:cubicBezTo>
                            <a:pt x="865" y="225"/>
                            <a:pt x="545" y="81"/>
                            <a:pt x="193" y="1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93" name="Google Shape;2393;p6"/>
                    <p:cNvSpPr/>
                    <p:nvPr/>
                  </p:nvSpPr>
                  <p:spPr>
                    <a:xfrm>
                      <a:off x="1901123" y="1866022"/>
                      <a:ext cx="240893" cy="1891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70" h="2175" extrusionOk="0">
                          <a:moveTo>
                            <a:pt x="1899" y="1"/>
                          </a:moveTo>
                          <a:cubicBezTo>
                            <a:pt x="1360" y="1"/>
                            <a:pt x="1458" y="1344"/>
                            <a:pt x="657" y="1359"/>
                          </a:cubicBezTo>
                          <a:cubicBezTo>
                            <a:pt x="161" y="1375"/>
                            <a:pt x="33" y="1599"/>
                            <a:pt x="1" y="1759"/>
                          </a:cubicBezTo>
                          <a:cubicBezTo>
                            <a:pt x="417" y="2031"/>
                            <a:pt x="897" y="2175"/>
                            <a:pt x="1393" y="2175"/>
                          </a:cubicBezTo>
                          <a:cubicBezTo>
                            <a:pt x="1537" y="2175"/>
                            <a:pt x="1697" y="2159"/>
                            <a:pt x="1841" y="2143"/>
                          </a:cubicBezTo>
                          <a:cubicBezTo>
                            <a:pt x="1697" y="1775"/>
                            <a:pt x="1617" y="1295"/>
                            <a:pt x="1809" y="927"/>
                          </a:cubicBezTo>
                          <a:cubicBezTo>
                            <a:pt x="2129" y="319"/>
                            <a:pt x="2769" y="207"/>
                            <a:pt x="2001" y="15"/>
                          </a:cubicBezTo>
                          <a:cubicBezTo>
                            <a:pt x="1965" y="5"/>
                            <a:pt x="1931" y="1"/>
                            <a:pt x="1899" y="1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94" name="Google Shape;2394;p6"/>
                    <p:cNvSpPr/>
                    <p:nvPr/>
                  </p:nvSpPr>
                  <p:spPr>
                    <a:xfrm>
                      <a:off x="1904254" y="1908809"/>
                      <a:ext cx="95922" cy="4287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03" h="493" extrusionOk="0">
                          <a:moveTo>
                            <a:pt x="204" y="1"/>
                          </a:moveTo>
                          <a:cubicBezTo>
                            <a:pt x="125" y="1"/>
                            <a:pt x="65" y="23"/>
                            <a:pt x="45" y="83"/>
                          </a:cubicBezTo>
                          <a:cubicBezTo>
                            <a:pt x="0" y="249"/>
                            <a:pt x="634" y="493"/>
                            <a:pt x="919" y="493"/>
                          </a:cubicBezTo>
                          <a:cubicBezTo>
                            <a:pt x="1045" y="493"/>
                            <a:pt x="1103" y="445"/>
                            <a:pt x="1005" y="323"/>
                          </a:cubicBezTo>
                          <a:cubicBezTo>
                            <a:pt x="957" y="259"/>
                            <a:pt x="893" y="195"/>
                            <a:pt x="813" y="179"/>
                          </a:cubicBezTo>
                          <a:cubicBezTo>
                            <a:pt x="658" y="113"/>
                            <a:pt x="382" y="1"/>
                            <a:pt x="204" y="1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95" name="Google Shape;2395;p6"/>
                    <p:cNvSpPr/>
                    <p:nvPr/>
                  </p:nvSpPr>
                  <p:spPr>
                    <a:xfrm>
                      <a:off x="1937301" y="1669655"/>
                      <a:ext cx="254807" cy="279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30" h="321" extrusionOk="0">
                          <a:moveTo>
                            <a:pt x="2609" y="1"/>
                          </a:moveTo>
                          <a:cubicBezTo>
                            <a:pt x="2369" y="1"/>
                            <a:pt x="2113" y="1"/>
                            <a:pt x="1873" y="33"/>
                          </a:cubicBezTo>
                          <a:cubicBezTo>
                            <a:pt x="657" y="129"/>
                            <a:pt x="1" y="129"/>
                            <a:pt x="497" y="209"/>
                          </a:cubicBezTo>
                          <a:cubicBezTo>
                            <a:pt x="1009" y="289"/>
                            <a:pt x="2497" y="289"/>
                            <a:pt x="2929" y="321"/>
                          </a:cubicBezTo>
                          <a:cubicBezTo>
                            <a:pt x="2833" y="209"/>
                            <a:pt x="2721" y="97"/>
                            <a:pt x="2609" y="1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  <p:grpSp>
          <p:nvGrpSpPr>
            <p:cNvPr id="2396" name="Google Shape;2396;p6"/>
            <p:cNvGrpSpPr/>
            <p:nvPr/>
          </p:nvGrpSpPr>
          <p:grpSpPr>
            <a:xfrm>
              <a:off x="-1133991" y="1367233"/>
              <a:ext cx="4385149" cy="4434072"/>
              <a:chOff x="-1133991" y="1367233"/>
              <a:chExt cx="4385149" cy="4434072"/>
            </a:xfrm>
          </p:grpSpPr>
          <p:grpSp>
            <p:nvGrpSpPr>
              <p:cNvPr id="2397" name="Google Shape;2397;p6"/>
              <p:cNvGrpSpPr/>
              <p:nvPr/>
            </p:nvGrpSpPr>
            <p:grpSpPr>
              <a:xfrm rot="-6819495">
                <a:off x="-638992" y="1934221"/>
                <a:ext cx="3395153" cy="3300097"/>
                <a:chOff x="-246295" y="-204162"/>
                <a:chExt cx="3394987" cy="3299936"/>
              </a:xfrm>
            </p:grpSpPr>
            <p:grpSp>
              <p:nvGrpSpPr>
                <p:cNvPr id="2398" name="Google Shape;2398;p6"/>
                <p:cNvGrpSpPr/>
                <p:nvPr/>
              </p:nvGrpSpPr>
              <p:grpSpPr>
                <a:xfrm rot="7042646">
                  <a:off x="337827" y="-137298"/>
                  <a:ext cx="1509285" cy="2233662"/>
                  <a:chOff x="713225" y="2235300"/>
                  <a:chExt cx="1509450" cy="2233905"/>
                </a:xfrm>
              </p:grpSpPr>
              <p:sp>
                <p:nvSpPr>
                  <p:cNvPr id="2399" name="Google Shape;2399;p6"/>
                  <p:cNvSpPr/>
                  <p:nvPr/>
                </p:nvSpPr>
                <p:spPr>
                  <a:xfrm>
                    <a:off x="2168519" y="4094921"/>
                    <a:ext cx="54156" cy="54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6" extrusionOk="0">
                        <a:moveTo>
                          <a:pt x="945" y="417"/>
                        </a:moveTo>
                        <a:cubicBezTo>
                          <a:pt x="945" y="769"/>
                          <a:pt x="513" y="945"/>
                          <a:pt x="256" y="689"/>
                        </a:cubicBezTo>
                        <a:cubicBezTo>
                          <a:pt x="0" y="433"/>
                          <a:pt x="192" y="1"/>
                          <a:pt x="545" y="17"/>
                        </a:cubicBezTo>
                        <a:cubicBezTo>
                          <a:pt x="769" y="17"/>
                          <a:pt x="945" y="193"/>
                          <a:pt x="945" y="41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00" name="Google Shape;2400;p6"/>
                  <p:cNvSpPr/>
                  <p:nvPr/>
                </p:nvSpPr>
                <p:spPr>
                  <a:xfrm>
                    <a:off x="2147430" y="3617193"/>
                    <a:ext cx="53239" cy="5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45" extrusionOk="0">
                        <a:moveTo>
                          <a:pt x="929" y="400"/>
                        </a:moveTo>
                        <a:cubicBezTo>
                          <a:pt x="929" y="752"/>
                          <a:pt x="496" y="944"/>
                          <a:pt x="240" y="688"/>
                        </a:cubicBezTo>
                        <a:cubicBezTo>
                          <a:pt x="0" y="432"/>
                          <a:pt x="176" y="0"/>
                          <a:pt x="528" y="0"/>
                        </a:cubicBezTo>
                        <a:cubicBezTo>
                          <a:pt x="753" y="0"/>
                          <a:pt x="929" y="176"/>
                          <a:pt x="929" y="40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01" name="Google Shape;2401;p6"/>
                  <p:cNvSpPr/>
                  <p:nvPr/>
                </p:nvSpPr>
                <p:spPr>
                  <a:xfrm>
                    <a:off x="1029626" y="3003298"/>
                    <a:ext cx="53239" cy="523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02" name="Google Shape;2402;p6"/>
                  <p:cNvSpPr/>
                  <p:nvPr/>
                </p:nvSpPr>
                <p:spPr>
                  <a:xfrm>
                    <a:off x="1547695" y="3244913"/>
                    <a:ext cx="54156" cy="5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01"/>
                        </a:moveTo>
                        <a:cubicBezTo>
                          <a:pt x="945" y="753"/>
                          <a:pt x="513" y="945"/>
                          <a:pt x="257" y="689"/>
                        </a:cubicBezTo>
                        <a:cubicBezTo>
                          <a:pt x="1" y="433"/>
                          <a:pt x="177" y="1"/>
                          <a:pt x="545" y="1"/>
                        </a:cubicBezTo>
                        <a:cubicBezTo>
                          <a:pt x="753" y="1"/>
                          <a:pt x="929" y="177"/>
                          <a:pt x="945" y="40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03" name="Google Shape;2403;p6"/>
                  <p:cNvSpPr/>
                  <p:nvPr/>
                </p:nvSpPr>
                <p:spPr>
                  <a:xfrm>
                    <a:off x="1203844" y="3823562"/>
                    <a:ext cx="52322" cy="514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3" h="897" extrusionOk="0">
                        <a:moveTo>
                          <a:pt x="913" y="384"/>
                        </a:moveTo>
                        <a:cubicBezTo>
                          <a:pt x="913" y="736"/>
                          <a:pt x="496" y="896"/>
                          <a:pt x="256" y="656"/>
                        </a:cubicBezTo>
                        <a:cubicBezTo>
                          <a:pt x="0" y="416"/>
                          <a:pt x="176" y="0"/>
                          <a:pt x="528" y="0"/>
                        </a:cubicBezTo>
                        <a:cubicBezTo>
                          <a:pt x="736" y="0"/>
                          <a:pt x="913" y="176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04" name="Google Shape;2404;p6"/>
                  <p:cNvSpPr/>
                  <p:nvPr/>
                </p:nvSpPr>
                <p:spPr>
                  <a:xfrm>
                    <a:off x="713225" y="2823119"/>
                    <a:ext cx="54156" cy="5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05" name="Google Shape;2405;p6"/>
                  <p:cNvSpPr/>
                  <p:nvPr/>
                </p:nvSpPr>
                <p:spPr>
                  <a:xfrm>
                    <a:off x="1506433" y="3973884"/>
                    <a:ext cx="12894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5" h="209" extrusionOk="0">
                        <a:moveTo>
                          <a:pt x="225" y="81"/>
                        </a:moveTo>
                        <a:cubicBezTo>
                          <a:pt x="225" y="209"/>
                          <a:pt x="1" y="1"/>
                          <a:pt x="129" y="1"/>
                        </a:cubicBezTo>
                        <a:cubicBezTo>
                          <a:pt x="177" y="1"/>
                          <a:pt x="225" y="33"/>
                          <a:pt x="225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06" name="Google Shape;2406;p6"/>
                  <p:cNvSpPr/>
                  <p:nvPr/>
                </p:nvSpPr>
                <p:spPr>
                  <a:xfrm>
                    <a:off x="1758591" y="3940874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1"/>
                        </a:moveTo>
                        <a:cubicBezTo>
                          <a:pt x="209" y="209"/>
                          <a:pt x="1" y="1"/>
                          <a:pt x="129" y="1"/>
                        </a:cubicBezTo>
                        <a:cubicBezTo>
                          <a:pt x="177" y="1"/>
                          <a:pt x="209" y="33"/>
                          <a:pt x="209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07" name="Google Shape;2407;p6"/>
                  <p:cNvSpPr/>
                  <p:nvPr/>
                </p:nvSpPr>
                <p:spPr>
                  <a:xfrm>
                    <a:off x="1650879" y="2571819"/>
                    <a:ext cx="11977" cy="11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08" name="Google Shape;2408;p6"/>
                  <p:cNvSpPr/>
                  <p:nvPr/>
                </p:nvSpPr>
                <p:spPr>
                  <a:xfrm>
                    <a:off x="1740309" y="3247664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8" y="81"/>
                        </a:moveTo>
                        <a:cubicBezTo>
                          <a:pt x="208" y="209"/>
                          <a:pt x="0" y="1"/>
                          <a:pt x="128" y="1"/>
                        </a:cubicBezTo>
                        <a:cubicBezTo>
                          <a:pt x="176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09" name="Google Shape;2409;p6"/>
                  <p:cNvSpPr/>
                  <p:nvPr/>
                </p:nvSpPr>
                <p:spPr>
                  <a:xfrm>
                    <a:off x="2109835" y="4290287"/>
                    <a:ext cx="9227" cy="9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160" y="80"/>
                        </a:moveTo>
                        <a:cubicBezTo>
                          <a:pt x="160" y="112"/>
                          <a:pt x="112" y="160"/>
                          <a:pt x="80" y="160"/>
                        </a:cubicBezTo>
                        <a:cubicBezTo>
                          <a:pt x="32" y="160"/>
                          <a:pt x="0" y="112"/>
                          <a:pt x="0" y="80"/>
                        </a:cubicBezTo>
                        <a:cubicBezTo>
                          <a:pt x="0" y="32"/>
                          <a:pt x="32" y="0"/>
                          <a:pt x="80" y="0"/>
                        </a:cubicBezTo>
                        <a:cubicBezTo>
                          <a:pt x="112" y="0"/>
                          <a:pt x="160" y="32"/>
                          <a:pt x="160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10" name="Google Shape;2410;p6"/>
                  <p:cNvSpPr/>
                  <p:nvPr/>
                </p:nvSpPr>
                <p:spPr>
                  <a:xfrm>
                    <a:off x="1729306" y="4353556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8" y="81"/>
                        </a:moveTo>
                        <a:cubicBezTo>
                          <a:pt x="208" y="209"/>
                          <a:pt x="0" y="1"/>
                          <a:pt x="128" y="1"/>
                        </a:cubicBezTo>
                        <a:cubicBezTo>
                          <a:pt x="176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11" name="Google Shape;2411;p6"/>
                  <p:cNvSpPr/>
                  <p:nvPr/>
                </p:nvSpPr>
                <p:spPr>
                  <a:xfrm>
                    <a:off x="1617383" y="3758402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1"/>
                        </a:moveTo>
                        <a:cubicBezTo>
                          <a:pt x="209" y="209"/>
                          <a:pt x="1" y="1"/>
                          <a:pt x="129" y="1"/>
                        </a:cubicBezTo>
                        <a:cubicBezTo>
                          <a:pt x="161" y="1"/>
                          <a:pt x="209" y="33"/>
                          <a:pt x="209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12" name="Google Shape;2412;p6"/>
                  <p:cNvSpPr/>
                  <p:nvPr/>
                </p:nvSpPr>
                <p:spPr>
                  <a:xfrm>
                    <a:off x="809504" y="3971191"/>
                    <a:ext cx="10143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209" extrusionOk="0">
                        <a:moveTo>
                          <a:pt x="177" y="112"/>
                        </a:moveTo>
                        <a:cubicBezTo>
                          <a:pt x="161" y="208"/>
                          <a:pt x="1" y="208"/>
                          <a:pt x="17" y="112"/>
                        </a:cubicBezTo>
                        <a:cubicBezTo>
                          <a:pt x="17" y="0"/>
                          <a:pt x="177" y="0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13" name="Google Shape;2413;p6"/>
                  <p:cNvSpPr/>
                  <p:nvPr/>
                </p:nvSpPr>
                <p:spPr>
                  <a:xfrm>
                    <a:off x="950769" y="3399877"/>
                    <a:ext cx="922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209" extrusionOk="0">
                        <a:moveTo>
                          <a:pt x="160" y="113"/>
                        </a:moveTo>
                        <a:cubicBezTo>
                          <a:pt x="160" y="209"/>
                          <a:pt x="0" y="209"/>
                          <a:pt x="0" y="113"/>
                        </a:cubicBezTo>
                        <a:cubicBezTo>
                          <a:pt x="0" y="1"/>
                          <a:pt x="160" y="1"/>
                          <a:pt x="160" y="11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14" name="Google Shape;2414;p6"/>
                  <p:cNvSpPr/>
                  <p:nvPr/>
                </p:nvSpPr>
                <p:spPr>
                  <a:xfrm>
                    <a:off x="1323963" y="3949184"/>
                    <a:ext cx="11060" cy="138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" h="241" extrusionOk="0">
                        <a:moveTo>
                          <a:pt x="193" y="112"/>
                        </a:moveTo>
                        <a:cubicBezTo>
                          <a:pt x="161" y="240"/>
                          <a:pt x="1" y="0"/>
                          <a:pt x="129" y="16"/>
                        </a:cubicBezTo>
                        <a:cubicBezTo>
                          <a:pt x="177" y="32"/>
                          <a:pt x="193" y="64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15" name="Google Shape;2415;p6"/>
                  <p:cNvSpPr/>
                  <p:nvPr/>
                </p:nvSpPr>
                <p:spPr>
                  <a:xfrm>
                    <a:off x="1688474" y="2746955"/>
                    <a:ext cx="11977" cy="138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16" name="Google Shape;2416;p6"/>
                  <p:cNvSpPr/>
                  <p:nvPr/>
                </p:nvSpPr>
                <p:spPr>
                  <a:xfrm>
                    <a:off x="864520" y="2361838"/>
                    <a:ext cx="10143" cy="10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17" name="Google Shape;2417;p6"/>
                  <p:cNvSpPr/>
                  <p:nvPr/>
                </p:nvSpPr>
                <p:spPr>
                  <a:xfrm>
                    <a:off x="1172439" y="2810711"/>
                    <a:ext cx="11977" cy="11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18" name="Google Shape;2418;p6"/>
                  <p:cNvSpPr/>
                  <p:nvPr/>
                </p:nvSpPr>
                <p:spPr>
                  <a:xfrm>
                    <a:off x="1150174" y="2423274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19" name="Google Shape;2419;p6"/>
                  <p:cNvSpPr/>
                  <p:nvPr/>
                </p:nvSpPr>
                <p:spPr>
                  <a:xfrm>
                    <a:off x="1665980" y="3981220"/>
                    <a:ext cx="23897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7" y="193"/>
                        </a:moveTo>
                        <a:cubicBezTo>
                          <a:pt x="417" y="337"/>
                          <a:pt x="225" y="417"/>
                          <a:pt x="113" y="305"/>
                        </a:cubicBezTo>
                        <a:cubicBezTo>
                          <a:pt x="1" y="193"/>
                          <a:pt x="81" y="1"/>
                          <a:pt x="241" y="1"/>
                        </a:cubicBezTo>
                        <a:cubicBezTo>
                          <a:pt x="337" y="1"/>
                          <a:pt x="417" y="81"/>
                          <a:pt x="417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0" name="Google Shape;2420;p6"/>
                  <p:cNvSpPr/>
                  <p:nvPr/>
                </p:nvSpPr>
                <p:spPr>
                  <a:xfrm>
                    <a:off x="1606379" y="4444391"/>
                    <a:ext cx="24871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4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208"/>
                          <a:pt x="97" y="16"/>
                          <a:pt x="257" y="16"/>
                        </a:cubicBezTo>
                        <a:cubicBezTo>
                          <a:pt x="353" y="0"/>
                          <a:pt x="433" y="96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1" name="Google Shape;2421;p6"/>
                  <p:cNvSpPr/>
                  <p:nvPr/>
                </p:nvSpPr>
                <p:spPr>
                  <a:xfrm>
                    <a:off x="866354" y="4077556"/>
                    <a:ext cx="23955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8" h="417" extrusionOk="0">
                        <a:moveTo>
                          <a:pt x="417" y="177"/>
                        </a:moveTo>
                        <a:cubicBezTo>
                          <a:pt x="417" y="337"/>
                          <a:pt x="225" y="417"/>
                          <a:pt x="113" y="305"/>
                        </a:cubicBezTo>
                        <a:cubicBezTo>
                          <a:pt x="1" y="193"/>
                          <a:pt x="81" y="1"/>
                          <a:pt x="241" y="1"/>
                        </a:cubicBezTo>
                        <a:cubicBezTo>
                          <a:pt x="337" y="1"/>
                          <a:pt x="417" y="81"/>
                          <a:pt x="417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2" name="Google Shape;2422;p6"/>
                  <p:cNvSpPr/>
                  <p:nvPr/>
                </p:nvSpPr>
                <p:spPr>
                  <a:xfrm>
                    <a:off x="804919" y="3114707"/>
                    <a:ext cx="24814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3" name="Google Shape;2423;p6"/>
                  <p:cNvSpPr/>
                  <p:nvPr/>
                </p:nvSpPr>
                <p:spPr>
                  <a:xfrm>
                    <a:off x="1710910" y="3846429"/>
                    <a:ext cx="23897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33" extrusionOk="0">
                        <a:moveTo>
                          <a:pt x="417" y="193"/>
                        </a:moveTo>
                        <a:cubicBezTo>
                          <a:pt x="417" y="353"/>
                          <a:pt x="225" y="433"/>
                          <a:pt x="113" y="321"/>
                        </a:cubicBezTo>
                        <a:cubicBezTo>
                          <a:pt x="1" y="209"/>
                          <a:pt x="81" y="1"/>
                          <a:pt x="241" y="1"/>
                        </a:cubicBezTo>
                        <a:cubicBezTo>
                          <a:pt x="337" y="1"/>
                          <a:pt x="417" y="81"/>
                          <a:pt x="417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4" name="Google Shape;2424;p6"/>
                  <p:cNvSpPr/>
                  <p:nvPr/>
                </p:nvSpPr>
                <p:spPr>
                  <a:xfrm>
                    <a:off x="2095164" y="3542920"/>
                    <a:ext cx="24814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2" y="176"/>
                        </a:moveTo>
                        <a:cubicBezTo>
                          <a:pt x="432" y="352"/>
                          <a:pt x="240" y="432"/>
                          <a:pt x="112" y="304"/>
                        </a:cubicBezTo>
                        <a:cubicBezTo>
                          <a:pt x="0" y="192"/>
                          <a:pt x="80" y="0"/>
                          <a:pt x="256" y="0"/>
                        </a:cubicBezTo>
                        <a:cubicBezTo>
                          <a:pt x="352" y="0"/>
                          <a:pt x="432" y="80"/>
                          <a:pt x="432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5" name="Google Shape;2425;p6"/>
                  <p:cNvSpPr/>
                  <p:nvPr/>
                </p:nvSpPr>
                <p:spPr>
                  <a:xfrm>
                    <a:off x="1461990" y="2560815"/>
                    <a:ext cx="23897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6" name="Google Shape;2426;p6"/>
                  <p:cNvSpPr/>
                  <p:nvPr/>
                </p:nvSpPr>
                <p:spPr>
                  <a:xfrm>
                    <a:off x="905839" y="3730034"/>
                    <a:ext cx="23897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384" y="272"/>
                        </a:moveTo>
                        <a:cubicBezTo>
                          <a:pt x="368" y="480"/>
                          <a:pt x="48" y="480"/>
                          <a:pt x="32" y="272"/>
                        </a:cubicBezTo>
                        <a:cubicBezTo>
                          <a:pt x="0" y="0"/>
                          <a:pt x="416" y="0"/>
                          <a:pt x="384" y="27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7" name="Google Shape;2427;p6"/>
                  <p:cNvSpPr/>
                  <p:nvPr/>
                </p:nvSpPr>
                <p:spPr>
                  <a:xfrm>
                    <a:off x="1274878" y="2235300"/>
                    <a:ext cx="24814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8" name="Google Shape;2428;p6"/>
                  <p:cNvSpPr/>
                  <p:nvPr/>
                </p:nvSpPr>
                <p:spPr>
                  <a:xfrm>
                    <a:off x="1720137" y="3324687"/>
                    <a:ext cx="23897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384" y="257"/>
                        </a:moveTo>
                        <a:cubicBezTo>
                          <a:pt x="368" y="481"/>
                          <a:pt x="48" y="481"/>
                          <a:pt x="32" y="257"/>
                        </a:cubicBezTo>
                        <a:cubicBezTo>
                          <a:pt x="0" y="1"/>
                          <a:pt x="416" y="1"/>
                          <a:pt x="384" y="25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9" name="Google Shape;2429;p6"/>
                  <p:cNvSpPr/>
                  <p:nvPr/>
                </p:nvSpPr>
                <p:spPr>
                  <a:xfrm>
                    <a:off x="1301039" y="3509910"/>
                    <a:ext cx="23897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33" extrusionOk="0">
                        <a:moveTo>
                          <a:pt x="416" y="192"/>
                        </a:moveTo>
                        <a:cubicBezTo>
                          <a:pt x="416" y="352"/>
                          <a:pt x="224" y="432"/>
                          <a:pt x="112" y="320"/>
                        </a:cubicBezTo>
                        <a:cubicBezTo>
                          <a:pt x="0" y="208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0" name="Google Shape;2430;p6"/>
                  <p:cNvSpPr/>
                  <p:nvPr/>
                </p:nvSpPr>
                <p:spPr>
                  <a:xfrm>
                    <a:off x="1025958" y="3570428"/>
                    <a:ext cx="23897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25"/>
                        </a:moveTo>
                        <a:cubicBezTo>
                          <a:pt x="416" y="481"/>
                          <a:pt x="0" y="481"/>
                          <a:pt x="32" y="225"/>
                        </a:cubicBezTo>
                        <a:cubicBezTo>
                          <a:pt x="48" y="1"/>
                          <a:pt x="368" y="1"/>
                          <a:pt x="400" y="22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1" name="Google Shape;2431;p6"/>
                  <p:cNvSpPr/>
                  <p:nvPr/>
                </p:nvSpPr>
                <p:spPr>
                  <a:xfrm>
                    <a:off x="1654547" y="2403101"/>
                    <a:ext cx="23897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2" name="Google Shape;2432;p6"/>
                  <p:cNvSpPr/>
                  <p:nvPr/>
                </p:nvSpPr>
                <p:spPr>
                  <a:xfrm>
                    <a:off x="959022" y="4245357"/>
                    <a:ext cx="23897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7"/>
                        </a:moveTo>
                        <a:cubicBezTo>
                          <a:pt x="416" y="337"/>
                          <a:pt x="224" y="417"/>
                          <a:pt x="112" y="305"/>
                        </a:cubicBezTo>
                        <a:cubicBezTo>
                          <a:pt x="0" y="193"/>
                          <a:pt x="80" y="1"/>
                          <a:pt x="240" y="1"/>
                        </a:cubicBezTo>
                        <a:cubicBezTo>
                          <a:pt x="336" y="1"/>
                          <a:pt x="416" y="81"/>
                          <a:pt x="416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3" name="Google Shape;2433;p6"/>
                  <p:cNvSpPr/>
                  <p:nvPr/>
                </p:nvSpPr>
                <p:spPr>
                  <a:xfrm>
                    <a:off x="1013121" y="2675433"/>
                    <a:ext cx="24814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4" name="Google Shape;2434;p6"/>
                  <p:cNvSpPr/>
                  <p:nvPr/>
                </p:nvSpPr>
                <p:spPr>
                  <a:xfrm>
                    <a:off x="724228" y="4075722"/>
                    <a:ext cx="24814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81" extrusionOk="0">
                        <a:moveTo>
                          <a:pt x="401" y="209"/>
                        </a:moveTo>
                        <a:cubicBezTo>
                          <a:pt x="433" y="481"/>
                          <a:pt x="1" y="481"/>
                          <a:pt x="33" y="209"/>
                        </a:cubicBezTo>
                        <a:cubicBezTo>
                          <a:pt x="65" y="1"/>
                          <a:pt x="369" y="1"/>
                          <a:pt x="40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5" name="Google Shape;2435;p6"/>
                  <p:cNvSpPr/>
                  <p:nvPr/>
                </p:nvSpPr>
                <p:spPr>
                  <a:xfrm>
                    <a:off x="791165" y="3263252"/>
                    <a:ext cx="24814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3" y="177"/>
                        </a:moveTo>
                        <a:cubicBezTo>
                          <a:pt x="433" y="337"/>
                          <a:pt x="241" y="417"/>
                          <a:pt x="129" y="305"/>
                        </a:cubicBezTo>
                        <a:cubicBezTo>
                          <a:pt x="1" y="193"/>
                          <a:pt x="81" y="1"/>
                          <a:pt x="241" y="1"/>
                        </a:cubicBezTo>
                        <a:cubicBezTo>
                          <a:pt x="353" y="1"/>
                          <a:pt x="433" y="81"/>
                          <a:pt x="433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6" name="Google Shape;2436;p6"/>
                  <p:cNvSpPr/>
                  <p:nvPr/>
                </p:nvSpPr>
                <p:spPr>
                  <a:xfrm>
                    <a:off x="1340467" y="3551173"/>
                    <a:ext cx="23897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33" extrusionOk="0">
                        <a:moveTo>
                          <a:pt x="417" y="193"/>
                        </a:moveTo>
                        <a:cubicBezTo>
                          <a:pt x="417" y="353"/>
                          <a:pt x="225" y="433"/>
                          <a:pt x="113" y="321"/>
                        </a:cubicBezTo>
                        <a:cubicBezTo>
                          <a:pt x="1" y="209"/>
                          <a:pt x="81" y="1"/>
                          <a:pt x="241" y="1"/>
                        </a:cubicBezTo>
                        <a:cubicBezTo>
                          <a:pt x="337" y="1"/>
                          <a:pt x="417" y="81"/>
                          <a:pt x="417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7" name="Google Shape;2437;p6"/>
                  <p:cNvSpPr/>
                  <p:nvPr/>
                </p:nvSpPr>
                <p:spPr>
                  <a:xfrm>
                    <a:off x="1205620" y="3043644"/>
                    <a:ext cx="24814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8" name="Google Shape;2438;p6"/>
                  <p:cNvSpPr/>
                  <p:nvPr/>
                </p:nvSpPr>
                <p:spPr>
                  <a:xfrm>
                    <a:off x="1242355" y="3309099"/>
                    <a:ext cx="24814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3" y="177"/>
                        </a:moveTo>
                        <a:cubicBezTo>
                          <a:pt x="433" y="337"/>
                          <a:pt x="225" y="417"/>
                          <a:pt x="112" y="305"/>
                        </a:cubicBezTo>
                        <a:cubicBezTo>
                          <a:pt x="0" y="193"/>
                          <a:pt x="80" y="1"/>
                          <a:pt x="241" y="1"/>
                        </a:cubicBezTo>
                        <a:cubicBezTo>
                          <a:pt x="353" y="1"/>
                          <a:pt x="433" y="81"/>
                          <a:pt x="433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9" name="Google Shape;2439;p6"/>
                  <p:cNvSpPr/>
                  <p:nvPr/>
                </p:nvSpPr>
                <p:spPr>
                  <a:xfrm>
                    <a:off x="1765926" y="3497073"/>
                    <a:ext cx="89056" cy="88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53" extrusionOk="0">
                        <a:moveTo>
                          <a:pt x="769" y="1552"/>
                        </a:moveTo>
                        <a:lnTo>
                          <a:pt x="769" y="1552"/>
                        </a:lnTo>
                        <a:cubicBezTo>
                          <a:pt x="769" y="1120"/>
                          <a:pt x="433" y="768"/>
                          <a:pt x="1" y="768"/>
                        </a:cubicBezTo>
                        <a:lnTo>
                          <a:pt x="1" y="768"/>
                        </a:lnTo>
                        <a:cubicBezTo>
                          <a:pt x="433" y="768"/>
                          <a:pt x="769" y="432"/>
                          <a:pt x="769" y="0"/>
                        </a:cubicBezTo>
                        <a:lnTo>
                          <a:pt x="769" y="0"/>
                        </a:lnTo>
                        <a:cubicBezTo>
                          <a:pt x="769" y="416"/>
                          <a:pt x="1121" y="768"/>
                          <a:pt x="1553" y="768"/>
                        </a:cubicBezTo>
                        <a:lnTo>
                          <a:pt x="1553" y="768"/>
                        </a:lnTo>
                        <a:cubicBezTo>
                          <a:pt x="1121" y="768"/>
                          <a:pt x="769" y="1120"/>
                          <a:pt x="769" y="155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40" name="Google Shape;2440;p6"/>
                  <p:cNvSpPr/>
                  <p:nvPr/>
                </p:nvSpPr>
                <p:spPr>
                  <a:xfrm>
                    <a:off x="825091" y="3483319"/>
                    <a:ext cx="89056" cy="88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53" extrusionOk="0">
                        <a:moveTo>
                          <a:pt x="785" y="1553"/>
                        </a:moveTo>
                        <a:lnTo>
                          <a:pt x="785" y="1553"/>
                        </a:lnTo>
                        <a:cubicBezTo>
                          <a:pt x="785" y="1121"/>
                          <a:pt x="433" y="785"/>
                          <a:pt x="1" y="785"/>
                        </a:cubicBezTo>
                        <a:lnTo>
                          <a:pt x="1" y="785"/>
                        </a:lnTo>
                        <a:cubicBezTo>
                          <a:pt x="433" y="785"/>
                          <a:pt x="785" y="433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33"/>
                          <a:pt x="1137" y="785"/>
                          <a:pt x="1553" y="785"/>
                        </a:cubicBezTo>
                        <a:lnTo>
                          <a:pt x="1553" y="785"/>
                        </a:lnTo>
                        <a:cubicBezTo>
                          <a:pt x="1137" y="785"/>
                          <a:pt x="785" y="1121"/>
                          <a:pt x="785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41" name="Google Shape;2441;p6"/>
                  <p:cNvSpPr/>
                  <p:nvPr/>
                </p:nvSpPr>
                <p:spPr>
                  <a:xfrm>
                    <a:off x="938849" y="2381094"/>
                    <a:ext cx="88999" cy="88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42" name="Google Shape;2442;p6"/>
                  <p:cNvSpPr/>
                  <p:nvPr/>
                </p:nvSpPr>
                <p:spPr>
                  <a:xfrm>
                    <a:off x="1427577" y="2872834"/>
                    <a:ext cx="89056" cy="880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443" name="Google Shape;2443;p6"/>
                <p:cNvGrpSpPr/>
                <p:nvPr/>
              </p:nvGrpSpPr>
              <p:grpSpPr>
                <a:xfrm rot="5920143">
                  <a:off x="1176368" y="1064725"/>
                  <a:ext cx="1509182" cy="2233509"/>
                  <a:chOff x="713225" y="2235300"/>
                  <a:chExt cx="1509450" cy="2233905"/>
                </a:xfrm>
              </p:grpSpPr>
              <p:sp>
                <p:nvSpPr>
                  <p:cNvPr id="2444" name="Google Shape;2444;p6"/>
                  <p:cNvSpPr/>
                  <p:nvPr/>
                </p:nvSpPr>
                <p:spPr>
                  <a:xfrm>
                    <a:off x="2168519" y="4094921"/>
                    <a:ext cx="54156" cy="54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6" extrusionOk="0">
                        <a:moveTo>
                          <a:pt x="945" y="417"/>
                        </a:moveTo>
                        <a:cubicBezTo>
                          <a:pt x="945" y="769"/>
                          <a:pt x="513" y="945"/>
                          <a:pt x="256" y="689"/>
                        </a:cubicBezTo>
                        <a:cubicBezTo>
                          <a:pt x="0" y="433"/>
                          <a:pt x="192" y="1"/>
                          <a:pt x="545" y="17"/>
                        </a:cubicBezTo>
                        <a:cubicBezTo>
                          <a:pt x="769" y="17"/>
                          <a:pt x="945" y="193"/>
                          <a:pt x="945" y="41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45" name="Google Shape;2445;p6"/>
                  <p:cNvSpPr/>
                  <p:nvPr/>
                </p:nvSpPr>
                <p:spPr>
                  <a:xfrm>
                    <a:off x="2147430" y="3617193"/>
                    <a:ext cx="53239" cy="5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45" extrusionOk="0">
                        <a:moveTo>
                          <a:pt x="929" y="400"/>
                        </a:moveTo>
                        <a:cubicBezTo>
                          <a:pt x="929" y="752"/>
                          <a:pt x="496" y="944"/>
                          <a:pt x="240" y="688"/>
                        </a:cubicBezTo>
                        <a:cubicBezTo>
                          <a:pt x="0" y="432"/>
                          <a:pt x="176" y="0"/>
                          <a:pt x="528" y="0"/>
                        </a:cubicBezTo>
                        <a:cubicBezTo>
                          <a:pt x="753" y="0"/>
                          <a:pt x="929" y="176"/>
                          <a:pt x="929" y="40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46" name="Google Shape;2446;p6"/>
                  <p:cNvSpPr/>
                  <p:nvPr/>
                </p:nvSpPr>
                <p:spPr>
                  <a:xfrm>
                    <a:off x="1029626" y="3003298"/>
                    <a:ext cx="53239" cy="523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47" name="Google Shape;2447;p6"/>
                  <p:cNvSpPr/>
                  <p:nvPr/>
                </p:nvSpPr>
                <p:spPr>
                  <a:xfrm>
                    <a:off x="1547695" y="3244913"/>
                    <a:ext cx="54156" cy="5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01"/>
                        </a:moveTo>
                        <a:cubicBezTo>
                          <a:pt x="945" y="753"/>
                          <a:pt x="513" y="945"/>
                          <a:pt x="257" y="689"/>
                        </a:cubicBezTo>
                        <a:cubicBezTo>
                          <a:pt x="1" y="433"/>
                          <a:pt x="177" y="1"/>
                          <a:pt x="545" y="1"/>
                        </a:cubicBezTo>
                        <a:cubicBezTo>
                          <a:pt x="753" y="1"/>
                          <a:pt x="929" y="177"/>
                          <a:pt x="945" y="40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48" name="Google Shape;2448;p6"/>
                  <p:cNvSpPr/>
                  <p:nvPr/>
                </p:nvSpPr>
                <p:spPr>
                  <a:xfrm>
                    <a:off x="1203844" y="3823562"/>
                    <a:ext cx="52322" cy="514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3" h="897" extrusionOk="0">
                        <a:moveTo>
                          <a:pt x="913" y="384"/>
                        </a:moveTo>
                        <a:cubicBezTo>
                          <a:pt x="913" y="736"/>
                          <a:pt x="496" y="896"/>
                          <a:pt x="256" y="656"/>
                        </a:cubicBezTo>
                        <a:cubicBezTo>
                          <a:pt x="0" y="416"/>
                          <a:pt x="176" y="0"/>
                          <a:pt x="528" y="0"/>
                        </a:cubicBezTo>
                        <a:cubicBezTo>
                          <a:pt x="736" y="0"/>
                          <a:pt x="913" y="176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49" name="Google Shape;2449;p6"/>
                  <p:cNvSpPr/>
                  <p:nvPr/>
                </p:nvSpPr>
                <p:spPr>
                  <a:xfrm>
                    <a:off x="713225" y="2823119"/>
                    <a:ext cx="54156" cy="5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50" name="Google Shape;2450;p6"/>
                  <p:cNvSpPr/>
                  <p:nvPr/>
                </p:nvSpPr>
                <p:spPr>
                  <a:xfrm>
                    <a:off x="1506433" y="3973884"/>
                    <a:ext cx="12894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5" h="209" extrusionOk="0">
                        <a:moveTo>
                          <a:pt x="225" y="81"/>
                        </a:moveTo>
                        <a:cubicBezTo>
                          <a:pt x="225" y="209"/>
                          <a:pt x="1" y="1"/>
                          <a:pt x="129" y="1"/>
                        </a:cubicBezTo>
                        <a:cubicBezTo>
                          <a:pt x="177" y="1"/>
                          <a:pt x="225" y="33"/>
                          <a:pt x="225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51" name="Google Shape;2451;p6"/>
                  <p:cNvSpPr/>
                  <p:nvPr/>
                </p:nvSpPr>
                <p:spPr>
                  <a:xfrm>
                    <a:off x="1758591" y="3940874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1"/>
                        </a:moveTo>
                        <a:cubicBezTo>
                          <a:pt x="209" y="209"/>
                          <a:pt x="1" y="1"/>
                          <a:pt x="129" y="1"/>
                        </a:cubicBezTo>
                        <a:cubicBezTo>
                          <a:pt x="177" y="1"/>
                          <a:pt x="209" y="33"/>
                          <a:pt x="209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52" name="Google Shape;2452;p6"/>
                  <p:cNvSpPr/>
                  <p:nvPr/>
                </p:nvSpPr>
                <p:spPr>
                  <a:xfrm>
                    <a:off x="1650879" y="2571819"/>
                    <a:ext cx="11977" cy="11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53" name="Google Shape;2453;p6"/>
                  <p:cNvSpPr/>
                  <p:nvPr/>
                </p:nvSpPr>
                <p:spPr>
                  <a:xfrm>
                    <a:off x="1740309" y="3247664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8" y="81"/>
                        </a:moveTo>
                        <a:cubicBezTo>
                          <a:pt x="208" y="209"/>
                          <a:pt x="0" y="1"/>
                          <a:pt x="128" y="1"/>
                        </a:cubicBezTo>
                        <a:cubicBezTo>
                          <a:pt x="176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54" name="Google Shape;2454;p6"/>
                  <p:cNvSpPr/>
                  <p:nvPr/>
                </p:nvSpPr>
                <p:spPr>
                  <a:xfrm>
                    <a:off x="2109835" y="4290287"/>
                    <a:ext cx="9227" cy="9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160" y="80"/>
                        </a:moveTo>
                        <a:cubicBezTo>
                          <a:pt x="160" y="112"/>
                          <a:pt x="112" y="160"/>
                          <a:pt x="80" y="160"/>
                        </a:cubicBezTo>
                        <a:cubicBezTo>
                          <a:pt x="32" y="160"/>
                          <a:pt x="0" y="112"/>
                          <a:pt x="0" y="80"/>
                        </a:cubicBezTo>
                        <a:cubicBezTo>
                          <a:pt x="0" y="32"/>
                          <a:pt x="32" y="0"/>
                          <a:pt x="80" y="0"/>
                        </a:cubicBezTo>
                        <a:cubicBezTo>
                          <a:pt x="112" y="0"/>
                          <a:pt x="160" y="32"/>
                          <a:pt x="160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55" name="Google Shape;2455;p6"/>
                  <p:cNvSpPr/>
                  <p:nvPr/>
                </p:nvSpPr>
                <p:spPr>
                  <a:xfrm>
                    <a:off x="1729306" y="4353556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8" y="81"/>
                        </a:moveTo>
                        <a:cubicBezTo>
                          <a:pt x="208" y="209"/>
                          <a:pt x="0" y="1"/>
                          <a:pt x="128" y="1"/>
                        </a:cubicBezTo>
                        <a:cubicBezTo>
                          <a:pt x="176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56" name="Google Shape;2456;p6"/>
                  <p:cNvSpPr/>
                  <p:nvPr/>
                </p:nvSpPr>
                <p:spPr>
                  <a:xfrm>
                    <a:off x="1617383" y="3758402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1"/>
                        </a:moveTo>
                        <a:cubicBezTo>
                          <a:pt x="209" y="209"/>
                          <a:pt x="1" y="1"/>
                          <a:pt x="129" y="1"/>
                        </a:cubicBezTo>
                        <a:cubicBezTo>
                          <a:pt x="161" y="1"/>
                          <a:pt x="209" y="33"/>
                          <a:pt x="209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57" name="Google Shape;2457;p6"/>
                  <p:cNvSpPr/>
                  <p:nvPr/>
                </p:nvSpPr>
                <p:spPr>
                  <a:xfrm>
                    <a:off x="809504" y="3971191"/>
                    <a:ext cx="10143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209" extrusionOk="0">
                        <a:moveTo>
                          <a:pt x="177" y="112"/>
                        </a:moveTo>
                        <a:cubicBezTo>
                          <a:pt x="161" y="208"/>
                          <a:pt x="1" y="208"/>
                          <a:pt x="17" y="112"/>
                        </a:cubicBezTo>
                        <a:cubicBezTo>
                          <a:pt x="17" y="0"/>
                          <a:pt x="177" y="0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58" name="Google Shape;2458;p6"/>
                  <p:cNvSpPr/>
                  <p:nvPr/>
                </p:nvSpPr>
                <p:spPr>
                  <a:xfrm>
                    <a:off x="950769" y="3399877"/>
                    <a:ext cx="922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209" extrusionOk="0">
                        <a:moveTo>
                          <a:pt x="160" y="113"/>
                        </a:moveTo>
                        <a:cubicBezTo>
                          <a:pt x="160" y="209"/>
                          <a:pt x="0" y="209"/>
                          <a:pt x="0" y="113"/>
                        </a:cubicBezTo>
                        <a:cubicBezTo>
                          <a:pt x="0" y="1"/>
                          <a:pt x="160" y="1"/>
                          <a:pt x="160" y="11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59" name="Google Shape;2459;p6"/>
                  <p:cNvSpPr/>
                  <p:nvPr/>
                </p:nvSpPr>
                <p:spPr>
                  <a:xfrm>
                    <a:off x="1323963" y="3949184"/>
                    <a:ext cx="11060" cy="138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" h="241" extrusionOk="0">
                        <a:moveTo>
                          <a:pt x="193" y="112"/>
                        </a:moveTo>
                        <a:cubicBezTo>
                          <a:pt x="161" y="240"/>
                          <a:pt x="1" y="0"/>
                          <a:pt x="129" y="16"/>
                        </a:cubicBezTo>
                        <a:cubicBezTo>
                          <a:pt x="177" y="32"/>
                          <a:pt x="193" y="64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0" name="Google Shape;2460;p6"/>
                  <p:cNvSpPr/>
                  <p:nvPr/>
                </p:nvSpPr>
                <p:spPr>
                  <a:xfrm>
                    <a:off x="1688474" y="2746955"/>
                    <a:ext cx="11977" cy="138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1" name="Google Shape;2461;p6"/>
                  <p:cNvSpPr/>
                  <p:nvPr/>
                </p:nvSpPr>
                <p:spPr>
                  <a:xfrm>
                    <a:off x="864520" y="2361838"/>
                    <a:ext cx="10143" cy="10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2" name="Google Shape;2462;p6"/>
                  <p:cNvSpPr/>
                  <p:nvPr/>
                </p:nvSpPr>
                <p:spPr>
                  <a:xfrm>
                    <a:off x="1172439" y="2810711"/>
                    <a:ext cx="11977" cy="11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3" name="Google Shape;2463;p6"/>
                  <p:cNvSpPr/>
                  <p:nvPr/>
                </p:nvSpPr>
                <p:spPr>
                  <a:xfrm>
                    <a:off x="1150174" y="2423274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4" name="Google Shape;2464;p6"/>
                  <p:cNvSpPr/>
                  <p:nvPr/>
                </p:nvSpPr>
                <p:spPr>
                  <a:xfrm>
                    <a:off x="1665980" y="3981220"/>
                    <a:ext cx="23897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7" y="193"/>
                        </a:moveTo>
                        <a:cubicBezTo>
                          <a:pt x="417" y="337"/>
                          <a:pt x="225" y="417"/>
                          <a:pt x="113" y="305"/>
                        </a:cubicBezTo>
                        <a:cubicBezTo>
                          <a:pt x="1" y="193"/>
                          <a:pt x="81" y="1"/>
                          <a:pt x="241" y="1"/>
                        </a:cubicBezTo>
                        <a:cubicBezTo>
                          <a:pt x="337" y="1"/>
                          <a:pt x="417" y="81"/>
                          <a:pt x="417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5" name="Google Shape;2465;p6"/>
                  <p:cNvSpPr/>
                  <p:nvPr/>
                </p:nvSpPr>
                <p:spPr>
                  <a:xfrm>
                    <a:off x="1606379" y="4444391"/>
                    <a:ext cx="24871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4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208"/>
                          <a:pt x="97" y="16"/>
                          <a:pt x="257" y="16"/>
                        </a:cubicBezTo>
                        <a:cubicBezTo>
                          <a:pt x="353" y="0"/>
                          <a:pt x="433" y="96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6" name="Google Shape;2466;p6"/>
                  <p:cNvSpPr/>
                  <p:nvPr/>
                </p:nvSpPr>
                <p:spPr>
                  <a:xfrm>
                    <a:off x="866354" y="4077556"/>
                    <a:ext cx="23955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8" h="417" extrusionOk="0">
                        <a:moveTo>
                          <a:pt x="417" y="177"/>
                        </a:moveTo>
                        <a:cubicBezTo>
                          <a:pt x="417" y="337"/>
                          <a:pt x="225" y="417"/>
                          <a:pt x="113" y="305"/>
                        </a:cubicBezTo>
                        <a:cubicBezTo>
                          <a:pt x="1" y="193"/>
                          <a:pt x="81" y="1"/>
                          <a:pt x="241" y="1"/>
                        </a:cubicBezTo>
                        <a:cubicBezTo>
                          <a:pt x="337" y="1"/>
                          <a:pt x="417" y="81"/>
                          <a:pt x="417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7" name="Google Shape;2467;p6"/>
                  <p:cNvSpPr/>
                  <p:nvPr/>
                </p:nvSpPr>
                <p:spPr>
                  <a:xfrm>
                    <a:off x="804919" y="3114707"/>
                    <a:ext cx="24814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8" name="Google Shape;2468;p6"/>
                  <p:cNvSpPr/>
                  <p:nvPr/>
                </p:nvSpPr>
                <p:spPr>
                  <a:xfrm>
                    <a:off x="1710910" y="3846429"/>
                    <a:ext cx="23897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33" extrusionOk="0">
                        <a:moveTo>
                          <a:pt x="417" y="193"/>
                        </a:moveTo>
                        <a:cubicBezTo>
                          <a:pt x="417" y="353"/>
                          <a:pt x="225" y="433"/>
                          <a:pt x="113" y="321"/>
                        </a:cubicBezTo>
                        <a:cubicBezTo>
                          <a:pt x="1" y="209"/>
                          <a:pt x="81" y="1"/>
                          <a:pt x="241" y="1"/>
                        </a:cubicBezTo>
                        <a:cubicBezTo>
                          <a:pt x="337" y="1"/>
                          <a:pt x="417" y="81"/>
                          <a:pt x="417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9" name="Google Shape;2469;p6"/>
                  <p:cNvSpPr/>
                  <p:nvPr/>
                </p:nvSpPr>
                <p:spPr>
                  <a:xfrm>
                    <a:off x="2095164" y="3542920"/>
                    <a:ext cx="24814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2" y="176"/>
                        </a:moveTo>
                        <a:cubicBezTo>
                          <a:pt x="432" y="352"/>
                          <a:pt x="240" y="432"/>
                          <a:pt x="112" y="304"/>
                        </a:cubicBezTo>
                        <a:cubicBezTo>
                          <a:pt x="0" y="192"/>
                          <a:pt x="80" y="0"/>
                          <a:pt x="256" y="0"/>
                        </a:cubicBezTo>
                        <a:cubicBezTo>
                          <a:pt x="352" y="0"/>
                          <a:pt x="432" y="80"/>
                          <a:pt x="432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0" name="Google Shape;2470;p6"/>
                  <p:cNvSpPr/>
                  <p:nvPr/>
                </p:nvSpPr>
                <p:spPr>
                  <a:xfrm>
                    <a:off x="1461990" y="2560815"/>
                    <a:ext cx="23897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1" name="Google Shape;2471;p6"/>
                  <p:cNvSpPr/>
                  <p:nvPr/>
                </p:nvSpPr>
                <p:spPr>
                  <a:xfrm>
                    <a:off x="905839" y="3730034"/>
                    <a:ext cx="23897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384" y="272"/>
                        </a:moveTo>
                        <a:cubicBezTo>
                          <a:pt x="368" y="480"/>
                          <a:pt x="48" y="480"/>
                          <a:pt x="32" y="272"/>
                        </a:cubicBezTo>
                        <a:cubicBezTo>
                          <a:pt x="0" y="0"/>
                          <a:pt x="416" y="0"/>
                          <a:pt x="384" y="27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2" name="Google Shape;2472;p6"/>
                  <p:cNvSpPr/>
                  <p:nvPr/>
                </p:nvSpPr>
                <p:spPr>
                  <a:xfrm>
                    <a:off x="1274878" y="2235300"/>
                    <a:ext cx="24814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3" name="Google Shape;2473;p6"/>
                  <p:cNvSpPr/>
                  <p:nvPr/>
                </p:nvSpPr>
                <p:spPr>
                  <a:xfrm>
                    <a:off x="1720137" y="3324687"/>
                    <a:ext cx="23897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384" y="257"/>
                        </a:moveTo>
                        <a:cubicBezTo>
                          <a:pt x="368" y="481"/>
                          <a:pt x="48" y="481"/>
                          <a:pt x="32" y="257"/>
                        </a:cubicBezTo>
                        <a:cubicBezTo>
                          <a:pt x="0" y="1"/>
                          <a:pt x="416" y="1"/>
                          <a:pt x="384" y="25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4" name="Google Shape;2474;p6"/>
                  <p:cNvSpPr/>
                  <p:nvPr/>
                </p:nvSpPr>
                <p:spPr>
                  <a:xfrm>
                    <a:off x="1301039" y="3509910"/>
                    <a:ext cx="23897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33" extrusionOk="0">
                        <a:moveTo>
                          <a:pt x="416" y="192"/>
                        </a:moveTo>
                        <a:cubicBezTo>
                          <a:pt x="416" y="352"/>
                          <a:pt x="224" y="432"/>
                          <a:pt x="112" y="320"/>
                        </a:cubicBezTo>
                        <a:cubicBezTo>
                          <a:pt x="0" y="208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5" name="Google Shape;2475;p6"/>
                  <p:cNvSpPr/>
                  <p:nvPr/>
                </p:nvSpPr>
                <p:spPr>
                  <a:xfrm>
                    <a:off x="1025958" y="3570428"/>
                    <a:ext cx="23897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25"/>
                        </a:moveTo>
                        <a:cubicBezTo>
                          <a:pt x="416" y="481"/>
                          <a:pt x="0" y="481"/>
                          <a:pt x="32" y="225"/>
                        </a:cubicBezTo>
                        <a:cubicBezTo>
                          <a:pt x="48" y="1"/>
                          <a:pt x="368" y="1"/>
                          <a:pt x="400" y="22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6" name="Google Shape;2476;p6"/>
                  <p:cNvSpPr/>
                  <p:nvPr/>
                </p:nvSpPr>
                <p:spPr>
                  <a:xfrm>
                    <a:off x="1654547" y="2403101"/>
                    <a:ext cx="23897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7" name="Google Shape;2477;p6"/>
                  <p:cNvSpPr/>
                  <p:nvPr/>
                </p:nvSpPr>
                <p:spPr>
                  <a:xfrm>
                    <a:off x="959022" y="4245357"/>
                    <a:ext cx="23897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7"/>
                        </a:moveTo>
                        <a:cubicBezTo>
                          <a:pt x="416" y="337"/>
                          <a:pt x="224" y="417"/>
                          <a:pt x="112" y="305"/>
                        </a:cubicBezTo>
                        <a:cubicBezTo>
                          <a:pt x="0" y="193"/>
                          <a:pt x="80" y="1"/>
                          <a:pt x="240" y="1"/>
                        </a:cubicBezTo>
                        <a:cubicBezTo>
                          <a:pt x="336" y="1"/>
                          <a:pt x="416" y="81"/>
                          <a:pt x="416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8" name="Google Shape;2478;p6"/>
                  <p:cNvSpPr/>
                  <p:nvPr/>
                </p:nvSpPr>
                <p:spPr>
                  <a:xfrm>
                    <a:off x="1013121" y="2675433"/>
                    <a:ext cx="24814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9" name="Google Shape;2479;p6"/>
                  <p:cNvSpPr/>
                  <p:nvPr/>
                </p:nvSpPr>
                <p:spPr>
                  <a:xfrm>
                    <a:off x="724228" y="4075722"/>
                    <a:ext cx="24814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81" extrusionOk="0">
                        <a:moveTo>
                          <a:pt x="401" y="209"/>
                        </a:moveTo>
                        <a:cubicBezTo>
                          <a:pt x="433" y="481"/>
                          <a:pt x="1" y="481"/>
                          <a:pt x="33" y="209"/>
                        </a:cubicBezTo>
                        <a:cubicBezTo>
                          <a:pt x="65" y="1"/>
                          <a:pt x="369" y="1"/>
                          <a:pt x="40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80" name="Google Shape;2480;p6"/>
                  <p:cNvSpPr/>
                  <p:nvPr/>
                </p:nvSpPr>
                <p:spPr>
                  <a:xfrm>
                    <a:off x="791165" y="3263252"/>
                    <a:ext cx="24814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3" y="177"/>
                        </a:moveTo>
                        <a:cubicBezTo>
                          <a:pt x="433" y="337"/>
                          <a:pt x="241" y="417"/>
                          <a:pt x="129" y="305"/>
                        </a:cubicBezTo>
                        <a:cubicBezTo>
                          <a:pt x="1" y="193"/>
                          <a:pt x="81" y="1"/>
                          <a:pt x="241" y="1"/>
                        </a:cubicBezTo>
                        <a:cubicBezTo>
                          <a:pt x="353" y="1"/>
                          <a:pt x="433" y="81"/>
                          <a:pt x="433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81" name="Google Shape;2481;p6"/>
                  <p:cNvSpPr/>
                  <p:nvPr/>
                </p:nvSpPr>
                <p:spPr>
                  <a:xfrm>
                    <a:off x="1340467" y="3551173"/>
                    <a:ext cx="23897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33" extrusionOk="0">
                        <a:moveTo>
                          <a:pt x="417" y="193"/>
                        </a:moveTo>
                        <a:cubicBezTo>
                          <a:pt x="417" y="353"/>
                          <a:pt x="225" y="433"/>
                          <a:pt x="113" y="321"/>
                        </a:cubicBezTo>
                        <a:cubicBezTo>
                          <a:pt x="1" y="209"/>
                          <a:pt x="81" y="1"/>
                          <a:pt x="241" y="1"/>
                        </a:cubicBezTo>
                        <a:cubicBezTo>
                          <a:pt x="337" y="1"/>
                          <a:pt x="417" y="81"/>
                          <a:pt x="417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82" name="Google Shape;2482;p6"/>
                  <p:cNvSpPr/>
                  <p:nvPr/>
                </p:nvSpPr>
                <p:spPr>
                  <a:xfrm>
                    <a:off x="1205620" y="3043644"/>
                    <a:ext cx="24814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83" name="Google Shape;2483;p6"/>
                  <p:cNvSpPr/>
                  <p:nvPr/>
                </p:nvSpPr>
                <p:spPr>
                  <a:xfrm>
                    <a:off x="1242355" y="3309099"/>
                    <a:ext cx="24814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3" y="177"/>
                        </a:moveTo>
                        <a:cubicBezTo>
                          <a:pt x="433" y="337"/>
                          <a:pt x="225" y="417"/>
                          <a:pt x="112" y="305"/>
                        </a:cubicBezTo>
                        <a:cubicBezTo>
                          <a:pt x="0" y="193"/>
                          <a:pt x="80" y="1"/>
                          <a:pt x="241" y="1"/>
                        </a:cubicBezTo>
                        <a:cubicBezTo>
                          <a:pt x="353" y="1"/>
                          <a:pt x="433" y="81"/>
                          <a:pt x="433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84" name="Google Shape;2484;p6"/>
                  <p:cNvSpPr/>
                  <p:nvPr/>
                </p:nvSpPr>
                <p:spPr>
                  <a:xfrm>
                    <a:off x="1765926" y="3497073"/>
                    <a:ext cx="89056" cy="88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53" extrusionOk="0">
                        <a:moveTo>
                          <a:pt x="769" y="1552"/>
                        </a:moveTo>
                        <a:lnTo>
                          <a:pt x="769" y="1552"/>
                        </a:lnTo>
                        <a:cubicBezTo>
                          <a:pt x="769" y="1120"/>
                          <a:pt x="433" y="768"/>
                          <a:pt x="1" y="768"/>
                        </a:cubicBezTo>
                        <a:lnTo>
                          <a:pt x="1" y="768"/>
                        </a:lnTo>
                        <a:cubicBezTo>
                          <a:pt x="433" y="768"/>
                          <a:pt x="769" y="432"/>
                          <a:pt x="769" y="0"/>
                        </a:cubicBezTo>
                        <a:lnTo>
                          <a:pt x="769" y="0"/>
                        </a:lnTo>
                        <a:cubicBezTo>
                          <a:pt x="769" y="416"/>
                          <a:pt x="1121" y="768"/>
                          <a:pt x="1553" y="768"/>
                        </a:cubicBezTo>
                        <a:lnTo>
                          <a:pt x="1553" y="768"/>
                        </a:lnTo>
                        <a:cubicBezTo>
                          <a:pt x="1121" y="768"/>
                          <a:pt x="769" y="1120"/>
                          <a:pt x="769" y="155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85" name="Google Shape;2485;p6"/>
                  <p:cNvSpPr/>
                  <p:nvPr/>
                </p:nvSpPr>
                <p:spPr>
                  <a:xfrm>
                    <a:off x="825091" y="3483319"/>
                    <a:ext cx="89056" cy="88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53" extrusionOk="0">
                        <a:moveTo>
                          <a:pt x="785" y="1553"/>
                        </a:moveTo>
                        <a:lnTo>
                          <a:pt x="785" y="1553"/>
                        </a:lnTo>
                        <a:cubicBezTo>
                          <a:pt x="785" y="1121"/>
                          <a:pt x="433" y="785"/>
                          <a:pt x="1" y="785"/>
                        </a:cubicBezTo>
                        <a:lnTo>
                          <a:pt x="1" y="785"/>
                        </a:lnTo>
                        <a:cubicBezTo>
                          <a:pt x="433" y="785"/>
                          <a:pt x="785" y="433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33"/>
                          <a:pt x="1137" y="785"/>
                          <a:pt x="1553" y="785"/>
                        </a:cubicBezTo>
                        <a:lnTo>
                          <a:pt x="1553" y="785"/>
                        </a:lnTo>
                        <a:cubicBezTo>
                          <a:pt x="1137" y="785"/>
                          <a:pt x="785" y="1121"/>
                          <a:pt x="785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86" name="Google Shape;2486;p6"/>
                  <p:cNvSpPr/>
                  <p:nvPr/>
                </p:nvSpPr>
                <p:spPr>
                  <a:xfrm>
                    <a:off x="938849" y="2381094"/>
                    <a:ext cx="88999" cy="88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87" name="Google Shape;2487;p6"/>
                  <p:cNvSpPr/>
                  <p:nvPr/>
                </p:nvSpPr>
                <p:spPr>
                  <a:xfrm>
                    <a:off x="1427577" y="2872834"/>
                    <a:ext cx="89056" cy="880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488" name="Google Shape;2488;p6"/>
              <p:cNvSpPr/>
              <p:nvPr/>
            </p:nvSpPr>
            <p:spPr>
              <a:xfrm rot="1592122" flipH="1">
                <a:off x="1051928" y="3234942"/>
                <a:ext cx="540544" cy="298592"/>
              </a:xfrm>
              <a:custGeom>
                <a:avLst/>
                <a:gdLst/>
                <a:ahLst/>
                <a:cxnLst/>
                <a:rect l="l" t="t" r="r" b="b"/>
                <a:pathLst>
                  <a:path w="35776" h="19758" extrusionOk="0">
                    <a:moveTo>
                      <a:pt x="9180" y="13709"/>
                    </a:moveTo>
                    <a:cubicBezTo>
                      <a:pt x="8298" y="14013"/>
                      <a:pt x="7447" y="14469"/>
                      <a:pt x="6535" y="14469"/>
                    </a:cubicBezTo>
                    <a:cubicBezTo>
                      <a:pt x="6292" y="14439"/>
                      <a:pt x="6049" y="14499"/>
                      <a:pt x="5836" y="14591"/>
                    </a:cubicBezTo>
                    <a:cubicBezTo>
                      <a:pt x="5623" y="14743"/>
                      <a:pt x="5441" y="14986"/>
                      <a:pt x="5350" y="15229"/>
                    </a:cubicBezTo>
                    <a:cubicBezTo>
                      <a:pt x="4924" y="15958"/>
                      <a:pt x="4043" y="16232"/>
                      <a:pt x="3222" y="16414"/>
                    </a:cubicBezTo>
                    <a:cubicBezTo>
                      <a:pt x="2401" y="16597"/>
                      <a:pt x="1550" y="16718"/>
                      <a:pt x="882" y="17235"/>
                    </a:cubicBezTo>
                    <a:cubicBezTo>
                      <a:pt x="243" y="17752"/>
                      <a:pt x="0" y="18876"/>
                      <a:pt x="608" y="19393"/>
                    </a:cubicBezTo>
                    <a:cubicBezTo>
                      <a:pt x="1094" y="19728"/>
                      <a:pt x="1702" y="19758"/>
                      <a:pt x="2189" y="19484"/>
                    </a:cubicBezTo>
                    <a:cubicBezTo>
                      <a:pt x="2675" y="19180"/>
                      <a:pt x="3101" y="18846"/>
                      <a:pt x="3465" y="18421"/>
                    </a:cubicBezTo>
                    <a:cubicBezTo>
                      <a:pt x="4590" y="17296"/>
                      <a:pt x="5867" y="16384"/>
                      <a:pt x="7295" y="15685"/>
                    </a:cubicBezTo>
                    <a:cubicBezTo>
                      <a:pt x="8937" y="14864"/>
                      <a:pt x="31277" y="2645"/>
                      <a:pt x="35776" y="1"/>
                    </a:cubicBezTo>
                    <a:cubicBezTo>
                      <a:pt x="25928" y="5502"/>
                      <a:pt x="13648" y="12007"/>
                      <a:pt x="9180" y="137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89" name="Google Shape;2489;p6"/>
          <p:cNvSpPr txBox="1">
            <a:spLocks noGrp="1"/>
          </p:cNvSpPr>
          <p:nvPr>
            <p:ph type="title"/>
          </p:nvPr>
        </p:nvSpPr>
        <p:spPr>
          <a:xfrm>
            <a:off x="2084850" y="881550"/>
            <a:ext cx="4974300" cy="3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6" name="Google Shape;2736;p8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2737" name="Google Shape;2737;p8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38" name="Google Shape;2738;p8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2739" name="Google Shape;2739;p8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8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8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8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8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8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8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8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8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8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8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8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8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8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8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8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8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8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8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8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8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8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2761;p8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2762;p8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763;p8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4" name="Google Shape;2764;p8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2765" name="Google Shape;2765;p8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8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8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8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8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8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8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8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3" name="Google Shape;2773;p8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4" name="Google Shape;2774;p8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8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8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8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8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8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8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8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8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8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4" name="Google Shape;2784;p8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5" name="Google Shape;2785;p8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6" name="Google Shape;2786;p8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2787;p8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8" name="Google Shape;2788;p8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2789;p8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8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91" name="Google Shape;2791;p8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8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8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8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8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8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8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8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8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8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8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8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8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8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8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8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8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8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8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8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8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8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8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8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8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8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8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8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8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8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8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8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8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8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8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8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8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8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8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8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8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8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8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8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8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8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8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8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8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8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8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8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8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8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8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8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8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8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8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8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8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8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8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8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8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8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8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8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8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8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8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8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8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8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8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8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8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8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8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8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8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8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8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8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8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8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8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8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8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8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8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8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8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8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8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8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8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8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8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8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91" name="Google Shape;2891;p8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2892" name="Google Shape;2892;p8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3" name="Google Shape;2893;p8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4" name="Google Shape;2894;p8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5" name="Google Shape;2895;p8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6" name="Google Shape;2896;p8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7" name="Google Shape;2897;p8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2898;p8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9" name="Google Shape;2899;p8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0" name="Google Shape;2900;p8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1" name="Google Shape;2901;p8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2" name="Google Shape;2902;p8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3" name="Google Shape;2903;p8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4" name="Google Shape;2904;p8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5" name="Google Shape;2905;p8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6" name="Google Shape;2906;p8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7" name="Google Shape;2907;p8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8" name="Google Shape;2908;p8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9" name="Google Shape;2909;p8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0" name="Google Shape;2910;p8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1" name="Google Shape;2911;p8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2" name="Google Shape;2912;p8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3" name="Google Shape;2913;p8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4" name="Google Shape;2914;p8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5" name="Google Shape;2915;p8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6" name="Google Shape;2916;p8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8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18" name="Google Shape;2918;p8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8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8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8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8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23" name="Google Shape;2923;p8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2924" name="Google Shape;2924;p8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8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6" name="Google Shape;2926;p8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7" name="Google Shape;2927;p8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8" name="Google Shape;2928;p8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2929;p8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0" name="Google Shape;2930;p8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1" name="Google Shape;2931;p8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2" name="Google Shape;2932;p8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8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8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8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8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8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8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8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940;p8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2941;p8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2" name="Google Shape;2942;p8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3" name="Google Shape;2943;p8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8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8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8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8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2948;p8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8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50" name="Google Shape;2950;p8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51" name="Google Shape;2951;p8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2952" name="Google Shape;2952;p8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3" name="Google Shape;2953;p8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4" name="Google Shape;2954;p8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5" name="Google Shape;2955;p8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6" name="Google Shape;2956;p8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7" name="Google Shape;2957;p8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8" name="Google Shape;2958;p8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9" name="Google Shape;2959;p8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0" name="Google Shape;2960;p8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1" name="Google Shape;2961;p8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2" name="Google Shape;2962;p8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3" name="Google Shape;2963;p8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4" name="Google Shape;2964;p8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5" name="Google Shape;2965;p8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6" name="Google Shape;2966;p8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7" name="Google Shape;2967;p8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8" name="Google Shape;2968;p8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9" name="Google Shape;2969;p8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0" name="Google Shape;2970;p8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1" name="Google Shape;2971;p8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2" name="Google Shape;2972;p8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3" name="Google Shape;2973;p8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4" name="Google Shape;2974;p8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5" name="Google Shape;2975;p8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6" name="Google Shape;2976;p8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7" name="Google Shape;2977;p8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78" name="Google Shape;2978;p8"/>
          <p:cNvGrpSpPr/>
          <p:nvPr/>
        </p:nvGrpSpPr>
        <p:grpSpPr>
          <a:xfrm>
            <a:off x="-874077" y="-2230000"/>
            <a:ext cx="10826259" cy="7105595"/>
            <a:chOff x="-874077" y="-2230000"/>
            <a:chExt cx="10826259" cy="7105595"/>
          </a:xfrm>
        </p:grpSpPr>
        <p:grpSp>
          <p:nvGrpSpPr>
            <p:cNvPr id="2979" name="Google Shape;2979;p8"/>
            <p:cNvGrpSpPr/>
            <p:nvPr/>
          </p:nvGrpSpPr>
          <p:grpSpPr>
            <a:xfrm>
              <a:off x="5414815" y="-2230000"/>
              <a:ext cx="3898081" cy="3841432"/>
              <a:chOff x="1723600" y="1764850"/>
              <a:chExt cx="374675" cy="369223"/>
            </a:xfrm>
          </p:grpSpPr>
          <p:sp>
            <p:nvSpPr>
              <p:cNvPr id="2980" name="Google Shape;2980;p8"/>
              <p:cNvSpPr/>
              <p:nvPr/>
            </p:nvSpPr>
            <p:spPr>
              <a:xfrm>
                <a:off x="1726326" y="1764850"/>
                <a:ext cx="369223" cy="369223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4876" extrusionOk="0">
                    <a:moveTo>
                      <a:pt x="2432" y="0"/>
                    </a:moveTo>
                    <a:cubicBezTo>
                      <a:pt x="1089" y="0"/>
                      <a:pt x="1" y="1089"/>
                      <a:pt x="1" y="2431"/>
                    </a:cubicBezTo>
                    <a:cubicBezTo>
                      <a:pt x="1" y="3786"/>
                      <a:pt x="1089" y="4875"/>
                      <a:pt x="2432" y="4875"/>
                    </a:cubicBezTo>
                    <a:cubicBezTo>
                      <a:pt x="3787" y="4875"/>
                      <a:pt x="4876" y="3786"/>
                      <a:pt x="4876" y="2431"/>
                    </a:cubicBezTo>
                    <a:cubicBezTo>
                      <a:pt x="4876" y="1089"/>
                      <a:pt x="3787" y="0"/>
                      <a:pt x="2432" y="0"/>
                    </a:cubicBezTo>
                    <a:close/>
                  </a:path>
                </a:pathLst>
              </a:custGeom>
              <a:solidFill>
                <a:srgbClr val="708EC0">
                  <a:alpha val="27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1" name="Google Shape;2981;p8"/>
              <p:cNvSpPr/>
              <p:nvPr/>
            </p:nvSpPr>
            <p:spPr>
              <a:xfrm>
                <a:off x="1723600" y="1778783"/>
                <a:ext cx="374675" cy="341357"/>
              </a:xfrm>
              <a:custGeom>
                <a:avLst/>
                <a:gdLst/>
                <a:ahLst/>
                <a:cxnLst/>
                <a:rect l="l" t="t" r="r" b="b"/>
                <a:pathLst>
                  <a:path w="4948" h="4508" extrusionOk="0">
                    <a:moveTo>
                      <a:pt x="2480" y="0"/>
                    </a:moveTo>
                    <a:cubicBezTo>
                      <a:pt x="1456" y="0"/>
                      <a:pt x="530" y="700"/>
                      <a:pt x="291" y="1739"/>
                    </a:cubicBezTo>
                    <a:cubicBezTo>
                      <a:pt x="0" y="2949"/>
                      <a:pt x="750" y="4159"/>
                      <a:pt x="1960" y="4449"/>
                    </a:cubicBezTo>
                    <a:cubicBezTo>
                      <a:pt x="2130" y="4488"/>
                      <a:pt x="2301" y="4507"/>
                      <a:pt x="2468" y="4507"/>
                    </a:cubicBezTo>
                    <a:cubicBezTo>
                      <a:pt x="3492" y="4507"/>
                      <a:pt x="4420" y="3807"/>
                      <a:pt x="4670" y="2768"/>
                    </a:cubicBezTo>
                    <a:cubicBezTo>
                      <a:pt x="4948" y="1558"/>
                      <a:pt x="4198" y="348"/>
                      <a:pt x="2988" y="58"/>
                    </a:cubicBezTo>
                    <a:cubicBezTo>
                      <a:pt x="2818" y="19"/>
                      <a:pt x="2648" y="0"/>
                      <a:pt x="2480" y="0"/>
                    </a:cubicBezTo>
                    <a:close/>
                  </a:path>
                </a:pathLst>
              </a:custGeom>
              <a:solidFill>
                <a:srgbClr val="D4D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2" name="Google Shape;2982;p8"/>
              <p:cNvSpPr/>
              <p:nvPr/>
            </p:nvSpPr>
            <p:spPr>
              <a:xfrm>
                <a:off x="1769412" y="1810359"/>
                <a:ext cx="237390" cy="144554"/>
              </a:xfrm>
              <a:custGeom>
                <a:avLst/>
                <a:gdLst/>
                <a:ahLst/>
                <a:cxnLst/>
                <a:rect l="l" t="t" r="r" b="b"/>
                <a:pathLst>
                  <a:path w="3135" h="1909" extrusionOk="0">
                    <a:moveTo>
                      <a:pt x="1811" y="1"/>
                    </a:moveTo>
                    <a:cubicBezTo>
                      <a:pt x="1741" y="1"/>
                      <a:pt x="1673" y="6"/>
                      <a:pt x="1609" y="16"/>
                    </a:cubicBezTo>
                    <a:cubicBezTo>
                      <a:pt x="1004" y="101"/>
                      <a:pt x="375" y="718"/>
                      <a:pt x="109" y="1238"/>
                    </a:cubicBezTo>
                    <a:cubicBezTo>
                      <a:pt x="24" y="1371"/>
                      <a:pt x="0" y="1528"/>
                      <a:pt x="36" y="1685"/>
                    </a:cubicBezTo>
                    <a:cubicBezTo>
                      <a:pt x="98" y="1836"/>
                      <a:pt x="270" y="1908"/>
                      <a:pt x="443" y="1908"/>
                    </a:cubicBezTo>
                    <a:cubicBezTo>
                      <a:pt x="507" y="1908"/>
                      <a:pt x="571" y="1898"/>
                      <a:pt x="629" y="1879"/>
                    </a:cubicBezTo>
                    <a:cubicBezTo>
                      <a:pt x="835" y="1770"/>
                      <a:pt x="1016" y="1637"/>
                      <a:pt x="1186" y="1492"/>
                    </a:cubicBezTo>
                    <a:cubicBezTo>
                      <a:pt x="1327" y="1378"/>
                      <a:pt x="1506" y="1287"/>
                      <a:pt x="1681" y="1287"/>
                    </a:cubicBezTo>
                    <a:cubicBezTo>
                      <a:pt x="1730" y="1287"/>
                      <a:pt x="1779" y="1294"/>
                      <a:pt x="1827" y="1310"/>
                    </a:cubicBezTo>
                    <a:cubicBezTo>
                      <a:pt x="1936" y="1347"/>
                      <a:pt x="2032" y="1431"/>
                      <a:pt x="2141" y="1468"/>
                    </a:cubicBezTo>
                    <a:cubicBezTo>
                      <a:pt x="2208" y="1489"/>
                      <a:pt x="2275" y="1499"/>
                      <a:pt x="2340" y="1499"/>
                    </a:cubicBezTo>
                    <a:cubicBezTo>
                      <a:pt x="2608" y="1499"/>
                      <a:pt x="2852" y="1329"/>
                      <a:pt x="2940" y="1056"/>
                    </a:cubicBezTo>
                    <a:cubicBezTo>
                      <a:pt x="3134" y="364"/>
                      <a:pt x="2401" y="1"/>
                      <a:pt x="1811" y="1"/>
                    </a:cubicBezTo>
                    <a:close/>
                  </a:path>
                </a:pathLst>
              </a:custGeom>
              <a:solidFill>
                <a:srgbClr val="708EC0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3" name="Google Shape;2983;p8"/>
              <p:cNvSpPr/>
              <p:nvPr/>
            </p:nvSpPr>
            <p:spPr>
              <a:xfrm>
                <a:off x="1777666" y="1979977"/>
                <a:ext cx="71482" cy="62925"/>
              </a:xfrm>
              <a:custGeom>
                <a:avLst/>
                <a:gdLst/>
                <a:ahLst/>
                <a:cxnLst/>
                <a:rect l="l" t="t" r="r" b="b"/>
                <a:pathLst>
                  <a:path w="944" h="831" extrusionOk="0">
                    <a:moveTo>
                      <a:pt x="650" y="1"/>
                    </a:moveTo>
                    <a:cubicBezTo>
                      <a:pt x="611" y="1"/>
                      <a:pt x="571" y="9"/>
                      <a:pt x="532" y="26"/>
                    </a:cubicBezTo>
                    <a:cubicBezTo>
                      <a:pt x="423" y="62"/>
                      <a:pt x="327" y="123"/>
                      <a:pt x="242" y="195"/>
                    </a:cubicBezTo>
                    <a:lnTo>
                      <a:pt x="169" y="340"/>
                    </a:lnTo>
                    <a:cubicBezTo>
                      <a:pt x="36" y="413"/>
                      <a:pt x="0" y="570"/>
                      <a:pt x="85" y="691"/>
                    </a:cubicBezTo>
                    <a:cubicBezTo>
                      <a:pt x="155" y="782"/>
                      <a:pt x="259" y="830"/>
                      <a:pt x="375" y="830"/>
                    </a:cubicBezTo>
                    <a:cubicBezTo>
                      <a:pt x="399" y="830"/>
                      <a:pt x="423" y="828"/>
                      <a:pt x="448" y="824"/>
                    </a:cubicBezTo>
                    <a:cubicBezTo>
                      <a:pt x="581" y="788"/>
                      <a:pt x="702" y="715"/>
                      <a:pt x="786" y="607"/>
                    </a:cubicBezTo>
                    <a:cubicBezTo>
                      <a:pt x="847" y="534"/>
                      <a:pt x="895" y="437"/>
                      <a:pt x="919" y="340"/>
                    </a:cubicBezTo>
                    <a:cubicBezTo>
                      <a:pt x="944" y="244"/>
                      <a:pt x="907" y="147"/>
                      <a:pt x="847" y="74"/>
                    </a:cubicBezTo>
                    <a:cubicBezTo>
                      <a:pt x="792" y="27"/>
                      <a:pt x="722" y="1"/>
                      <a:pt x="650" y="1"/>
                    </a:cubicBezTo>
                    <a:close/>
                  </a:path>
                </a:pathLst>
              </a:custGeom>
              <a:solidFill>
                <a:srgbClr val="708EC0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4" name="Google Shape;2984;p8"/>
              <p:cNvSpPr/>
              <p:nvPr/>
            </p:nvSpPr>
            <p:spPr>
              <a:xfrm>
                <a:off x="1886632" y="1910994"/>
                <a:ext cx="176888" cy="176358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2329" extrusionOk="0">
                    <a:moveTo>
                      <a:pt x="1934" y="0"/>
                    </a:moveTo>
                    <a:cubicBezTo>
                      <a:pt x="1761" y="0"/>
                      <a:pt x="1579" y="128"/>
                      <a:pt x="1464" y="272"/>
                    </a:cubicBezTo>
                    <a:cubicBezTo>
                      <a:pt x="1319" y="453"/>
                      <a:pt x="1198" y="671"/>
                      <a:pt x="1005" y="792"/>
                    </a:cubicBezTo>
                    <a:cubicBezTo>
                      <a:pt x="934" y="832"/>
                      <a:pt x="863" y="846"/>
                      <a:pt x="795" y="846"/>
                    </a:cubicBezTo>
                    <a:cubicBezTo>
                      <a:pt x="669" y="846"/>
                      <a:pt x="547" y="801"/>
                      <a:pt x="434" y="801"/>
                    </a:cubicBezTo>
                    <a:cubicBezTo>
                      <a:pt x="389" y="801"/>
                      <a:pt x="345" y="808"/>
                      <a:pt x="303" y="828"/>
                    </a:cubicBezTo>
                    <a:cubicBezTo>
                      <a:pt x="97" y="925"/>
                      <a:pt x="1" y="1421"/>
                      <a:pt x="1" y="1614"/>
                    </a:cubicBezTo>
                    <a:cubicBezTo>
                      <a:pt x="1" y="1917"/>
                      <a:pt x="194" y="2195"/>
                      <a:pt x="484" y="2304"/>
                    </a:cubicBezTo>
                    <a:cubicBezTo>
                      <a:pt x="543" y="2321"/>
                      <a:pt x="602" y="2329"/>
                      <a:pt x="661" y="2329"/>
                    </a:cubicBezTo>
                    <a:cubicBezTo>
                      <a:pt x="898" y="2329"/>
                      <a:pt x="1138" y="2205"/>
                      <a:pt x="1331" y="2050"/>
                    </a:cubicBezTo>
                    <a:cubicBezTo>
                      <a:pt x="1730" y="1747"/>
                      <a:pt x="2033" y="1336"/>
                      <a:pt x="2226" y="876"/>
                    </a:cubicBezTo>
                    <a:cubicBezTo>
                      <a:pt x="2299" y="731"/>
                      <a:pt x="2335" y="562"/>
                      <a:pt x="2323" y="405"/>
                    </a:cubicBezTo>
                    <a:cubicBezTo>
                      <a:pt x="2311" y="235"/>
                      <a:pt x="2214" y="90"/>
                      <a:pt x="2069" y="30"/>
                    </a:cubicBezTo>
                    <a:cubicBezTo>
                      <a:pt x="2026" y="9"/>
                      <a:pt x="1980" y="0"/>
                      <a:pt x="1934" y="0"/>
                    </a:cubicBezTo>
                    <a:close/>
                  </a:path>
                </a:pathLst>
              </a:custGeom>
              <a:solidFill>
                <a:srgbClr val="708EC0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85" name="Google Shape;2985;p8"/>
            <p:cNvGrpSpPr/>
            <p:nvPr/>
          </p:nvGrpSpPr>
          <p:grpSpPr>
            <a:xfrm rot="1592248">
              <a:off x="-275979" y="2650633"/>
              <a:ext cx="2057488" cy="1863504"/>
              <a:chOff x="168680" y="2785500"/>
              <a:chExt cx="2215594" cy="2006704"/>
            </a:xfrm>
          </p:grpSpPr>
          <p:grpSp>
            <p:nvGrpSpPr>
              <p:cNvPr id="2986" name="Google Shape;2986;p8"/>
              <p:cNvGrpSpPr/>
              <p:nvPr/>
            </p:nvGrpSpPr>
            <p:grpSpPr>
              <a:xfrm>
                <a:off x="244392" y="2831804"/>
                <a:ext cx="1134008" cy="607901"/>
                <a:chOff x="5206900" y="826150"/>
                <a:chExt cx="599275" cy="321250"/>
              </a:xfrm>
            </p:grpSpPr>
            <p:sp>
              <p:nvSpPr>
                <p:cNvPr id="2987" name="Google Shape;2987;p8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8" name="Google Shape;2988;p8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9" name="Google Shape;2989;p8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0" name="Google Shape;2990;p8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1" name="Google Shape;2991;p8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2" name="Google Shape;2992;p8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3" name="Google Shape;2993;p8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4" name="Google Shape;2994;p8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5" name="Google Shape;2995;p8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6" name="Google Shape;2996;p8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7" name="Google Shape;2997;p8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8" name="Google Shape;2998;p8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9" name="Google Shape;2999;p8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0" name="Google Shape;3000;p8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01" name="Google Shape;3001;p8"/>
              <p:cNvGrpSpPr/>
              <p:nvPr/>
            </p:nvGrpSpPr>
            <p:grpSpPr>
              <a:xfrm rot="-9256633">
                <a:off x="587604" y="3229487"/>
                <a:ext cx="1134020" cy="607908"/>
                <a:chOff x="5206900" y="826150"/>
                <a:chExt cx="599275" cy="321250"/>
              </a:xfrm>
            </p:grpSpPr>
            <p:sp>
              <p:nvSpPr>
                <p:cNvPr id="3002" name="Google Shape;3002;p8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3" name="Google Shape;3003;p8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4" name="Google Shape;3004;p8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5" name="Google Shape;3005;p8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6" name="Google Shape;3006;p8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7" name="Google Shape;3007;p8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8" name="Google Shape;3008;p8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9" name="Google Shape;3009;p8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0" name="Google Shape;3010;p8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1" name="Google Shape;3011;p8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2" name="Google Shape;3012;p8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3" name="Google Shape;3013;p8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4" name="Google Shape;3014;p8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5" name="Google Shape;3015;p8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16" name="Google Shape;3016;p8"/>
              <p:cNvGrpSpPr/>
              <p:nvPr/>
            </p:nvGrpSpPr>
            <p:grpSpPr>
              <a:xfrm rot="7120513" flipH="1">
                <a:off x="636793" y="3844951"/>
                <a:ext cx="1133997" cy="607895"/>
                <a:chOff x="5206900" y="826150"/>
                <a:chExt cx="599275" cy="321250"/>
              </a:xfrm>
            </p:grpSpPr>
            <p:sp>
              <p:nvSpPr>
                <p:cNvPr id="3017" name="Google Shape;3017;p8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8" name="Google Shape;3018;p8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9" name="Google Shape;3019;p8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0" name="Google Shape;3020;p8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1" name="Google Shape;3021;p8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2" name="Google Shape;3022;p8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3" name="Google Shape;3023;p8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4" name="Google Shape;3024;p8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5" name="Google Shape;3025;p8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6" name="Google Shape;3026;p8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7" name="Google Shape;3027;p8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8" name="Google Shape;3028;p8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9" name="Google Shape;3029;p8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0" name="Google Shape;3030;p8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31" name="Google Shape;3031;p8"/>
              <p:cNvGrpSpPr/>
              <p:nvPr/>
            </p:nvGrpSpPr>
            <p:grpSpPr>
              <a:xfrm>
                <a:off x="1817929" y="3898077"/>
                <a:ext cx="566346" cy="559947"/>
                <a:chOff x="1817929" y="3898077"/>
                <a:chExt cx="566346" cy="559947"/>
              </a:xfrm>
            </p:grpSpPr>
            <p:sp>
              <p:nvSpPr>
                <p:cNvPr id="3032" name="Google Shape;3032;p8"/>
                <p:cNvSpPr/>
                <p:nvPr/>
              </p:nvSpPr>
              <p:spPr>
                <a:xfrm>
                  <a:off x="1913056" y="4081084"/>
                  <a:ext cx="53508" cy="53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945" extrusionOk="0">
                      <a:moveTo>
                        <a:pt x="945" y="417"/>
                      </a:moveTo>
                      <a:cubicBezTo>
                        <a:pt x="945" y="769"/>
                        <a:pt x="497" y="945"/>
                        <a:pt x="257" y="689"/>
                      </a:cubicBezTo>
                      <a:cubicBezTo>
                        <a:pt x="1" y="433"/>
                        <a:pt x="193" y="0"/>
                        <a:pt x="545" y="16"/>
                      </a:cubicBezTo>
                      <a:cubicBezTo>
                        <a:pt x="769" y="16"/>
                        <a:pt x="945" y="192"/>
                        <a:pt x="945" y="41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3" name="Google Shape;3033;p8"/>
                <p:cNvSpPr/>
                <p:nvPr/>
              </p:nvSpPr>
              <p:spPr>
                <a:xfrm>
                  <a:off x="2105122" y="4371901"/>
                  <a:ext cx="11834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09" extrusionOk="0">
                      <a:moveTo>
                        <a:pt x="209" y="97"/>
                      </a:moveTo>
                      <a:cubicBezTo>
                        <a:pt x="209" y="209"/>
                        <a:pt x="1" y="17"/>
                        <a:pt x="129" y="17"/>
                      </a:cubicBezTo>
                      <a:cubicBezTo>
                        <a:pt x="177" y="1"/>
                        <a:pt x="209" y="49"/>
                        <a:pt x="209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4" name="Google Shape;3034;p8"/>
                <p:cNvSpPr/>
                <p:nvPr/>
              </p:nvSpPr>
              <p:spPr>
                <a:xfrm>
                  <a:off x="2347073" y="4228757"/>
                  <a:ext cx="9116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" h="209" extrusionOk="0">
                      <a:moveTo>
                        <a:pt x="160" y="97"/>
                      </a:moveTo>
                      <a:cubicBezTo>
                        <a:pt x="160" y="209"/>
                        <a:pt x="0" y="209"/>
                        <a:pt x="0" y="97"/>
                      </a:cubicBezTo>
                      <a:cubicBezTo>
                        <a:pt x="0" y="1"/>
                        <a:pt x="160" y="1"/>
                        <a:pt x="160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5" name="Google Shape;3035;p8"/>
                <p:cNvSpPr/>
                <p:nvPr/>
              </p:nvSpPr>
              <p:spPr>
                <a:xfrm>
                  <a:off x="2181280" y="4434413"/>
                  <a:ext cx="24518" cy="23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17" extrusionOk="0">
                      <a:moveTo>
                        <a:pt x="432" y="177"/>
                      </a:moveTo>
                      <a:cubicBezTo>
                        <a:pt x="432" y="337"/>
                        <a:pt x="240" y="417"/>
                        <a:pt x="128" y="305"/>
                      </a:cubicBezTo>
                      <a:cubicBezTo>
                        <a:pt x="0" y="193"/>
                        <a:pt x="96" y="1"/>
                        <a:pt x="256" y="1"/>
                      </a:cubicBezTo>
                      <a:cubicBezTo>
                        <a:pt x="352" y="1"/>
                        <a:pt x="432" y="81"/>
                        <a:pt x="432" y="17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6" name="Google Shape;3036;p8"/>
                <p:cNvSpPr/>
                <p:nvPr/>
              </p:nvSpPr>
              <p:spPr>
                <a:xfrm>
                  <a:off x="2251946" y="4313919"/>
                  <a:ext cx="24518" cy="245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2" y="193"/>
                      </a:moveTo>
                      <a:cubicBezTo>
                        <a:pt x="432" y="353"/>
                        <a:pt x="240" y="433"/>
                        <a:pt x="128" y="321"/>
                      </a:cubicBezTo>
                      <a:cubicBezTo>
                        <a:pt x="0" y="209"/>
                        <a:pt x="96" y="1"/>
                        <a:pt x="256" y="1"/>
                      </a:cubicBezTo>
                      <a:cubicBezTo>
                        <a:pt x="352" y="1"/>
                        <a:pt x="432" y="81"/>
                        <a:pt x="432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7" name="Google Shape;3037;p8"/>
                <p:cNvSpPr/>
                <p:nvPr/>
              </p:nvSpPr>
              <p:spPr>
                <a:xfrm>
                  <a:off x="2174939" y="3898077"/>
                  <a:ext cx="19988" cy="199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" h="353" extrusionOk="0">
                      <a:moveTo>
                        <a:pt x="352" y="176"/>
                      </a:moveTo>
                      <a:cubicBezTo>
                        <a:pt x="352" y="272"/>
                        <a:pt x="272" y="352"/>
                        <a:pt x="176" y="352"/>
                      </a:cubicBezTo>
                      <a:cubicBezTo>
                        <a:pt x="80" y="352"/>
                        <a:pt x="0" y="272"/>
                        <a:pt x="0" y="176"/>
                      </a:cubicBezTo>
                      <a:cubicBezTo>
                        <a:pt x="0" y="80"/>
                        <a:pt x="80" y="0"/>
                        <a:pt x="176" y="0"/>
                      </a:cubicBezTo>
                      <a:cubicBezTo>
                        <a:pt x="272" y="0"/>
                        <a:pt x="352" y="80"/>
                        <a:pt x="352" y="17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8" name="Google Shape;3038;p8"/>
                <p:cNvSpPr/>
                <p:nvPr/>
              </p:nvSpPr>
              <p:spPr>
                <a:xfrm>
                  <a:off x="2360663" y="4408140"/>
                  <a:ext cx="23612" cy="28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97" extrusionOk="0">
                      <a:moveTo>
                        <a:pt x="384" y="225"/>
                      </a:moveTo>
                      <a:cubicBezTo>
                        <a:pt x="416" y="497"/>
                        <a:pt x="0" y="497"/>
                        <a:pt x="32" y="225"/>
                      </a:cubicBezTo>
                      <a:cubicBezTo>
                        <a:pt x="48" y="1"/>
                        <a:pt x="368" y="1"/>
                        <a:pt x="384" y="225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9" name="Google Shape;3039;p8"/>
                <p:cNvSpPr/>
                <p:nvPr/>
              </p:nvSpPr>
              <p:spPr>
                <a:xfrm>
                  <a:off x="1817929" y="4332944"/>
                  <a:ext cx="87935" cy="87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3" h="1553" extrusionOk="0">
                      <a:moveTo>
                        <a:pt x="769" y="1553"/>
                      </a:moveTo>
                      <a:lnTo>
                        <a:pt x="769" y="1553"/>
                      </a:lnTo>
                      <a:cubicBezTo>
                        <a:pt x="769" y="1121"/>
                        <a:pt x="433" y="785"/>
                        <a:pt x="1" y="785"/>
                      </a:cubicBezTo>
                      <a:lnTo>
                        <a:pt x="1" y="785"/>
                      </a:lnTo>
                      <a:cubicBezTo>
                        <a:pt x="433" y="785"/>
                        <a:pt x="769" y="433"/>
                        <a:pt x="769" y="1"/>
                      </a:cubicBezTo>
                      <a:lnTo>
                        <a:pt x="769" y="1"/>
                      </a:lnTo>
                      <a:cubicBezTo>
                        <a:pt x="769" y="433"/>
                        <a:pt x="1121" y="785"/>
                        <a:pt x="1553" y="785"/>
                      </a:cubicBezTo>
                      <a:lnTo>
                        <a:pt x="1553" y="785"/>
                      </a:lnTo>
                      <a:cubicBezTo>
                        <a:pt x="1121" y="785"/>
                        <a:pt x="769" y="1121"/>
                        <a:pt x="769" y="155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0" name="Google Shape;3040;p8"/>
                <p:cNvSpPr/>
                <p:nvPr/>
              </p:nvSpPr>
              <p:spPr>
                <a:xfrm>
                  <a:off x="2106934" y="4149938"/>
                  <a:ext cx="87991" cy="87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553" extrusionOk="0">
                      <a:moveTo>
                        <a:pt x="769" y="1553"/>
                      </a:moveTo>
                      <a:lnTo>
                        <a:pt x="769" y="1553"/>
                      </a:lnTo>
                      <a:cubicBezTo>
                        <a:pt x="769" y="1121"/>
                        <a:pt x="417" y="785"/>
                        <a:pt x="1" y="785"/>
                      </a:cubicBezTo>
                      <a:lnTo>
                        <a:pt x="1" y="785"/>
                      </a:lnTo>
                      <a:cubicBezTo>
                        <a:pt x="417" y="785"/>
                        <a:pt x="769" y="433"/>
                        <a:pt x="769" y="1"/>
                      </a:cubicBezTo>
                      <a:lnTo>
                        <a:pt x="769" y="1"/>
                      </a:lnTo>
                      <a:cubicBezTo>
                        <a:pt x="769" y="433"/>
                        <a:pt x="1121" y="785"/>
                        <a:pt x="1553" y="785"/>
                      </a:cubicBezTo>
                      <a:lnTo>
                        <a:pt x="1553" y="785"/>
                      </a:lnTo>
                      <a:cubicBezTo>
                        <a:pt x="1121" y="785"/>
                        <a:pt x="769" y="1121"/>
                        <a:pt x="769" y="155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041" name="Google Shape;3041;p8"/>
              <p:cNvSpPr/>
              <p:nvPr/>
            </p:nvSpPr>
            <p:spPr>
              <a:xfrm>
                <a:off x="1138393" y="4312107"/>
                <a:ext cx="53508" cy="53508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01"/>
                    </a:moveTo>
                    <a:cubicBezTo>
                      <a:pt x="945" y="769"/>
                      <a:pt x="513" y="945"/>
                      <a:pt x="257" y="689"/>
                    </a:cubicBezTo>
                    <a:cubicBezTo>
                      <a:pt x="1" y="433"/>
                      <a:pt x="193" y="1"/>
                      <a:pt x="561" y="17"/>
                    </a:cubicBezTo>
                    <a:cubicBezTo>
                      <a:pt x="769" y="17"/>
                      <a:pt x="945" y="193"/>
                      <a:pt x="945" y="40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8"/>
              <p:cNvSpPr/>
              <p:nvPr/>
            </p:nvSpPr>
            <p:spPr>
              <a:xfrm>
                <a:off x="991625" y="3974179"/>
                <a:ext cx="10022" cy="10022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60" y="96"/>
                    </a:moveTo>
                    <a:cubicBezTo>
                      <a:pt x="160" y="128"/>
                      <a:pt x="128" y="176"/>
                      <a:pt x="80" y="176"/>
                    </a:cubicBezTo>
                    <a:cubicBezTo>
                      <a:pt x="48" y="176"/>
                      <a:pt x="0" y="128"/>
                      <a:pt x="0" y="96"/>
                    </a:cubicBezTo>
                    <a:cubicBezTo>
                      <a:pt x="0" y="48"/>
                      <a:pt x="48" y="0"/>
                      <a:pt x="80" y="16"/>
                    </a:cubicBezTo>
                    <a:cubicBezTo>
                      <a:pt x="128" y="0"/>
                      <a:pt x="176" y="48"/>
                      <a:pt x="160" y="9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3" name="Google Shape;3043;p8"/>
              <p:cNvSpPr/>
              <p:nvPr/>
            </p:nvSpPr>
            <p:spPr>
              <a:xfrm>
                <a:off x="1065915" y="4088331"/>
                <a:ext cx="14552" cy="10928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93" extrusionOk="0">
                    <a:moveTo>
                      <a:pt x="225" y="81"/>
                    </a:moveTo>
                    <a:cubicBezTo>
                      <a:pt x="257" y="193"/>
                      <a:pt x="1" y="48"/>
                      <a:pt x="129" y="16"/>
                    </a:cubicBezTo>
                    <a:cubicBezTo>
                      <a:pt x="177" y="0"/>
                      <a:pt x="209" y="32"/>
                      <a:pt x="225" y="8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4" name="Google Shape;3044;p8"/>
              <p:cNvSpPr/>
              <p:nvPr/>
            </p:nvSpPr>
            <p:spPr>
              <a:xfrm>
                <a:off x="1314151" y="4410858"/>
                <a:ext cx="24518" cy="24518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41" y="433"/>
                      <a:pt x="129" y="321"/>
                    </a:cubicBezTo>
                    <a:cubicBezTo>
                      <a:pt x="1" y="209"/>
                      <a:pt x="81" y="1"/>
                      <a:pt x="257" y="1"/>
                    </a:cubicBezTo>
                    <a:cubicBezTo>
                      <a:pt x="353" y="1"/>
                      <a:pt x="433" y="81"/>
                      <a:pt x="433" y="19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5" name="Google Shape;3045;p8"/>
              <p:cNvSpPr/>
              <p:nvPr/>
            </p:nvSpPr>
            <p:spPr>
              <a:xfrm>
                <a:off x="1246203" y="4014042"/>
                <a:ext cx="23612" cy="24518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33" extrusionOk="0">
                    <a:moveTo>
                      <a:pt x="417" y="192"/>
                    </a:moveTo>
                    <a:cubicBezTo>
                      <a:pt x="417" y="352"/>
                      <a:pt x="225" y="432"/>
                      <a:pt x="113" y="320"/>
                    </a:cubicBezTo>
                    <a:cubicBezTo>
                      <a:pt x="1" y="192"/>
                      <a:pt x="81" y="0"/>
                      <a:pt x="241" y="0"/>
                    </a:cubicBezTo>
                    <a:cubicBezTo>
                      <a:pt x="337" y="0"/>
                      <a:pt x="417" y="80"/>
                      <a:pt x="417" y="19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6" name="Google Shape;3046;p8"/>
              <p:cNvSpPr/>
              <p:nvPr/>
            </p:nvSpPr>
            <p:spPr>
              <a:xfrm>
                <a:off x="1146546" y="4165339"/>
                <a:ext cx="87935" cy="87029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37" extrusionOk="0">
                    <a:moveTo>
                      <a:pt x="769" y="1537"/>
                    </a:moveTo>
                    <a:lnTo>
                      <a:pt x="769" y="1537"/>
                    </a:lnTo>
                    <a:cubicBezTo>
                      <a:pt x="769" y="1121"/>
                      <a:pt x="417" y="769"/>
                      <a:pt x="1" y="769"/>
                    </a:cubicBezTo>
                    <a:lnTo>
                      <a:pt x="1" y="769"/>
                    </a:lnTo>
                    <a:cubicBezTo>
                      <a:pt x="417" y="769"/>
                      <a:pt x="769" y="417"/>
                      <a:pt x="769" y="1"/>
                    </a:cubicBezTo>
                    <a:lnTo>
                      <a:pt x="769" y="1"/>
                    </a:lnTo>
                    <a:cubicBezTo>
                      <a:pt x="769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21" y="769"/>
                      <a:pt x="769" y="1121"/>
                      <a:pt x="769" y="153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47" name="Google Shape;3047;p8"/>
              <p:cNvGrpSpPr/>
              <p:nvPr/>
            </p:nvGrpSpPr>
            <p:grpSpPr>
              <a:xfrm rot="-6871190">
                <a:off x="1467458" y="3320379"/>
                <a:ext cx="566335" cy="559937"/>
                <a:chOff x="1817929" y="3898077"/>
                <a:chExt cx="566346" cy="559947"/>
              </a:xfrm>
            </p:grpSpPr>
            <p:sp>
              <p:nvSpPr>
                <p:cNvPr id="3048" name="Google Shape;3048;p8"/>
                <p:cNvSpPr/>
                <p:nvPr/>
              </p:nvSpPr>
              <p:spPr>
                <a:xfrm>
                  <a:off x="1913056" y="4081084"/>
                  <a:ext cx="53508" cy="53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945" extrusionOk="0">
                      <a:moveTo>
                        <a:pt x="945" y="417"/>
                      </a:moveTo>
                      <a:cubicBezTo>
                        <a:pt x="945" y="769"/>
                        <a:pt x="497" y="945"/>
                        <a:pt x="257" y="689"/>
                      </a:cubicBezTo>
                      <a:cubicBezTo>
                        <a:pt x="1" y="433"/>
                        <a:pt x="193" y="0"/>
                        <a:pt x="545" y="16"/>
                      </a:cubicBezTo>
                      <a:cubicBezTo>
                        <a:pt x="769" y="16"/>
                        <a:pt x="945" y="192"/>
                        <a:pt x="945" y="41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9" name="Google Shape;3049;p8"/>
                <p:cNvSpPr/>
                <p:nvPr/>
              </p:nvSpPr>
              <p:spPr>
                <a:xfrm>
                  <a:off x="2105122" y="4371901"/>
                  <a:ext cx="11834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09" extrusionOk="0">
                      <a:moveTo>
                        <a:pt x="209" y="97"/>
                      </a:moveTo>
                      <a:cubicBezTo>
                        <a:pt x="209" y="209"/>
                        <a:pt x="1" y="17"/>
                        <a:pt x="129" y="17"/>
                      </a:cubicBezTo>
                      <a:cubicBezTo>
                        <a:pt x="177" y="1"/>
                        <a:pt x="209" y="49"/>
                        <a:pt x="209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0" name="Google Shape;3050;p8"/>
                <p:cNvSpPr/>
                <p:nvPr/>
              </p:nvSpPr>
              <p:spPr>
                <a:xfrm>
                  <a:off x="2347073" y="4228757"/>
                  <a:ext cx="9116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" h="209" extrusionOk="0">
                      <a:moveTo>
                        <a:pt x="160" y="97"/>
                      </a:moveTo>
                      <a:cubicBezTo>
                        <a:pt x="160" y="209"/>
                        <a:pt x="0" y="209"/>
                        <a:pt x="0" y="97"/>
                      </a:cubicBezTo>
                      <a:cubicBezTo>
                        <a:pt x="0" y="1"/>
                        <a:pt x="160" y="1"/>
                        <a:pt x="160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1" name="Google Shape;3051;p8"/>
                <p:cNvSpPr/>
                <p:nvPr/>
              </p:nvSpPr>
              <p:spPr>
                <a:xfrm>
                  <a:off x="2181280" y="4434413"/>
                  <a:ext cx="24518" cy="23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17" extrusionOk="0">
                      <a:moveTo>
                        <a:pt x="432" y="177"/>
                      </a:moveTo>
                      <a:cubicBezTo>
                        <a:pt x="432" y="337"/>
                        <a:pt x="240" y="417"/>
                        <a:pt x="128" y="305"/>
                      </a:cubicBezTo>
                      <a:cubicBezTo>
                        <a:pt x="0" y="193"/>
                        <a:pt x="96" y="1"/>
                        <a:pt x="256" y="1"/>
                      </a:cubicBezTo>
                      <a:cubicBezTo>
                        <a:pt x="352" y="1"/>
                        <a:pt x="432" y="81"/>
                        <a:pt x="432" y="17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2" name="Google Shape;3052;p8"/>
                <p:cNvSpPr/>
                <p:nvPr/>
              </p:nvSpPr>
              <p:spPr>
                <a:xfrm>
                  <a:off x="2251946" y="4313919"/>
                  <a:ext cx="24518" cy="245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2" y="193"/>
                      </a:moveTo>
                      <a:cubicBezTo>
                        <a:pt x="432" y="353"/>
                        <a:pt x="240" y="433"/>
                        <a:pt x="128" y="321"/>
                      </a:cubicBezTo>
                      <a:cubicBezTo>
                        <a:pt x="0" y="209"/>
                        <a:pt x="96" y="1"/>
                        <a:pt x="256" y="1"/>
                      </a:cubicBezTo>
                      <a:cubicBezTo>
                        <a:pt x="352" y="1"/>
                        <a:pt x="432" y="81"/>
                        <a:pt x="432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3" name="Google Shape;3053;p8"/>
                <p:cNvSpPr/>
                <p:nvPr/>
              </p:nvSpPr>
              <p:spPr>
                <a:xfrm>
                  <a:off x="2174939" y="3898077"/>
                  <a:ext cx="19988" cy="199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" h="353" extrusionOk="0">
                      <a:moveTo>
                        <a:pt x="352" y="176"/>
                      </a:moveTo>
                      <a:cubicBezTo>
                        <a:pt x="352" y="272"/>
                        <a:pt x="272" y="352"/>
                        <a:pt x="176" y="352"/>
                      </a:cubicBezTo>
                      <a:cubicBezTo>
                        <a:pt x="80" y="352"/>
                        <a:pt x="0" y="272"/>
                        <a:pt x="0" y="176"/>
                      </a:cubicBezTo>
                      <a:cubicBezTo>
                        <a:pt x="0" y="80"/>
                        <a:pt x="80" y="0"/>
                        <a:pt x="176" y="0"/>
                      </a:cubicBezTo>
                      <a:cubicBezTo>
                        <a:pt x="272" y="0"/>
                        <a:pt x="352" y="80"/>
                        <a:pt x="352" y="17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4" name="Google Shape;3054;p8"/>
                <p:cNvSpPr/>
                <p:nvPr/>
              </p:nvSpPr>
              <p:spPr>
                <a:xfrm>
                  <a:off x="2360663" y="4408140"/>
                  <a:ext cx="23612" cy="28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97" extrusionOk="0">
                      <a:moveTo>
                        <a:pt x="384" y="225"/>
                      </a:moveTo>
                      <a:cubicBezTo>
                        <a:pt x="416" y="497"/>
                        <a:pt x="0" y="497"/>
                        <a:pt x="32" y="225"/>
                      </a:cubicBezTo>
                      <a:cubicBezTo>
                        <a:pt x="48" y="1"/>
                        <a:pt x="368" y="1"/>
                        <a:pt x="384" y="225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5" name="Google Shape;3055;p8"/>
                <p:cNvSpPr/>
                <p:nvPr/>
              </p:nvSpPr>
              <p:spPr>
                <a:xfrm>
                  <a:off x="1817929" y="4332944"/>
                  <a:ext cx="87935" cy="87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3" h="1553" extrusionOk="0">
                      <a:moveTo>
                        <a:pt x="769" y="1553"/>
                      </a:moveTo>
                      <a:lnTo>
                        <a:pt x="769" y="1553"/>
                      </a:lnTo>
                      <a:cubicBezTo>
                        <a:pt x="769" y="1121"/>
                        <a:pt x="433" y="785"/>
                        <a:pt x="1" y="785"/>
                      </a:cubicBezTo>
                      <a:lnTo>
                        <a:pt x="1" y="785"/>
                      </a:lnTo>
                      <a:cubicBezTo>
                        <a:pt x="433" y="785"/>
                        <a:pt x="769" y="433"/>
                        <a:pt x="769" y="1"/>
                      </a:cubicBezTo>
                      <a:lnTo>
                        <a:pt x="769" y="1"/>
                      </a:lnTo>
                      <a:cubicBezTo>
                        <a:pt x="769" y="433"/>
                        <a:pt x="1121" y="785"/>
                        <a:pt x="1553" y="785"/>
                      </a:cubicBezTo>
                      <a:lnTo>
                        <a:pt x="1553" y="785"/>
                      </a:lnTo>
                      <a:cubicBezTo>
                        <a:pt x="1121" y="785"/>
                        <a:pt x="769" y="1121"/>
                        <a:pt x="769" y="155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6" name="Google Shape;3056;p8"/>
                <p:cNvSpPr/>
                <p:nvPr/>
              </p:nvSpPr>
              <p:spPr>
                <a:xfrm>
                  <a:off x="2106934" y="4149938"/>
                  <a:ext cx="87991" cy="87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553" extrusionOk="0">
                      <a:moveTo>
                        <a:pt x="769" y="1553"/>
                      </a:moveTo>
                      <a:lnTo>
                        <a:pt x="769" y="1553"/>
                      </a:lnTo>
                      <a:cubicBezTo>
                        <a:pt x="769" y="1121"/>
                        <a:pt x="417" y="785"/>
                        <a:pt x="1" y="785"/>
                      </a:cubicBezTo>
                      <a:lnTo>
                        <a:pt x="1" y="785"/>
                      </a:lnTo>
                      <a:cubicBezTo>
                        <a:pt x="417" y="785"/>
                        <a:pt x="769" y="433"/>
                        <a:pt x="769" y="1"/>
                      </a:cubicBezTo>
                      <a:lnTo>
                        <a:pt x="769" y="1"/>
                      </a:lnTo>
                      <a:cubicBezTo>
                        <a:pt x="769" y="433"/>
                        <a:pt x="1121" y="785"/>
                        <a:pt x="1553" y="785"/>
                      </a:cubicBezTo>
                      <a:lnTo>
                        <a:pt x="1553" y="785"/>
                      </a:lnTo>
                      <a:cubicBezTo>
                        <a:pt x="1121" y="785"/>
                        <a:pt x="769" y="1121"/>
                        <a:pt x="769" y="155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57" name="Google Shape;3057;p8"/>
              <p:cNvGrpSpPr/>
              <p:nvPr/>
            </p:nvGrpSpPr>
            <p:grpSpPr>
              <a:xfrm>
                <a:off x="168680" y="2785500"/>
                <a:ext cx="1791633" cy="1445350"/>
                <a:chOff x="168680" y="2785500"/>
                <a:chExt cx="1791633" cy="1445350"/>
              </a:xfrm>
            </p:grpSpPr>
            <p:sp>
              <p:nvSpPr>
                <p:cNvPr id="3058" name="Google Shape;3058;p8"/>
                <p:cNvSpPr/>
                <p:nvPr/>
              </p:nvSpPr>
              <p:spPr>
                <a:xfrm flipH="1">
                  <a:off x="425700" y="2785500"/>
                  <a:ext cx="894400" cy="49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76" h="19758" extrusionOk="0">
                      <a:moveTo>
                        <a:pt x="9180" y="13709"/>
                      </a:moveTo>
                      <a:cubicBezTo>
                        <a:pt x="8298" y="14013"/>
                        <a:pt x="7447" y="14469"/>
                        <a:pt x="6535" y="14469"/>
                      </a:cubicBezTo>
                      <a:cubicBezTo>
                        <a:pt x="6292" y="14439"/>
                        <a:pt x="6049" y="14499"/>
                        <a:pt x="5836" y="14591"/>
                      </a:cubicBezTo>
                      <a:cubicBezTo>
                        <a:pt x="5623" y="14743"/>
                        <a:pt x="5441" y="14986"/>
                        <a:pt x="5350" y="15229"/>
                      </a:cubicBezTo>
                      <a:cubicBezTo>
                        <a:pt x="4924" y="15958"/>
                        <a:pt x="4043" y="16232"/>
                        <a:pt x="3222" y="16414"/>
                      </a:cubicBezTo>
                      <a:cubicBezTo>
                        <a:pt x="2401" y="16597"/>
                        <a:pt x="1550" y="16718"/>
                        <a:pt x="882" y="17235"/>
                      </a:cubicBezTo>
                      <a:cubicBezTo>
                        <a:pt x="243" y="17752"/>
                        <a:pt x="0" y="18876"/>
                        <a:pt x="608" y="19393"/>
                      </a:cubicBezTo>
                      <a:cubicBezTo>
                        <a:pt x="1094" y="19728"/>
                        <a:pt x="1702" y="19758"/>
                        <a:pt x="2189" y="19484"/>
                      </a:cubicBezTo>
                      <a:cubicBezTo>
                        <a:pt x="2675" y="19180"/>
                        <a:pt x="3101" y="18846"/>
                        <a:pt x="3465" y="18421"/>
                      </a:cubicBezTo>
                      <a:cubicBezTo>
                        <a:pt x="4590" y="17296"/>
                        <a:pt x="5867" y="16384"/>
                        <a:pt x="7295" y="15685"/>
                      </a:cubicBezTo>
                      <a:cubicBezTo>
                        <a:pt x="8937" y="14864"/>
                        <a:pt x="31277" y="2645"/>
                        <a:pt x="35776" y="1"/>
                      </a:cubicBezTo>
                      <a:cubicBezTo>
                        <a:pt x="25928" y="5502"/>
                        <a:pt x="13648" y="12007"/>
                        <a:pt x="9180" y="137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9" name="Google Shape;3059;p8"/>
                <p:cNvSpPr/>
                <p:nvPr/>
              </p:nvSpPr>
              <p:spPr>
                <a:xfrm flipH="1">
                  <a:off x="460539" y="3115816"/>
                  <a:ext cx="1225328" cy="676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76" h="19758" extrusionOk="0">
                      <a:moveTo>
                        <a:pt x="9180" y="13709"/>
                      </a:moveTo>
                      <a:cubicBezTo>
                        <a:pt x="8298" y="14013"/>
                        <a:pt x="7447" y="14469"/>
                        <a:pt x="6535" y="14469"/>
                      </a:cubicBezTo>
                      <a:cubicBezTo>
                        <a:pt x="6292" y="14439"/>
                        <a:pt x="6049" y="14499"/>
                        <a:pt x="5836" y="14591"/>
                      </a:cubicBezTo>
                      <a:cubicBezTo>
                        <a:pt x="5623" y="14743"/>
                        <a:pt x="5441" y="14986"/>
                        <a:pt x="5350" y="15229"/>
                      </a:cubicBezTo>
                      <a:cubicBezTo>
                        <a:pt x="4924" y="15958"/>
                        <a:pt x="4043" y="16232"/>
                        <a:pt x="3222" y="16414"/>
                      </a:cubicBezTo>
                      <a:cubicBezTo>
                        <a:pt x="2401" y="16597"/>
                        <a:pt x="1550" y="16718"/>
                        <a:pt x="882" y="17235"/>
                      </a:cubicBezTo>
                      <a:cubicBezTo>
                        <a:pt x="243" y="17752"/>
                        <a:pt x="0" y="18876"/>
                        <a:pt x="608" y="19393"/>
                      </a:cubicBezTo>
                      <a:cubicBezTo>
                        <a:pt x="1094" y="19728"/>
                        <a:pt x="1702" y="19758"/>
                        <a:pt x="2189" y="19484"/>
                      </a:cubicBezTo>
                      <a:cubicBezTo>
                        <a:pt x="2675" y="19180"/>
                        <a:pt x="3101" y="18846"/>
                        <a:pt x="3465" y="18421"/>
                      </a:cubicBezTo>
                      <a:cubicBezTo>
                        <a:pt x="4590" y="17296"/>
                        <a:pt x="5867" y="16384"/>
                        <a:pt x="7295" y="15685"/>
                      </a:cubicBezTo>
                      <a:cubicBezTo>
                        <a:pt x="8937" y="14864"/>
                        <a:pt x="31277" y="2645"/>
                        <a:pt x="35776" y="1"/>
                      </a:cubicBezTo>
                      <a:cubicBezTo>
                        <a:pt x="25928" y="5502"/>
                        <a:pt x="13648" y="12007"/>
                        <a:pt x="9180" y="137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0" name="Google Shape;3060;p8"/>
                <p:cNvSpPr/>
                <p:nvPr/>
              </p:nvSpPr>
              <p:spPr>
                <a:xfrm flipH="1">
                  <a:off x="1065913" y="3678311"/>
                  <a:ext cx="894400" cy="49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76" h="19758" extrusionOk="0">
                      <a:moveTo>
                        <a:pt x="9180" y="13709"/>
                      </a:moveTo>
                      <a:cubicBezTo>
                        <a:pt x="8298" y="14013"/>
                        <a:pt x="7447" y="14469"/>
                        <a:pt x="6535" y="14469"/>
                      </a:cubicBezTo>
                      <a:cubicBezTo>
                        <a:pt x="6292" y="14439"/>
                        <a:pt x="6049" y="14499"/>
                        <a:pt x="5836" y="14591"/>
                      </a:cubicBezTo>
                      <a:cubicBezTo>
                        <a:pt x="5623" y="14743"/>
                        <a:pt x="5441" y="14986"/>
                        <a:pt x="5350" y="15229"/>
                      </a:cubicBezTo>
                      <a:cubicBezTo>
                        <a:pt x="4924" y="15958"/>
                        <a:pt x="4043" y="16232"/>
                        <a:pt x="3222" y="16414"/>
                      </a:cubicBezTo>
                      <a:cubicBezTo>
                        <a:pt x="2401" y="16597"/>
                        <a:pt x="1550" y="16718"/>
                        <a:pt x="882" y="17235"/>
                      </a:cubicBezTo>
                      <a:cubicBezTo>
                        <a:pt x="243" y="17752"/>
                        <a:pt x="0" y="18876"/>
                        <a:pt x="608" y="19393"/>
                      </a:cubicBezTo>
                      <a:cubicBezTo>
                        <a:pt x="1094" y="19728"/>
                        <a:pt x="1702" y="19758"/>
                        <a:pt x="2189" y="19484"/>
                      </a:cubicBezTo>
                      <a:cubicBezTo>
                        <a:pt x="2675" y="19180"/>
                        <a:pt x="3101" y="18846"/>
                        <a:pt x="3465" y="18421"/>
                      </a:cubicBezTo>
                      <a:cubicBezTo>
                        <a:pt x="4590" y="17296"/>
                        <a:pt x="5867" y="16384"/>
                        <a:pt x="7295" y="15685"/>
                      </a:cubicBezTo>
                      <a:cubicBezTo>
                        <a:pt x="8937" y="14864"/>
                        <a:pt x="31277" y="2645"/>
                        <a:pt x="35776" y="1"/>
                      </a:cubicBezTo>
                      <a:cubicBezTo>
                        <a:pt x="25928" y="5502"/>
                        <a:pt x="13648" y="12007"/>
                        <a:pt x="9180" y="137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1" name="Google Shape;3061;p8"/>
                <p:cNvSpPr/>
                <p:nvPr/>
              </p:nvSpPr>
              <p:spPr>
                <a:xfrm flipH="1">
                  <a:off x="168680" y="3520945"/>
                  <a:ext cx="1285432" cy="709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76" h="19758" extrusionOk="0">
                      <a:moveTo>
                        <a:pt x="9180" y="13709"/>
                      </a:moveTo>
                      <a:cubicBezTo>
                        <a:pt x="8298" y="14013"/>
                        <a:pt x="7447" y="14469"/>
                        <a:pt x="6535" y="14469"/>
                      </a:cubicBezTo>
                      <a:cubicBezTo>
                        <a:pt x="6292" y="14439"/>
                        <a:pt x="6049" y="14499"/>
                        <a:pt x="5836" y="14591"/>
                      </a:cubicBezTo>
                      <a:cubicBezTo>
                        <a:pt x="5623" y="14743"/>
                        <a:pt x="5441" y="14986"/>
                        <a:pt x="5350" y="15229"/>
                      </a:cubicBezTo>
                      <a:cubicBezTo>
                        <a:pt x="4924" y="15958"/>
                        <a:pt x="4043" y="16232"/>
                        <a:pt x="3222" y="16414"/>
                      </a:cubicBezTo>
                      <a:cubicBezTo>
                        <a:pt x="2401" y="16597"/>
                        <a:pt x="1550" y="16718"/>
                        <a:pt x="882" y="17235"/>
                      </a:cubicBezTo>
                      <a:cubicBezTo>
                        <a:pt x="243" y="17752"/>
                        <a:pt x="0" y="18876"/>
                        <a:pt x="608" y="19393"/>
                      </a:cubicBezTo>
                      <a:cubicBezTo>
                        <a:pt x="1094" y="19728"/>
                        <a:pt x="1702" y="19758"/>
                        <a:pt x="2189" y="19484"/>
                      </a:cubicBezTo>
                      <a:cubicBezTo>
                        <a:pt x="2675" y="19180"/>
                        <a:pt x="3101" y="18846"/>
                        <a:pt x="3465" y="18421"/>
                      </a:cubicBezTo>
                      <a:cubicBezTo>
                        <a:pt x="4590" y="17296"/>
                        <a:pt x="5867" y="16384"/>
                        <a:pt x="7295" y="15685"/>
                      </a:cubicBezTo>
                      <a:cubicBezTo>
                        <a:pt x="8937" y="14864"/>
                        <a:pt x="31277" y="2645"/>
                        <a:pt x="35776" y="1"/>
                      </a:cubicBezTo>
                      <a:cubicBezTo>
                        <a:pt x="25928" y="5502"/>
                        <a:pt x="13648" y="12007"/>
                        <a:pt x="9180" y="137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062" name="Google Shape;3062;p8"/>
            <p:cNvGrpSpPr/>
            <p:nvPr/>
          </p:nvGrpSpPr>
          <p:grpSpPr>
            <a:xfrm>
              <a:off x="7755822" y="401891"/>
              <a:ext cx="2196360" cy="4250619"/>
              <a:chOff x="7755822" y="401891"/>
              <a:chExt cx="2196360" cy="4250619"/>
            </a:xfrm>
          </p:grpSpPr>
          <p:grpSp>
            <p:nvGrpSpPr>
              <p:cNvPr id="3063" name="Google Shape;3063;p8"/>
              <p:cNvGrpSpPr/>
              <p:nvPr/>
            </p:nvGrpSpPr>
            <p:grpSpPr>
              <a:xfrm flipH="1">
                <a:off x="7854696" y="401891"/>
                <a:ext cx="1699100" cy="2145071"/>
                <a:chOff x="146217" y="2712579"/>
                <a:chExt cx="1552966" cy="1960401"/>
              </a:xfrm>
            </p:grpSpPr>
            <p:grpSp>
              <p:nvGrpSpPr>
                <p:cNvPr id="3064" name="Google Shape;3064;p8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3065" name="Google Shape;3065;p8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6" name="Google Shape;3066;p8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7" name="Google Shape;3067;p8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8" name="Google Shape;3068;p8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9" name="Google Shape;3069;p8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0" name="Google Shape;3070;p8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1" name="Google Shape;3071;p8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2" name="Google Shape;3072;p8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3" name="Google Shape;3073;p8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4" name="Google Shape;3074;p8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5" name="Google Shape;3075;p8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6" name="Google Shape;3076;p8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7" name="Google Shape;3077;p8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8" name="Google Shape;3078;p8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079" name="Google Shape;3079;p8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3080" name="Google Shape;3080;p8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1" name="Google Shape;3081;p8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2" name="Google Shape;3082;p8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3" name="Google Shape;3083;p8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4" name="Google Shape;3084;p8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5" name="Google Shape;3085;p8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6" name="Google Shape;3086;p8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7" name="Google Shape;3087;p8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8" name="Google Shape;3088;p8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9" name="Google Shape;3089;p8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0" name="Google Shape;3090;p8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1" name="Google Shape;3091;p8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2" name="Google Shape;3092;p8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3" name="Google Shape;3093;p8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094" name="Google Shape;3094;p8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3095" name="Google Shape;3095;p8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6" name="Google Shape;3096;p8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7" name="Google Shape;3097;p8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8" name="Google Shape;3098;p8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9" name="Google Shape;3099;p8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0" name="Google Shape;3100;p8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1" name="Google Shape;3101;p8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2" name="Google Shape;3102;p8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3" name="Google Shape;3103;p8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4" name="Google Shape;3104;p8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5" name="Google Shape;3105;p8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6" name="Google Shape;3106;p8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7" name="Google Shape;3107;p8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8" name="Google Shape;3108;p8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3109" name="Google Shape;3109;p8"/>
              <p:cNvGrpSpPr/>
              <p:nvPr/>
            </p:nvGrpSpPr>
            <p:grpSpPr>
              <a:xfrm rot="9899905" flipH="1">
                <a:off x="8004461" y="2324117"/>
                <a:ext cx="1699081" cy="2145040"/>
                <a:chOff x="146217" y="2712579"/>
                <a:chExt cx="1552966" cy="1960401"/>
              </a:xfrm>
            </p:grpSpPr>
            <p:grpSp>
              <p:nvGrpSpPr>
                <p:cNvPr id="3110" name="Google Shape;3110;p8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3111" name="Google Shape;3111;p8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2" name="Google Shape;3112;p8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3" name="Google Shape;3113;p8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4" name="Google Shape;3114;p8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5" name="Google Shape;3115;p8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6" name="Google Shape;3116;p8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7" name="Google Shape;3117;p8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8" name="Google Shape;3118;p8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9" name="Google Shape;3119;p8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0" name="Google Shape;3120;p8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1" name="Google Shape;3121;p8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2" name="Google Shape;3122;p8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3" name="Google Shape;3123;p8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4" name="Google Shape;3124;p8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125" name="Google Shape;3125;p8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3126" name="Google Shape;3126;p8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7" name="Google Shape;3127;p8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8" name="Google Shape;3128;p8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9" name="Google Shape;3129;p8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0" name="Google Shape;3130;p8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1" name="Google Shape;3131;p8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2" name="Google Shape;3132;p8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3" name="Google Shape;3133;p8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4" name="Google Shape;3134;p8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5" name="Google Shape;3135;p8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6" name="Google Shape;3136;p8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7" name="Google Shape;3137;p8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8" name="Google Shape;3138;p8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9" name="Google Shape;3139;p8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140" name="Google Shape;3140;p8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3141" name="Google Shape;3141;p8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2" name="Google Shape;3142;p8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3" name="Google Shape;3143;p8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4" name="Google Shape;3144;p8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5" name="Google Shape;3145;p8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6" name="Google Shape;3146;p8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7" name="Google Shape;3147;p8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8" name="Google Shape;3148;p8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9" name="Google Shape;3149;p8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0" name="Google Shape;3150;p8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1" name="Google Shape;3151;p8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2" name="Google Shape;3152;p8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3" name="Google Shape;3153;p8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4" name="Google Shape;3154;p8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3155" name="Google Shape;3155;p8"/>
            <p:cNvGrpSpPr/>
            <p:nvPr/>
          </p:nvGrpSpPr>
          <p:grpSpPr>
            <a:xfrm>
              <a:off x="-874077" y="237431"/>
              <a:ext cx="2543970" cy="2707148"/>
              <a:chOff x="-874077" y="237431"/>
              <a:chExt cx="2543970" cy="2707148"/>
            </a:xfrm>
          </p:grpSpPr>
          <p:grpSp>
            <p:nvGrpSpPr>
              <p:cNvPr id="3156" name="Google Shape;3156;p8"/>
              <p:cNvGrpSpPr/>
              <p:nvPr/>
            </p:nvGrpSpPr>
            <p:grpSpPr>
              <a:xfrm>
                <a:off x="534204" y="729736"/>
                <a:ext cx="358049" cy="375903"/>
                <a:chOff x="1063586" y="401894"/>
                <a:chExt cx="262134" cy="275226"/>
              </a:xfrm>
            </p:grpSpPr>
            <p:sp>
              <p:nvSpPr>
                <p:cNvPr id="3157" name="Google Shape;3157;p8"/>
                <p:cNvSpPr/>
                <p:nvPr/>
              </p:nvSpPr>
              <p:spPr>
                <a:xfrm>
                  <a:off x="1063586" y="548421"/>
                  <a:ext cx="82520" cy="84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5" h="2850" extrusionOk="0">
                      <a:moveTo>
                        <a:pt x="80" y="1409"/>
                      </a:moveTo>
                      <a:cubicBezTo>
                        <a:pt x="32" y="1457"/>
                        <a:pt x="0" y="1521"/>
                        <a:pt x="0" y="1601"/>
                      </a:cubicBezTo>
                      <a:cubicBezTo>
                        <a:pt x="16" y="1681"/>
                        <a:pt x="64" y="1745"/>
                        <a:pt x="128" y="1809"/>
                      </a:cubicBezTo>
                      <a:lnTo>
                        <a:pt x="1040" y="2705"/>
                      </a:lnTo>
                      <a:cubicBezTo>
                        <a:pt x="1088" y="2769"/>
                        <a:pt x="1168" y="2817"/>
                        <a:pt x="1248" y="2849"/>
                      </a:cubicBezTo>
                      <a:cubicBezTo>
                        <a:pt x="1360" y="2849"/>
                        <a:pt x="1472" y="2817"/>
                        <a:pt x="1552" y="2753"/>
                      </a:cubicBezTo>
                      <a:cubicBezTo>
                        <a:pt x="2048" y="2385"/>
                        <a:pt x="2320" y="1809"/>
                        <a:pt x="2560" y="1249"/>
                      </a:cubicBezTo>
                      <a:cubicBezTo>
                        <a:pt x="2672" y="993"/>
                        <a:pt x="2784" y="689"/>
                        <a:pt x="2640" y="449"/>
                      </a:cubicBezTo>
                      <a:cubicBezTo>
                        <a:pt x="2400" y="49"/>
                        <a:pt x="1520" y="1"/>
                        <a:pt x="1136" y="161"/>
                      </a:cubicBezTo>
                      <a:cubicBezTo>
                        <a:pt x="704" y="369"/>
                        <a:pt x="336" y="1025"/>
                        <a:pt x="80" y="14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8" name="Google Shape;3158;p8"/>
                <p:cNvSpPr/>
                <p:nvPr/>
              </p:nvSpPr>
              <p:spPr>
                <a:xfrm>
                  <a:off x="1241304" y="608348"/>
                  <a:ext cx="84416" cy="68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9" h="2321" extrusionOk="0">
                      <a:moveTo>
                        <a:pt x="561" y="1521"/>
                      </a:moveTo>
                      <a:cubicBezTo>
                        <a:pt x="833" y="1969"/>
                        <a:pt x="1345" y="2177"/>
                        <a:pt x="1841" y="2273"/>
                      </a:cubicBezTo>
                      <a:cubicBezTo>
                        <a:pt x="2033" y="2321"/>
                        <a:pt x="2225" y="2321"/>
                        <a:pt x="2401" y="2241"/>
                      </a:cubicBezTo>
                      <a:cubicBezTo>
                        <a:pt x="2545" y="2129"/>
                        <a:pt x="2641" y="2001"/>
                        <a:pt x="2689" y="1841"/>
                      </a:cubicBezTo>
                      <a:cubicBezTo>
                        <a:pt x="2769" y="1585"/>
                        <a:pt x="2817" y="1329"/>
                        <a:pt x="2833" y="1073"/>
                      </a:cubicBezTo>
                      <a:cubicBezTo>
                        <a:pt x="2849" y="865"/>
                        <a:pt x="2801" y="641"/>
                        <a:pt x="2689" y="449"/>
                      </a:cubicBezTo>
                      <a:cubicBezTo>
                        <a:pt x="2497" y="177"/>
                        <a:pt x="2177" y="17"/>
                        <a:pt x="1841" y="17"/>
                      </a:cubicBezTo>
                      <a:cubicBezTo>
                        <a:pt x="1041" y="1"/>
                        <a:pt x="1" y="609"/>
                        <a:pt x="561" y="152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159" name="Google Shape;3159;p8"/>
                <p:cNvGrpSpPr/>
                <p:nvPr/>
              </p:nvGrpSpPr>
              <p:grpSpPr>
                <a:xfrm>
                  <a:off x="1146109" y="401894"/>
                  <a:ext cx="171173" cy="146520"/>
                  <a:chOff x="1146109" y="401894"/>
                  <a:chExt cx="171173" cy="146520"/>
                </a:xfrm>
              </p:grpSpPr>
              <p:sp>
                <p:nvSpPr>
                  <p:cNvPr id="3160" name="Google Shape;3160;p8"/>
                  <p:cNvSpPr/>
                  <p:nvPr/>
                </p:nvSpPr>
                <p:spPr>
                  <a:xfrm>
                    <a:off x="1146109" y="401894"/>
                    <a:ext cx="171173" cy="1465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77" h="4945" extrusionOk="0">
                        <a:moveTo>
                          <a:pt x="512" y="2352"/>
                        </a:moveTo>
                        <a:cubicBezTo>
                          <a:pt x="976" y="3104"/>
                          <a:pt x="1536" y="3792"/>
                          <a:pt x="2160" y="4400"/>
                        </a:cubicBezTo>
                        <a:cubicBezTo>
                          <a:pt x="2320" y="4576"/>
                          <a:pt x="2512" y="4704"/>
                          <a:pt x="2736" y="4800"/>
                        </a:cubicBezTo>
                        <a:cubicBezTo>
                          <a:pt x="3152" y="4944"/>
                          <a:pt x="3616" y="4752"/>
                          <a:pt x="4032" y="4560"/>
                        </a:cubicBezTo>
                        <a:lnTo>
                          <a:pt x="5008" y="4096"/>
                        </a:lnTo>
                        <a:cubicBezTo>
                          <a:pt x="5185" y="4016"/>
                          <a:pt x="5345" y="3920"/>
                          <a:pt x="5473" y="3792"/>
                        </a:cubicBezTo>
                        <a:cubicBezTo>
                          <a:pt x="5729" y="3536"/>
                          <a:pt x="5761" y="3136"/>
                          <a:pt x="5761" y="2784"/>
                        </a:cubicBezTo>
                        <a:cubicBezTo>
                          <a:pt x="5777" y="2288"/>
                          <a:pt x="5777" y="1728"/>
                          <a:pt x="5457" y="1360"/>
                        </a:cubicBezTo>
                        <a:cubicBezTo>
                          <a:pt x="5249" y="1136"/>
                          <a:pt x="4992" y="976"/>
                          <a:pt x="4704" y="880"/>
                        </a:cubicBezTo>
                        <a:cubicBezTo>
                          <a:pt x="3680" y="416"/>
                          <a:pt x="2528" y="0"/>
                          <a:pt x="1408" y="432"/>
                        </a:cubicBezTo>
                        <a:cubicBezTo>
                          <a:pt x="592" y="752"/>
                          <a:pt x="0" y="1520"/>
                          <a:pt x="512" y="235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3161" name="Google Shape;3161;p8"/>
                  <p:cNvGrpSpPr/>
                  <p:nvPr/>
                </p:nvGrpSpPr>
                <p:grpSpPr>
                  <a:xfrm>
                    <a:off x="1167199" y="418649"/>
                    <a:ext cx="111953" cy="108115"/>
                    <a:chOff x="1167199" y="418649"/>
                    <a:chExt cx="111953" cy="108115"/>
                  </a:xfrm>
                </p:grpSpPr>
                <p:sp>
                  <p:nvSpPr>
                    <p:cNvPr id="3162" name="Google Shape;3162;p8"/>
                    <p:cNvSpPr/>
                    <p:nvPr/>
                  </p:nvSpPr>
                  <p:spPr>
                    <a:xfrm rot="10526915">
                      <a:off x="1169905" y="421851"/>
                      <a:ext cx="83539" cy="715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77" h="4945" extrusionOk="0">
                          <a:moveTo>
                            <a:pt x="512" y="2352"/>
                          </a:moveTo>
                          <a:cubicBezTo>
                            <a:pt x="976" y="3104"/>
                            <a:pt x="1536" y="3792"/>
                            <a:pt x="2160" y="4400"/>
                          </a:cubicBezTo>
                          <a:cubicBezTo>
                            <a:pt x="2320" y="4576"/>
                            <a:pt x="2512" y="4704"/>
                            <a:pt x="2736" y="4800"/>
                          </a:cubicBezTo>
                          <a:cubicBezTo>
                            <a:pt x="3152" y="4944"/>
                            <a:pt x="3616" y="4752"/>
                            <a:pt x="4032" y="4560"/>
                          </a:cubicBezTo>
                          <a:lnTo>
                            <a:pt x="5008" y="4096"/>
                          </a:lnTo>
                          <a:cubicBezTo>
                            <a:pt x="5185" y="4016"/>
                            <a:pt x="5345" y="3920"/>
                            <a:pt x="5473" y="3792"/>
                          </a:cubicBezTo>
                          <a:cubicBezTo>
                            <a:pt x="5729" y="3536"/>
                            <a:pt x="5761" y="3136"/>
                            <a:pt x="5761" y="2784"/>
                          </a:cubicBezTo>
                          <a:cubicBezTo>
                            <a:pt x="5777" y="2288"/>
                            <a:pt x="5777" y="1728"/>
                            <a:pt x="5457" y="1360"/>
                          </a:cubicBezTo>
                          <a:cubicBezTo>
                            <a:pt x="5249" y="1136"/>
                            <a:pt x="4992" y="976"/>
                            <a:pt x="4704" y="880"/>
                          </a:cubicBezTo>
                          <a:cubicBezTo>
                            <a:pt x="3680" y="416"/>
                            <a:pt x="2528" y="0"/>
                            <a:pt x="1408" y="432"/>
                          </a:cubicBezTo>
                          <a:cubicBezTo>
                            <a:pt x="592" y="752"/>
                            <a:pt x="0" y="1520"/>
                            <a:pt x="512" y="2352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163" name="Google Shape;3163;p8"/>
                    <p:cNvSpPr/>
                    <p:nvPr/>
                  </p:nvSpPr>
                  <p:spPr>
                    <a:xfrm rot="6620808">
                      <a:off x="1179769" y="452836"/>
                      <a:ext cx="63818" cy="653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85" h="2850" extrusionOk="0">
                          <a:moveTo>
                            <a:pt x="80" y="1409"/>
                          </a:moveTo>
                          <a:cubicBezTo>
                            <a:pt x="32" y="1457"/>
                            <a:pt x="0" y="1521"/>
                            <a:pt x="0" y="1601"/>
                          </a:cubicBezTo>
                          <a:cubicBezTo>
                            <a:pt x="16" y="1681"/>
                            <a:pt x="64" y="1745"/>
                            <a:pt x="128" y="1809"/>
                          </a:cubicBezTo>
                          <a:lnTo>
                            <a:pt x="1040" y="2705"/>
                          </a:lnTo>
                          <a:cubicBezTo>
                            <a:pt x="1088" y="2769"/>
                            <a:pt x="1168" y="2817"/>
                            <a:pt x="1248" y="2849"/>
                          </a:cubicBezTo>
                          <a:cubicBezTo>
                            <a:pt x="1360" y="2849"/>
                            <a:pt x="1472" y="2817"/>
                            <a:pt x="1552" y="2753"/>
                          </a:cubicBezTo>
                          <a:cubicBezTo>
                            <a:pt x="2048" y="2385"/>
                            <a:pt x="2320" y="1809"/>
                            <a:pt x="2560" y="1249"/>
                          </a:cubicBezTo>
                          <a:cubicBezTo>
                            <a:pt x="2672" y="993"/>
                            <a:pt x="2784" y="689"/>
                            <a:pt x="2640" y="449"/>
                          </a:cubicBezTo>
                          <a:cubicBezTo>
                            <a:pt x="2400" y="49"/>
                            <a:pt x="1520" y="1"/>
                            <a:pt x="1136" y="161"/>
                          </a:cubicBezTo>
                          <a:cubicBezTo>
                            <a:pt x="704" y="369"/>
                            <a:pt x="336" y="1025"/>
                            <a:pt x="80" y="1409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164" name="Google Shape;3164;p8"/>
                    <p:cNvSpPr/>
                    <p:nvPr/>
                  </p:nvSpPr>
                  <p:spPr>
                    <a:xfrm rot="1447158">
                      <a:off x="1204983" y="439347"/>
                      <a:ext cx="66059" cy="538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49" h="2321" extrusionOk="0">
                          <a:moveTo>
                            <a:pt x="561" y="1521"/>
                          </a:moveTo>
                          <a:cubicBezTo>
                            <a:pt x="833" y="1969"/>
                            <a:pt x="1345" y="2177"/>
                            <a:pt x="1841" y="2273"/>
                          </a:cubicBezTo>
                          <a:cubicBezTo>
                            <a:pt x="2033" y="2321"/>
                            <a:pt x="2225" y="2321"/>
                            <a:pt x="2401" y="2241"/>
                          </a:cubicBezTo>
                          <a:cubicBezTo>
                            <a:pt x="2545" y="2129"/>
                            <a:pt x="2641" y="2001"/>
                            <a:pt x="2689" y="1841"/>
                          </a:cubicBezTo>
                          <a:cubicBezTo>
                            <a:pt x="2769" y="1585"/>
                            <a:pt x="2817" y="1329"/>
                            <a:pt x="2833" y="1073"/>
                          </a:cubicBezTo>
                          <a:cubicBezTo>
                            <a:pt x="2849" y="865"/>
                            <a:pt x="2801" y="641"/>
                            <a:pt x="2689" y="449"/>
                          </a:cubicBezTo>
                          <a:cubicBezTo>
                            <a:pt x="2497" y="177"/>
                            <a:pt x="2177" y="17"/>
                            <a:pt x="1841" y="17"/>
                          </a:cubicBezTo>
                          <a:cubicBezTo>
                            <a:pt x="1041" y="1"/>
                            <a:pt x="1" y="609"/>
                            <a:pt x="561" y="1521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3165" name="Google Shape;3165;p8"/>
              <p:cNvGrpSpPr/>
              <p:nvPr/>
            </p:nvGrpSpPr>
            <p:grpSpPr>
              <a:xfrm rot="-1799893" flipH="1">
                <a:off x="-451610" y="518474"/>
                <a:ext cx="1699036" cy="2145062"/>
                <a:chOff x="146217" y="2712579"/>
                <a:chExt cx="1552966" cy="1960401"/>
              </a:xfrm>
            </p:grpSpPr>
            <p:grpSp>
              <p:nvGrpSpPr>
                <p:cNvPr id="3166" name="Google Shape;3166;p8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3167" name="Google Shape;3167;p8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8" name="Google Shape;3168;p8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9" name="Google Shape;3169;p8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0" name="Google Shape;3170;p8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1" name="Google Shape;3171;p8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2" name="Google Shape;3172;p8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3" name="Google Shape;3173;p8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4" name="Google Shape;3174;p8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5" name="Google Shape;3175;p8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6" name="Google Shape;3176;p8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7" name="Google Shape;3177;p8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8" name="Google Shape;3178;p8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9" name="Google Shape;3179;p8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0" name="Google Shape;3180;p8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181" name="Google Shape;3181;p8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3182" name="Google Shape;3182;p8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3" name="Google Shape;3183;p8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4" name="Google Shape;3184;p8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5" name="Google Shape;3185;p8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6" name="Google Shape;3186;p8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7" name="Google Shape;3187;p8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8" name="Google Shape;3188;p8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9" name="Google Shape;3189;p8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0" name="Google Shape;3190;p8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1" name="Google Shape;3191;p8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2" name="Google Shape;3192;p8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3" name="Google Shape;3193;p8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4" name="Google Shape;3194;p8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5" name="Google Shape;3195;p8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196" name="Google Shape;3196;p8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3197" name="Google Shape;3197;p8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8" name="Google Shape;3198;p8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9" name="Google Shape;3199;p8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0" name="Google Shape;3200;p8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1" name="Google Shape;3201;p8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2" name="Google Shape;3202;p8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3" name="Google Shape;3203;p8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4" name="Google Shape;3204;p8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5" name="Google Shape;3205;p8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6" name="Google Shape;3206;p8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7" name="Google Shape;3207;p8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8" name="Google Shape;3208;p8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9" name="Google Shape;3209;p8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0" name="Google Shape;3210;p8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3211" name="Google Shape;3211;p8"/>
          <p:cNvSpPr txBox="1">
            <a:spLocks noGrp="1"/>
          </p:cNvSpPr>
          <p:nvPr>
            <p:ph type="subTitle" idx="1"/>
          </p:nvPr>
        </p:nvSpPr>
        <p:spPr>
          <a:xfrm>
            <a:off x="1391100" y="1823000"/>
            <a:ext cx="6361800" cy="10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2" name="Google Shape;3212;p8"/>
          <p:cNvSpPr txBox="1">
            <a:spLocks noGrp="1"/>
          </p:cNvSpPr>
          <p:nvPr>
            <p:ph type="title"/>
          </p:nvPr>
        </p:nvSpPr>
        <p:spPr>
          <a:xfrm>
            <a:off x="5695500" y="2944575"/>
            <a:ext cx="2057400" cy="3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4" name="Google Shape;3214;p9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3215" name="Google Shape;3215;p9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16" name="Google Shape;3216;p9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3217" name="Google Shape;3217;p9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3218;p9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9" name="Google Shape;3219;p9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0" name="Google Shape;3220;p9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3221;p9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222;p9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3" name="Google Shape;3223;p9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4" name="Google Shape;3224;p9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3225;p9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6" name="Google Shape;3226;p9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7" name="Google Shape;3227;p9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8" name="Google Shape;3228;p9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9" name="Google Shape;3229;p9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0" name="Google Shape;3230;p9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1" name="Google Shape;3231;p9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2" name="Google Shape;3232;p9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3" name="Google Shape;3233;p9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4" name="Google Shape;3234;p9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3235;p9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6" name="Google Shape;3236;p9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7" name="Google Shape;3237;p9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8" name="Google Shape;3238;p9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9" name="Google Shape;3239;p9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0" name="Google Shape;3240;p9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1" name="Google Shape;3241;p9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42" name="Google Shape;3242;p9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3243" name="Google Shape;3243;p9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4" name="Google Shape;3244;p9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5" name="Google Shape;3245;p9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6" name="Google Shape;3246;p9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7" name="Google Shape;3247;p9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3248;p9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9" name="Google Shape;3249;p9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0" name="Google Shape;3250;p9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1" name="Google Shape;3251;p9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252;p9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253;p9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3254;p9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5" name="Google Shape;3255;p9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3256;p9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7" name="Google Shape;3257;p9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8" name="Google Shape;3258;p9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3259;p9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3260;p9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261;p9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3262;p9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3263;p9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4" name="Google Shape;3264;p9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9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9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9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9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69" name="Google Shape;3269;p9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9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9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9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9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9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9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9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9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9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9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9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9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9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9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9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9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9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9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9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9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9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9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9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9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9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9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9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9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9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9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9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9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9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9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9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9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9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9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9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9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9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9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9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9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9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9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9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9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9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9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9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9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9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9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9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9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9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9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9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9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9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9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9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9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9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9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9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9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9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9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9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9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9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9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9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9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9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9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9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9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9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9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9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9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9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9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9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9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9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9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9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9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9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9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9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9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9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9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9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69" name="Google Shape;3369;p9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3370" name="Google Shape;3370;p9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1" name="Google Shape;3371;p9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2" name="Google Shape;3372;p9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3" name="Google Shape;3373;p9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4" name="Google Shape;3374;p9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5" name="Google Shape;3375;p9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6" name="Google Shape;3376;p9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7" name="Google Shape;3377;p9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8" name="Google Shape;3378;p9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9" name="Google Shape;3379;p9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0" name="Google Shape;3380;p9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1" name="Google Shape;3381;p9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2" name="Google Shape;3382;p9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3" name="Google Shape;3383;p9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4" name="Google Shape;3384;p9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5" name="Google Shape;3385;p9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6" name="Google Shape;3386;p9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7" name="Google Shape;3387;p9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8" name="Google Shape;3388;p9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9" name="Google Shape;3389;p9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0" name="Google Shape;3390;p9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1" name="Google Shape;3391;p9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2" name="Google Shape;3392;p9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3" name="Google Shape;3393;p9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4" name="Google Shape;3394;p9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5" name="Google Shape;3395;p9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96" name="Google Shape;3396;p9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9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9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9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9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01" name="Google Shape;3401;p9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3402" name="Google Shape;3402;p9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3" name="Google Shape;3403;p9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4" name="Google Shape;3404;p9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5" name="Google Shape;3405;p9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6" name="Google Shape;3406;p9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7" name="Google Shape;3407;p9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8" name="Google Shape;3408;p9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9" name="Google Shape;3409;p9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0" name="Google Shape;3410;p9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1" name="Google Shape;3411;p9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2" name="Google Shape;3412;p9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3" name="Google Shape;3413;p9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4" name="Google Shape;3414;p9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5" name="Google Shape;3415;p9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6" name="Google Shape;3416;p9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7" name="Google Shape;3417;p9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8" name="Google Shape;3418;p9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9" name="Google Shape;3419;p9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0" name="Google Shape;3420;p9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1" name="Google Shape;3421;p9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2" name="Google Shape;3422;p9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3" name="Google Shape;3423;p9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4" name="Google Shape;3424;p9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5" name="Google Shape;3425;p9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6" name="Google Shape;3426;p9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7" name="Google Shape;3427;p9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28" name="Google Shape;3428;p9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29" name="Google Shape;3429;p9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3430" name="Google Shape;3430;p9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1" name="Google Shape;3431;p9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2" name="Google Shape;3432;p9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3" name="Google Shape;3433;p9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4" name="Google Shape;3434;p9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5" name="Google Shape;3435;p9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6" name="Google Shape;3436;p9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7" name="Google Shape;3437;p9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8" name="Google Shape;3438;p9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9" name="Google Shape;3439;p9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0" name="Google Shape;3440;p9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1" name="Google Shape;3441;p9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2" name="Google Shape;3442;p9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3" name="Google Shape;3443;p9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4" name="Google Shape;3444;p9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5" name="Google Shape;3445;p9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6" name="Google Shape;3446;p9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7" name="Google Shape;3447;p9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9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9" name="Google Shape;3449;p9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0" name="Google Shape;3450;p9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1" name="Google Shape;3451;p9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2" name="Google Shape;3452;p9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3" name="Google Shape;3453;p9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4" name="Google Shape;3454;p9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5" name="Google Shape;3455;p9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56" name="Google Shape;3456;p9"/>
          <p:cNvGrpSpPr/>
          <p:nvPr/>
        </p:nvGrpSpPr>
        <p:grpSpPr>
          <a:xfrm>
            <a:off x="7367733" y="196366"/>
            <a:ext cx="1699100" cy="2145071"/>
            <a:chOff x="7367733" y="196366"/>
            <a:chExt cx="1699100" cy="2145071"/>
          </a:xfrm>
        </p:grpSpPr>
        <p:grpSp>
          <p:nvGrpSpPr>
            <p:cNvPr id="3457" name="Google Shape;3457;p9"/>
            <p:cNvGrpSpPr/>
            <p:nvPr/>
          </p:nvGrpSpPr>
          <p:grpSpPr>
            <a:xfrm flipH="1">
              <a:off x="7367733" y="196366"/>
              <a:ext cx="1699100" cy="2145071"/>
              <a:chOff x="146217" y="2712579"/>
              <a:chExt cx="1552966" cy="1960401"/>
            </a:xfrm>
          </p:grpSpPr>
          <p:grpSp>
            <p:nvGrpSpPr>
              <p:cNvPr id="3458" name="Google Shape;3458;p9"/>
              <p:cNvGrpSpPr/>
              <p:nvPr/>
            </p:nvGrpSpPr>
            <p:grpSpPr>
              <a:xfrm>
                <a:off x="146217" y="2712579"/>
                <a:ext cx="1134008" cy="607901"/>
                <a:chOff x="5206900" y="826150"/>
                <a:chExt cx="599275" cy="321250"/>
              </a:xfrm>
            </p:grpSpPr>
            <p:sp>
              <p:nvSpPr>
                <p:cNvPr id="3459" name="Google Shape;3459;p9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0" name="Google Shape;3460;p9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1" name="Google Shape;3461;p9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2" name="Google Shape;3462;p9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3" name="Google Shape;3463;p9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4" name="Google Shape;3464;p9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5" name="Google Shape;3465;p9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6" name="Google Shape;3466;p9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7" name="Google Shape;3467;p9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8" name="Google Shape;3468;p9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9" name="Google Shape;3469;p9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0" name="Google Shape;3470;p9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1" name="Google Shape;3471;p9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2" name="Google Shape;3472;p9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73" name="Google Shape;3473;p9"/>
              <p:cNvGrpSpPr/>
              <p:nvPr/>
            </p:nvGrpSpPr>
            <p:grpSpPr>
              <a:xfrm rot="-9256633">
                <a:off x="489429" y="3110262"/>
                <a:ext cx="1134020" cy="607908"/>
                <a:chOff x="5206900" y="826150"/>
                <a:chExt cx="599275" cy="321250"/>
              </a:xfrm>
            </p:grpSpPr>
            <p:sp>
              <p:nvSpPr>
                <p:cNvPr id="3474" name="Google Shape;3474;p9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5" name="Google Shape;3475;p9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6" name="Google Shape;3476;p9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7" name="Google Shape;3477;p9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8" name="Google Shape;3478;p9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9" name="Google Shape;3479;p9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0" name="Google Shape;3480;p9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1" name="Google Shape;3481;p9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2" name="Google Shape;3482;p9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3" name="Google Shape;3483;p9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4" name="Google Shape;3484;p9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5" name="Google Shape;3485;p9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6" name="Google Shape;3486;p9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7" name="Google Shape;3487;p9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88" name="Google Shape;3488;p9"/>
              <p:cNvGrpSpPr/>
              <p:nvPr/>
            </p:nvGrpSpPr>
            <p:grpSpPr>
              <a:xfrm rot="7120513" flipH="1">
                <a:off x="538618" y="3725726"/>
                <a:ext cx="1133997" cy="607895"/>
                <a:chOff x="5206900" y="826150"/>
                <a:chExt cx="599275" cy="321250"/>
              </a:xfrm>
            </p:grpSpPr>
            <p:sp>
              <p:nvSpPr>
                <p:cNvPr id="3489" name="Google Shape;3489;p9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0" name="Google Shape;3490;p9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1" name="Google Shape;3491;p9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2" name="Google Shape;3492;p9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3" name="Google Shape;3493;p9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4" name="Google Shape;3494;p9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5" name="Google Shape;3495;p9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6" name="Google Shape;3496;p9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7" name="Google Shape;3497;p9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8" name="Google Shape;3498;p9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9" name="Google Shape;3499;p9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0" name="Google Shape;3500;p9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1" name="Google Shape;3501;p9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2" name="Google Shape;3502;p9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503" name="Google Shape;3503;p9"/>
            <p:cNvGrpSpPr/>
            <p:nvPr/>
          </p:nvGrpSpPr>
          <p:grpSpPr>
            <a:xfrm>
              <a:off x="7920143" y="332346"/>
              <a:ext cx="611894" cy="953110"/>
              <a:chOff x="7920143" y="332346"/>
              <a:chExt cx="611894" cy="953110"/>
            </a:xfrm>
          </p:grpSpPr>
          <p:grpSp>
            <p:nvGrpSpPr>
              <p:cNvPr id="3504" name="Google Shape;3504;p9"/>
              <p:cNvGrpSpPr/>
              <p:nvPr/>
            </p:nvGrpSpPr>
            <p:grpSpPr>
              <a:xfrm>
                <a:off x="7925836" y="1010231"/>
                <a:ext cx="262134" cy="275226"/>
                <a:chOff x="1063586" y="401894"/>
                <a:chExt cx="262134" cy="275226"/>
              </a:xfrm>
            </p:grpSpPr>
            <p:sp>
              <p:nvSpPr>
                <p:cNvPr id="3505" name="Google Shape;3505;p9"/>
                <p:cNvSpPr/>
                <p:nvPr/>
              </p:nvSpPr>
              <p:spPr>
                <a:xfrm>
                  <a:off x="1063586" y="548421"/>
                  <a:ext cx="82520" cy="84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5" h="2850" extrusionOk="0">
                      <a:moveTo>
                        <a:pt x="80" y="1409"/>
                      </a:moveTo>
                      <a:cubicBezTo>
                        <a:pt x="32" y="1457"/>
                        <a:pt x="0" y="1521"/>
                        <a:pt x="0" y="1601"/>
                      </a:cubicBezTo>
                      <a:cubicBezTo>
                        <a:pt x="16" y="1681"/>
                        <a:pt x="64" y="1745"/>
                        <a:pt x="128" y="1809"/>
                      </a:cubicBezTo>
                      <a:lnTo>
                        <a:pt x="1040" y="2705"/>
                      </a:lnTo>
                      <a:cubicBezTo>
                        <a:pt x="1088" y="2769"/>
                        <a:pt x="1168" y="2817"/>
                        <a:pt x="1248" y="2849"/>
                      </a:cubicBezTo>
                      <a:cubicBezTo>
                        <a:pt x="1360" y="2849"/>
                        <a:pt x="1472" y="2817"/>
                        <a:pt x="1552" y="2753"/>
                      </a:cubicBezTo>
                      <a:cubicBezTo>
                        <a:pt x="2048" y="2385"/>
                        <a:pt x="2320" y="1809"/>
                        <a:pt x="2560" y="1249"/>
                      </a:cubicBezTo>
                      <a:cubicBezTo>
                        <a:pt x="2672" y="993"/>
                        <a:pt x="2784" y="689"/>
                        <a:pt x="2640" y="449"/>
                      </a:cubicBezTo>
                      <a:cubicBezTo>
                        <a:pt x="2400" y="49"/>
                        <a:pt x="1520" y="1"/>
                        <a:pt x="1136" y="161"/>
                      </a:cubicBezTo>
                      <a:cubicBezTo>
                        <a:pt x="704" y="369"/>
                        <a:pt x="336" y="1025"/>
                        <a:pt x="80" y="14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506" name="Google Shape;3506;p9"/>
                <p:cNvGrpSpPr/>
                <p:nvPr/>
              </p:nvGrpSpPr>
              <p:grpSpPr>
                <a:xfrm>
                  <a:off x="1241304" y="608348"/>
                  <a:ext cx="84416" cy="68771"/>
                  <a:chOff x="1241304" y="608348"/>
                  <a:chExt cx="84416" cy="68771"/>
                </a:xfrm>
              </p:grpSpPr>
              <p:sp>
                <p:nvSpPr>
                  <p:cNvPr id="3507" name="Google Shape;3507;p9"/>
                  <p:cNvSpPr/>
                  <p:nvPr/>
                </p:nvSpPr>
                <p:spPr>
                  <a:xfrm>
                    <a:off x="1241304" y="608348"/>
                    <a:ext cx="84416" cy="687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9" h="2321" extrusionOk="0">
                        <a:moveTo>
                          <a:pt x="561" y="1521"/>
                        </a:moveTo>
                        <a:cubicBezTo>
                          <a:pt x="833" y="1969"/>
                          <a:pt x="1345" y="2177"/>
                          <a:pt x="1841" y="2273"/>
                        </a:cubicBezTo>
                        <a:cubicBezTo>
                          <a:pt x="2033" y="2321"/>
                          <a:pt x="2225" y="2321"/>
                          <a:pt x="2401" y="2241"/>
                        </a:cubicBezTo>
                        <a:cubicBezTo>
                          <a:pt x="2545" y="2129"/>
                          <a:pt x="2641" y="2001"/>
                          <a:pt x="2689" y="1841"/>
                        </a:cubicBezTo>
                        <a:cubicBezTo>
                          <a:pt x="2769" y="1585"/>
                          <a:pt x="2817" y="1329"/>
                          <a:pt x="2833" y="1073"/>
                        </a:cubicBezTo>
                        <a:cubicBezTo>
                          <a:pt x="2849" y="865"/>
                          <a:pt x="2801" y="641"/>
                          <a:pt x="2689" y="449"/>
                        </a:cubicBezTo>
                        <a:cubicBezTo>
                          <a:pt x="2497" y="177"/>
                          <a:pt x="2177" y="17"/>
                          <a:pt x="1841" y="17"/>
                        </a:cubicBezTo>
                        <a:cubicBezTo>
                          <a:pt x="1041" y="1"/>
                          <a:pt x="1" y="609"/>
                          <a:pt x="561" y="1521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8" name="Google Shape;3508;p9"/>
                  <p:cNvSpPr/>
                  <p:nvPr/>
                </p:nvSpPr>
                <p:spPr>
                  <a:xfrm rot="1446749">
                    <a:off x="1253704" y="622868"/>
                    <a:ext cx="53594" cy="436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9" h="2321" extrusionOk="0">
                        <a:moveTo>
                          <a:pt x="561" y="1521"/>
                        </a:moveTo>
                        <a:cubicBezTo>
                          <a:pt x="833" y="1969"/>
                          <a:pt x="1345" y="2177"/>
                          <a:pt x="1841" y="2273"/>
                        </a:cubicBezTo>
                        <a:cubicBezTo>
                          <a:pt x="2033" y="2321"/>
                          <a:pt x="2225" y="2321"/>
                          <a:pt x="2401" y="2241"/>
                        </a:cubicBezTo>
                        <a:cubicBezTo>
                          <a:pt x="2545" y="2129"/>
                          <a:pt x="2641" y="2001"/>
                          <a:pt x="2689" y="1841"/>
                        </a:cubicBezTo>
                        <a:cubicBezTo>
                          <a:pt x="2769" y="1585"/>
                          <a:pt x="2817" y="1329"/>
                          <a:pt x="2833" y="1073"/>
                        </a:cubicBezTo>
                        <a:cubicBezTo>
                          <a:pt x="2849" y="865"/>
                          <a:pt x="2801" y="641"/>
                          <a:pt x="2689" y="449"/>
                        </a:cubicBezTo>
                        <a:cubicBezTo>
                          <a:pt x="2497" y="177"/>
                          <a:pt x="2177" y="17"/>
                          <a:pt x="1841" y="17"/>
                        </a:cubicBezTo>
                        <a:cubicBezTo>
                          <a:pt x="1041" y="1"/>
                          <a:pt x="1" y="609"/>
                          <a:pt x="561" y="152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509" name="Google Shape;3509;p9"/>
                <p:cNvGrpSpPr/>
                <p:nvPr/>
              </p:nvGrpSpPr>
              <p:grpSpPr>
                <a:xfrm>
                  <a:off x="1146109" y="401894"/>
                  <a:ext cx="171173" cy="146520"/>
                  <a:chOff x="1146109" y="401894"/>
                  <a:chExt cx="171173" cy="146520"/>
                </a:xfrm>
              </p:grpSpPr>
              <p:sp>
                <p:nvSpPr>
                  <p:cNvPr id="3510" name="Google Shape;3510;p9"/>
                  <p:cNvSpPr/>
                  <p:nvPr/>
                </p:nvSpPr>
                <p:spPr>
                  <a:xfrm>
                    <a:off x="1146109" y="401894"/>
                    <a:ext cx="171173" cy="1465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77" h="4945" extrusionOk="0">
                        <a:moveTo>
                          <a:pt x="512" y="2352"/>
                        </a:moveTo>
                        <a:cubicBezTo>
                          <a:pt x="976" y="3104"/>
                          <a:pt x="1536" y="3792"/>
                          <a:pt x="2160" y="4400"/>
                        </a:cubicBezTo>
                        <a:cubicBezTo>
                          <a:pt x="2320" y="4576"/>
                          <a:pt x="2512" y="4704"/>
                          <a:pt x="2736" y="4800"/>
                        </a:cubicBezTo>
                        <a:cubicBezTo>
                          <a:pt x="3152" y="4944"/>
                          <a:pt x="3616" y="4752"/>
                          <a:pt x="4032" y="4560"/>
                        </a:cubicBezTo>
                        <a:lnTo>
                          <a:pt x="5008" y="4096"/>
                        </a:lnTo>
                        <a:cubicBezTo>
                          <a:pt x="5185" y="4016"/>
                          <a:pt x="5345" y="3920"/>
                          <a:pt x="5473" y="3792"/>
                        </a:cubicBezTo>
                        <a:cubicBezTo>
                          <a:pt x="5729" y="3536"/>
                          <a:pt x="5761" y="3136"/>
                          <a:pt x="5761" y="2784"/>
                        </a:cubicBezTo>
                        <a:cubicBezTo>
                          <a:pt x="5777" y="2288"/>
                          <a:pt x="5777" y="1728"/>
                          <a:pt x="5457" y="1360"/>
                        </a:cubicBezTo>
                        <a:cubicBezTo>
                          <a:pt x="5249" y="1136"/>
                          <a:pt x="4992" y="976"/>
                          <a:pt x="4704" y="880"/>
                        </a:cubicBezTo>
                        <a:cubicBezTo>
                          <a:pt x="3680" y="416"/>
                          <a:pt x="2528" y="0"/>
                          <a:pt x="1408" y="432"/>
                        </a:cubicBezTo>
                        <a:cubicBezTo>
                          <a:pt x="592" y="752"/>
                          <a:pt x="0" y="1520"/>
                          <a:pt x="512" y="235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3511" name="Google Shape;3511;p9"/>
                  <p:cNvGrpSpPr/>
                  <p:nvPr/>
                </p:nvGrpSpPr>
                <p:grpSpPr>
                  <a:xfrm>
                    <a:off x="1167199" y="418649"/>
                    <a:ext cx="111953" cy="108115"/>
                    <a:chOff x="1167199" y="418649"/>
                    <a:chExt cx="111953" cy="108115"/>
                  </a:xfrm>
                </p:grpSpPr>
                <p:sp>
                  <p:nvSpPr>
                    <p:cNvPr id="3512" name="Google Shape;3512;p9"/>
                    <p:cNvSpPr/>
                    <p:nvPr/>
                  </p:nvSpPr>
                  <p:spPr>
                    <a:xfrm rot="10526915">
                      <a:off x="1169905" y="421851"/>
                      <a:ext cx="83539" cy="715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77" h="4945" extrusionOk="0">
                          <a:moveTo>
                            <a:pt x="512" y="2352"/>
                          </a:moveTo>
                          <a:cubicBezTo>
                            <a:pt x="976" y="3104"/>
                            <a:pt x="1536" y="3792"/>
                            <a:pt x="2160" y="4400"/>
                          </a:cubicBezTo>
                          <a:cubicBezTo>
                            <a:pt x="2320" y="4576"/>
                            <a:pt x="2512" y="4704"/>
                            <a:pt x="2736" y="4800"/>
                          </a:cubicBezTo>
                          <a:cubicBezTo>
                            <a:pt x="3152" y="4944"/>
                            <a:pt x="3616" y="4752"/>
                            <a:pt x="4032" y="4560"/>
                          </a:cubicBezTo>
                          <a:lnTo>
                            <a:pt x="5008" y="4096"/>
                          </a:lnTo>
                          <a:cubicBezTo>
                            <a:pt x="5185" y="4016"/>
                            <a:pt x="5345" y="3920"/>
                            <a:pt x="5473" y="3792"/>
                          </a:cubicBezTo>
                          <a:cubicBezTo>
                            <a:pt x="5729" y="3536"/>
                            <a:pt x="5761" y="3136"/>
                            <a:pt x="5761" y="2784"/>
                          </a:cubicBezTo>
                          <a:cubicBezTo>
                            <a:pt x="5777" y="2288"/>
                            <a:pt x="5777" y="1728"/>
                            <a:pt x="5457" y="1360"/>
                          </a:cubicBezTo>
                          <a:cubicBezTo>
                            <a:pt x="5249" y="1136"/>
                            <a:pt x="4992" y="976"/>
                            <a:pt x="4704" y="880"/>
                          </a:cubicBezTo>
                          <a:cubicBezTo>
                            <a:pt x="3680" y="416"/>
                            <a:pt x="2528" y="0"/>
                            <a:pt x="1408" y="432"/>
                          </a:cubicBezTo>
                          <a:cubicBezTo>
                            <a:pt x="592" y="752"/>
                            <a:pt x="0" y="1520"/>
                            <a:pt x="512" y="2352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13" name="Google Shape;3513;p9"/>
                    <p:cNvSpPr/>
                    <p:nvPr/>
                  </p:nvSpPr>
                  <p:spPr>
                    <a:xfrm rot="6620808">
                      <a:off x="1179769" y="452836"/>
                      <a:ext cx="63818" cy="653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85" h="2850" extrusionOk="0">
                          <a:moveTo>
                            <a:pt x="80" y="1409"/>
                          </a:moveTo>
                          <a:cubicBezTo>
                            <a:pt x="32" y="1457"/>
                            <a:pt x="0" y="1521"/>
                            <a:pt x="0" y="1601"/>
                          </a:cubicBezTo>
                          <a:cubicBezTo>
                            <a:pt x="16" y="1681"/>
                            <a:pt x="64" y="1745"/>
                            <a:pt x="128" y="1809"/>
                          </a:cubicBezTo>
                          <a:lnTo>
                            <a:pt x="1040" y="2705"/>
                          </a:lnTo>
                          <a:cubicBezTo>
                            <a:pt x="1088" y="2769"/>
                            <a:pt x="1168" y="2817"/>
                            <a:pt x="1248" y="2849"/>
                          </a:cubicBezTo>
                          <a:cubicBezTo>
                            <a:pt x="1360" y="2849"/>
                            <a:pt x="1472" y="2817"/>
                            <a:pt x="1552" y="2753"/>
                          </a:cubicBezTo>
                          <a:cubicBezTo>
                            <a:pt x="2048" y="2385"/>
                            <a:pt x="2320" y="1809"/>
                            <a:pt x="2560" y="1249"/>
                          </a:cubicBezTo>
                          <a:cubicBezTo>
                            <a:pt x="2672" y="993"/>
                            <a:pt x="2784" y="689"/>
                            <a:pt x="2640" y="449"/>
                          </a:cubicBezTo>
                          <a:cubicBezTo>
                            <a:pt x="2400" y="49"/>
                            <a:pt x="1520" y="1"/>
                            <a:pt x="1136" y="161"/>
                          </a:cubicBezTo>
                          <a:cubicBezTo>
                            <a:pt x="704" y="369"/>
                            <a:pt x="336" y="1025"/>
                            <a:pt x="80" y="1409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14" name="Google Shape;3514;p9"/>
                    <p:cNvSpPr/>
                    <p:nvPr/>
                  </p:nvSpPr>
                  <p:spPr>
                    <a:xfrm rot="1447158">
                      <a:off x="1204983" y="439347"/>
                      <a:ext cx="66059" cy="538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49" h="2321" extrusionOk="0">
                          <a:moveTo>
                            <a:pt x="561" y="1521"/>
                          </a:moveTo>
                          <a:cubicBezTo>
                            <a:pt x="833" y="1969"/>
                            <a:pt x="1345" y="2177"/>
                            <a:pt x="1841" y="2273"/>
                          </a:cubicBezTo>
                          <a:cubicBezTo>
                            <a:pt x="2033" y="2321"/>
                            <a:pt x="2225" y="2321"/>
                            <a:pt x="2401" y="2241"/>
                          </a:cubicBezTo>
                          <a:cubicBezTo>
                            <a:pt x="2545" y="2129"/>
                            <a:pt x="2641" y="2001"/>
                            <a:pt x="2689" y="1841"/>
                          </a:cubicBezTo>
                          <a:cubicBezTo>
                            <a:pt x="2769" y="1585"/>
                            <a:pt x="2817" y="1329"/>
                            <a:pt x="2833" y="1073"/>
                          </a:cubicBezTo>
                          <a:cubicBezTo>
                            <a:pt x="2849" y="865"/>
                            <a:pt x="2801" y="641"/>
                            <a:pt x="2689" y="449"/>
                          </a:cubicBezTo>
                          <a:cubicBezTo>
                            <a:pt x="2497" y="177"/>
                            <a:pt x="2177" y="17"/>
                            <a:pt x="1841" y="17"/>
                          </a:cubicBezTo>
                          <a:cubicBezTo>
                            <a:pt x="1041" y="1"/>
                            <a:pt x="1" y="609"/>
                            <a:pt x="561" y="1521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3515" name="Google Shape;3515;p9"/>
              <p:cNvGrpSpPr/>
              <p:nvPr/>
            </p:nvGrpSpPr>
            <p:grpSpPr>
              <a:xfrm>
                <a:off x="7920143" y="332346"/>
                <a:ext cx="611894" cy="715202"/>
                <a:chOff x="7920143" y="332346"/>
                <a:chExt cx="611894" cy="715202"/>
              </a:xfrm>
            </p:grpSpPr>
            <p:sp>
              <p:nvSpPr>
                <p:cNvPr id="3516" name="Google Shape;3516;p9"/>
                <p:cNvSpPr/>
                <p:nvPr/>
              </p:nvSpPr>
              <p:spPr>
                <a:xfrm rot="-3261661">
                  <a:off x="8416538" y="639068"/>
                  <a:ext cx="95677" cy="97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5" h="2850" extrusionOk="0">
                      <a:moveTo>
                        <a:pt x="80" y="1409"/>
                      </a:moveTo>
                      <a:cubicBezTo>
                        <a:pt x="32" y="1457"/>
                        <a:pt x="0" y="1521"/>
                        <a:pt x="0" y="1601"/>
                      </a:cubicBezTo>
                      <a:cubicBezTo>
                        <a:pt x="16" y="1681"/>
                        <a:pt x="64" y="1745"/>
                        <a:pt x="128" y="1809"/>
                      </a:cubicBezTo>
                      <a:lnTo>
                        <a:pt x="1040" y="2705"/>
                      </a:lnTo>
                      <a:cubicBezTo>
                        <a:pt x="1088" y="2769"/>
                        <a:pt x="1168" y="2817"/>
                        <a:pt x="1248" y="2849"/>
                      </a:cubicBezTo>
                      <a:cubicBezTo>
                        <a:pt x="1360" y="2849"/>
                        <a:pt x="1472" y="2817"/>
                        <a:pt x="1552" y="2753"/>
                      </a:cubicBezTo>
                      <a:cubicBezTo>
                        <a:pt x="2048" y="2385"/>
                        <a:pt x="2320" y="1809"/>
                        <a:pt x="2560" y="1249"/>
                      </a:cubicBezTo>
                      <a:cubicBezTo>
                        <a:pt x="2672" y="993"/>
                        <a:pt x="2784" y="689"/>
                        <a:pt x="2640" y="449"/>
                      </a:cubicBezTo>
                      <a:cubicBezTo>
                        <a:pt x="2400" y="49"/>
                        <a:pt x="1520" y="1"/>
                        <a:pt x="1136" y="161"/>
                      </a:cubicBezTo>
                      <a:cubicBezTo>
                        <a:pt x="704" y="369"/>
                        <a:pt x="336" y="1025"/>
                        <a:pt x="80" y="14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7" name="Google Shape;3517;p9"/>
                <p:cNvSpPr/>
                <p:nvPr/>
              </p:nvSpPr>
              <p:spPr>
                <a:xfrm>
                  <a:off x="8015237" y="332346"/>
                  <a:ext cx="421673" cy="380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74" h="11090" extrusionOk="0">
                      <a:moveTo>
                        <a:pt x="624" y="7825"/>
                      </a:moveTo>
                      <a:cubicBezTo>
                        <a:pt x="960" y="8417"/>
                        <a:pt x="1520" y="8817"/>
                        <a:pt x="2016" y="9297"/>
                      </a:cubicBezTo>
                      <a:cubicBezTo>
                        <a:pt x="2465" y="9729"/>
                        <a:pt x="2865" y="10241"/>
                        <a:pt x="3425" y="10529"/>
                      </a:cubicBezTo>
                      <a:cubicBezTo>
                        <a:pt x="3825" y="10689"/>
                        <a:pt x="4241" y="10801"/>
                        <a:pt x="4657" y="10833"/>
                      </a:cubicBezTo>
                      <a:cubicBezTo>
                        <a:pt x="5521" y="10961"/>
                        <a:pt x="6417" y="11089"/>
                        <a:pt x="7265" y="10881"/>
                      </a:cubicBezTo>
                      <a:cubicBezTo>
                        <a:pt x="8193" y="10641"/>
                        <a:pt x="8961" y="10017"/>
                        <a:pt x="9681" y="9393"/>
                      </a:cubicBezTo>
                      <a:cubicBezTo>
                        <a:pt x="10753" y="8481"/>
                        <a:pt x="11873" y="7425"/>
                        <a:pt x="12081" y="6033"/>
                      </a:cubicBezTo>
                      <a:cubicBezTo>
                        <a:pt x="12273" y="4849"/>
                        <a:pt x="11761" y="3665"/>
                        <a:pt x="10993" y="2752"/>
                      </a:cubicBezTo>
                      <a:cubicBezTo>
                        <a:pt x="10225" y="1840"/>
                        <a:pt x="9233" y="1184"/>
                        <a:pt x="8241" y="528"/>
                      </a:cubicBezTo>
                      <a:cubicBezTo>
                        <a:pt x="7841" y="272"/>
                        <a:pt x="7393" y="0"/>
                        <a:pt x="6913" y="32"/>
                      </a:cubicBezTo>
                      <a:cubicBezTo>
                        <a:pt x="6257" y="64"/>
                        <a:pt x="5793" y="656"/>
                        <a:pt x="5345" y="1136"/>
                      </a:cubicBezTo>
                      <a:cubicBezTo>
                        <a:pt x="4209" y="2352"/>
                        <a:pt x="2561" y="2544"/>
                        <a:pt x="1424" y="3553"/>
                      </a:cubicBezTo>
                      <a:cubicBezTo>
                        <a:pt x="448" y="4449"/>
                        <a:pt x="0" y="6673"/>
                        <a:pt x="624" y="7825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518" name="Google Shape;3518;p9"/>
                <p:cNvGrpSpPr/>
                <p:nvPr/>
              </p:nvGrpSpPr>
              <p:grpSpPr>
                <a:xfrm>
                  <a:off x="7920143" y="760581"/>
                  <a:ext cx="198469" cy="169885"/>
                  <a:chOff x="7920143" y="760581"/>
                  <a:chExt cx="198469" cy="169885"/>
                </a:xfrm>
              </p:grpSpPr>
              <p:sp>
                <p:nvSpPr>
                  <p:cNvPr id="3519" name="Google Shape;3519;p9"/>
                  <p:cNvSpPr/>
                  <p:nvPr/>
                </p:nvSpPr>
                <p:spPr>
                  <a:xfrm>
                    <a:off x="7920143" y="760581"/>
                    <a:ext cx="198469" cy="1698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77" h="4945" extrusionOk="0">
                        <a:moveTo>
                          <a:pt x="512" y="2352"/>
                        </a:moveTo>
                        <a:cubicBezTo>
                          <a:pt x="976" y="3104"/>
                          <a:pt x="1536" y="3792"/>
                          <a:pt x="2160" y="4400"/>
                        </a:cubicBezTo>
                        <a:cubicBezTo>
                          <a:pt x="2320" y="4576"/>
                          <a:pt x="2512" y="4704"/>
                          <a:pt x="2736" y="4800"/>
                        </a:cubicBezTo>
                        <a:cubicBezTo>
                          <a:pt x="3152" y="4944"/>
                          <a:pt x="3616" y="4752"/>
                          <a:pt x="4032" y="4560"/>
                        </a:cubicBezTo>
                        <a:lnTo>
                          <a:pt x="5008" y="4096"/>
                        </a:lnTo>
                        <a:cubicBezTo>
                          <a:pt x="5185" y="4016"/>
                          <a:pt x="5345" y="3920"/>
                          <a:pt x="5473" y="3792"/>
                        </a:cubicBezTo>
                        <a:cubicBezTo>
                          <a:pt x="5729" y="3536"/>
                          <a:pt x="5761" y="3136"/>
                          <a:pt x="5761" y="2784"/>
                        </a:cubicBezTo>
                        <a:cubicBezTo>
                          <a:pt x="5777" y="2288"/>
                          <a:pt x="5777" y="1728"/>
                          <a:pt x="5457" y="1360"/>
                        </a:cubicBezTo>
                        <a:cubicBezTo>
                          <a:pt x="5249" y="1136"/>
                          <a:pt x="4992" y="976"/>
                          <a:pt x="4704" y="880"/>
                        </a:cubicBezTo>
                        <a:cubicBezTo>
                          <a:pt x="3680" y="416"/>
                          <a:pt x="2528" y="0"/>
                          <a:pt x="1408" y="432"/>
                        </a:cubicBezTo>
                        <a:cubicBezTo>
                          <a:pt x="592" y="752"/>
                          <a:pt x="0" y="1520"/>
                          <a:pt x="512" y="235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0" name="Google Shape;3520;p9"/>
                  <p:cNvSpPr/>
                  <p:nvPr/>
                </p:nvSpPr>
                <p:spPr>
                  <a:xfrm>
                    <a:off x="7954080" y="786290"/>
                    <a:ext cx="97877" cy="1184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98" h="6897" extrusionOk="0">
                        <a:moveTo>
                          <a:pt x="337" y="3040"/>
                        </a:moveTo>
                        <a:cubicBezTo>
                          <a:pt x="513" y="3264"/>
                          <a:pt x="721" y="3472"/>
                          <a:pt x="961" y="3649"/>
                        </a:cubicBezTo>
                        <a:cubicBezTo>
                          <a:pt x="1505" y="4161"/>
                          <a:pt x="1713" y="4913"/>
                          <a:pt x="2049" y="5585"/>
                        </a:cubicBezTo>
                        <a:cubicBezTo>
                          <a:pt x="2385" y="6257"/>
                          <a:pt x="2993" y="6897"/>
                          <a:pt x="3745" y="6833"/>
                        </a:cubicBezTo>
                        <a:cubicBezTo>
                          <a:pt x="4193" y="6753"/>
                          <a:pt x="4593" y="6481"/>
                          <a:pt x="4833" y="6065"/>
                        </a:cubicBezTo>
                        <a:cubicBezTo>
                          <a:pt x="5041" y="5665"/>
                          <a:pt x="5201" y="5233"/>
                          <a:pt x="5297" y="4785"/>
                        </a:cubicBezTo>
                        <a:cubicBezTo>
                          <a:pt x="5521" y="3937"/>
                          <a:pt x="5697" y="2928"/>
                          <a:pt x="5121" y="2272"/>
                        </a:cubicBezTo>
                        <a:cubicBezTo>
                          <a:pt x="4897" y="2032"/>
                          <a:pt x="4593" y="1872"/>
                          <a:pt x="4417" y="1584"/>
                        </a:cubicBezTo>
                        <a:cubicBezTo>
                          <a:pt x="4241" y="1280"/>
                          <a:pt x="4289" y="864"/>
                          <a:pt x="4097" y="544"/>
                        </a:cubicBezTo>
                        <a:cubicBezTo>
                          <a:pt x="3873" y="128"/>
                          <a:pt x="3329" y="0"/>
                          <a:pt x="2865" y="0"/>
                        </a:cubicBezTo>
                        <a:cubicBezTo>
                          <a:pt x="2129" y="0"/>
                          <a:pt x="993" y="256"/>
                          <a:pt x="561" y="912"/>
                        </a:cubicBezTo>
                        <a:cubicBezTo>
                          <a:pt x="225" y="1408"/>
                          <a:pt x="1" y="2544"/>
                          <a:pt x="337" y="304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521" name="Google Shape;3521;p9"/>
                <p:cNvSpPr/>
                <p:nvPr/>
              </p:nvSpPr>
              <p:spPr>
                <a:xfrm>
                  <a:off x="8318661" y="810602"/>
                  <a:ext cx="195755" cy="236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8" h="6897" extrusionOk="0">
                      <a:moveTo>
                        <a:pt x="337" y="3040"/>
                      </a:moveTo>
                      <a:cubicBezTo>
                        <a:pt x="513" y="3264"/>
                        <a:pt x="721" y="3472"/>
                        <a:pt x="961" y="3649"/>
                      </a:cubicBezTo>
                      <a:cubicBezTo>
                        <a:pt x="1505" y="4161"/>
                        <a:pt x="1713" y="4913"/>
                        <a:pt x="2049" y="5585"/>
                      </a:cubicBezTo>
                      <a:cubicBezTo>
                        <a:pt x="2385" y="6257"/>
                        <a:pt x="2993" y="6897"/>
                        <a:pt x="3745" y="6833"/>
                      </a:cubicBezTo>
                      <a:cubicBezTo>
                        <a:pt x="4193" y="6753"/>
                        <a:pt x="4593" y="6481"/>
                        <a:pt x="4833" y="6065"/>
                      </a:cubicBezTo>
                      <a:cubicBezTo>
                        <a:pt x="5041" y="5665"/>
                        <a:pt x="5201" y="5233"/>
                        <a:pt x="5297" y="4785"/>
                      </a:cubicBezTo>
                      <a:cubicBezTo>
                        <a:pt x="5521" y="3937"/>
                        <a:pt x="5697" y="2928"/>
                        <a:pt x="5121" y="2272"/>
                      </a:cubicBezTo>
                      <a:cubicBezTo>
                        <a:pt x="4897" y="2032"/>
                        <a:pt x="4593" y="1872"/>
                        <a:pt x="4417" y="1584"/>
                      </a:cubicBezTo>
                      <a:cubicBezTo>
                        <a:pt x="4241" y="1280"/>
                        <a:pt x="4289" y="864"/>
                        <a:pt x="4097" y="544"/>
                      </a:cubicBezTo>
                      <a:cubicBezTo>
                        <a:pt x="3873" y="128"/>
                        <a:pt x="3329" y="0"/>
                        <a:pt x="2865" y="0"/>
                      </a:cubicBezTo>
                      <a:cubicBezTo>
                        <a:pt x="2129" y="0"/>
                        <a:pt x="993" y="256"/>
                        <a:pt x="561" y="912"/>
                      </a:cubicBezTo>
                      <a:cubicBezTo>
                        <a:pt x="225" y="1408"/>
                        <a:pt x="1" y="2544"/>
                        <a:pt x="337" y="304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522" name="Google Shape;3522;p9"/>
                <p:cNvGrpSpPr/>
                <p:nvPr/>
              </p:nvGrpSpPr>
              <p:grpSpPr>
                <a:xfrm>
                  <a:off x="8207076" y="945274"/>
                  <a:ext cx="97879" cy="79738"/>
                  <a:chOff x="8207076" y="945274"/>
                  <a:chExt cx="97879" cy="79738"/>
                </a:xfrm>
              </p:grpSpPr>
              <p:sp>
                <p:nvSpPr>
                  <p:cNvPr id="3523" name="Google Shape;3523;p9"/>
                  <p:cNvSpPr/>
                  <p:nvPr/>
                </p:nvSpPr>
                <p:spPr>
                  <a:xfrm>
                    <a:off x="8207076" y="945274"/>
                    <a:ext cx="97877" cy="797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9" h="2321" extrusionOk="0">
                        <a:moveTo>
                          <a:pt x="561" y="1521"/>
                        </a:moveTo>
                        <a:cubicBezTo>
                          <a:pt x="833" y="1969"/>
                          <a:pt x="1345" y="2177"/>
                          <a:pt x="1841" y="2273"/>
                        </a:cubicBezTo>
                        <a:cubicBezTo>
                          <a:pt x="2033" y="2321"/>
                          <a:pt x="2225" y="2321"/>
                          <a:pt x="2401" y="2241"/>
                        </a:cubicBezTo>
                        <a:cubicBezTo>
                          <a:pt x="2545" y="2129"/>
                          <a:pt x="2641" y="2001"/>
                          <a:pt x="2689" y="1841"/>
                        </a:cubicBezTo>
                        <a:cubicBezTo>
                          <a:pt x="2769" y="1585"/>
                          <a:pt x="2817" y="1329"/>
                          <a:pt x="2833" y="1073"/>
                        </a:cubicBezTo>
                        <a:cubicBezTo>
                          <a:pt x="2849" y="865"/>
                          <a:pt x="2801" y="641"/>
                          <a:pt x="2689" y="449"/>
                        </a:cubicBezTo>
                        <a:cubicBezTo>
                          <a:pt x="2497" y="177"/>
                          <a:pt x="2177" y="17"/>
                          <a:pt x="1841" y="17"/>
                        </a:cubicBezTo>
                        <a:cubicBezTo>
                          <a:pt x="1041" y="1"/>
                          <a:pt x="1" y="609"/>
                          <a:pt x="561" y="1521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4" name="Google Shape;3524;p9"/>
                  <p:cNvSpPr/>
                  <p:nvPr/>
                </p:nvSpPr>
                <p:spPr>
                  <a:xfrm rot="2700000">
                    <a:off x="8245618" y="956203"/>
                    <a:ext cx="45547" cy="578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77" h="4945" extrusionOk="0">
                        <a:moveTo>
                          <a:pt x="512" y="2352"/>
                        </a:moveTo>
                        <a:cubicBezTo>
                          <a:pt x="976" y="3104"/>
                          <a:pt x="1536" y="3792"/>
                          <a:pt x="2160" y="4400"/>
                        </a:cubicBezTo>
                        <a:cubicBezTo>
                          <a:pt x="2320" y="4576"/>
                          <a:pt x="2512" y="4704"/>
                          <a:pt x="2736" y="4800"/>
                        </a:cubicBezTo>
                        <a:cubicBezTo>
                          <a:pt x="3152" y="4944"/>
                          <a:pt x="3616" y="4752"/>
                          <a:pt x="4032" y="4560"/>
                        </a:cubicBezTo>
                        <a:lnTo>
                          <a:pt x="5008" y="4096"/>
                        </a:lnTo>
                        <a:cubicBezTo>
                          <a:pt x="5185" y="4016"/>
                          <a:pt x="5345" y="3920"/>
                          <a:pt x="5473" y="3792"/>
                        </a:cubicBezTo>
                        <a:cubicBezTo>
                          <a:pt x="5729" y="3536"/>
                          <a:pt x="5761" y="3136"/>
                          <a:pt x="5761" y="2784"/>
                        </a:cubicBezTo>
                        <a:cubicBezTo>
                          <a:pt x="5777" y="2288"/>
                          <a:pt x="5777" y="1728"/>
                          <a:pt x="5457" y="1360"/>
                        </a:cubicBezTo>
                        <a:cubicBezTo>
                          <a:pt x="5249" y="1136"/>
                          <a:pt x="4992" y="976"/>
                          <a:pt x="4704" y="880"/>
                        </a:cubicBezTo>
                        <a:cubicBezTo>
                          <a:pt x="3680" y="416"/>
                          <a:pt x="2528" y="0"/>
                          <a:pt x="1408" y="432"/>
                        </a:cubicBezTo>
                        <a:cubicBezTo>
                          <a:pt x="592" y="752"/>
                          <a:pt x="0" y="1520"/>
                          <a:pt x="512" y="235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3525" name="Google Shape;3525;p9"/>
          <p:cNvSpPr txBox="1">
            <a:spLocks noGrp="1"/>
          </p:cNvSpPr>
          <p:nvPr>
            <p:ph type="title"/>
          </p:nvPr>
        </p:nvSpPr>
        <p:spPr>
          <a:xfrm>
            <a:off x="5438050" y="2961536"/>
            <a:ext cx="2170800" cy="5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26" name="Google Shape;3526;p9"/>
          <p:cNvSpPr txBox="1">
            <a:spLocks noGrp="1"/>
          </p:cNvSpPr>
          <p:nvPr>
            <p:ph type="subTitle" idx="1"/>
          </p:nvPr>
        </p:nvSpPr>
        <p:spPr>
          <a:xfrm>
            <a:off x="5438050" y="3514842"/>
            <a:ext cx="21708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27" name="Google Shape;3527;p9"/>
          <p:cNvSpPr txBox="1">
            <a:spLocks noGrp="1"/>
          </p:cNvSpPr>
          <p:nvPr>
            <p:ph type="title" idx="2" hasCustomPrompt="1"/>
          </p:nvPr>
        </p:nvSpPr>
        <p:spPr>
          <a:xfrm>
            <a:off x="5438050" y="1047550"/>
            <a:ext cx="2170800" cy="16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2">
  <p:cSld name="CUSTOM_1_1">
    <p:spTree>
      <p:nvGrpSpPr>
        <p:cNvPr id="1" name="Shape 5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59" name="Google Shape;5059;p15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5060" name="Google Shape;5060;p15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61" name="Google Shape;5061;p15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5062" name="Google Shape;5062;p15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3" name="Google Shape;5063;p15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4" name="Google Shape;5064;p15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5" name="Google Shape;5065;p15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6" name="Google Shape;5066;p15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7" name="Google Shape;5067;p15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8" name="Google Shape;5068;p15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9" name="Google Shape;5069;p15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0" name="Google Shape;5070;p15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1" name="Google Shape;5071;p15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2" name="Google Shape;5072;p15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3" name="Google Shape;5073;p15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4" name="Google Shape;5074;p15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5" name="Google Shape;5075;p15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6" name="Google Shape;5076;p15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7" name="Google Shape;5077;p15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8" name="Google Shape;5078;p15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9" name="Google Shape;5079;p15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0" name="Google Shape;5080;p15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1" name="Google Shape;5081;p15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2" name="Google Shape;5082;p15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3" name="Google Shape;5083;p15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4" name="Google Shape;5084;p15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5" name="Google Shape;5085;p15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6" name="Google Shape;5086;p15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87" name="Google Shape;5087;p15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5088" name="Google Shape;5088;p15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9" name="Google Shape;5089;p15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0" name="Google Shape;5090;p15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1" name="Google Shape;5091;p15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2" name="Google Shape;5092;p15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3" name="Google Shape;5093;p15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4" name="Google Shape;5094;p15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5" name="Google Shape;5095;p15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6" name="Google Shape;5096;p15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7" name="Google Shape;5097;p15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8" name="Google Shape;5098;p15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9" name="Google Shape;5099;p15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0" name="Google Shape;5100;p15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1" name="Google Shape;5101;p15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2" name="Google Shape;5102;p15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3" name="Google Shape;5103;p15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4" name="Google Shape;5104;p15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5" name="Google Shape;5105;p15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6" name="Google Shape;5106;p15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7" name="Google Shape;5107;p15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8" name="Google Shape;5108;p15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9" name="Google Shape;5109;p15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0" name="Google Shape;5110;p15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1" name="Google Shape;5111;p15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2" name="Google Shape;5112;p15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3" name="Google Shape;5113;p15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14" name="Google Shape;5114;p15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15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15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15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15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15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15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15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15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15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15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15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15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15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15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15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15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15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15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15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15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15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15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15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15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15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15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15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15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15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15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15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15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15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15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15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15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15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15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15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15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15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15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15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15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15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15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15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15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15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15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15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15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15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15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15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15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15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15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15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15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15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15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15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15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15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15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15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15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15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15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15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15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15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15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15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15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15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15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15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15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15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15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15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15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15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15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15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15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15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15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15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15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15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15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15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15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15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15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15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14" name="Google Shape;5214;p15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5215" name="Google Shape;5215;p15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6" name="Google Shape;5216;p15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7" name="Google Shape;5217;p15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8" name="Google Shape;5218;p15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9" name="Google Shape;5219;p15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0" name="Google Shape;5220;p15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1" name="Google Shape;5221;p15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2" name="Google Shape;5222;p15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3" name="Google Shape;5223;p15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4" name="Google Shape;5224;p15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5" name="Google Shape;5225;p15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6" name="Google Shape;5226;p15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7" name="Google Shape;5227;p15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8" name="Google Shape;5228;p15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9" name="Google Shape;5229;p15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0" name="Google Shape;5230;p15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1" name="Google Shape;5231;p15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2" name="Google Shape;5232;p15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3" name="Google Shape;5233;p15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4" name="Google Shape;5234;p15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5" name="Google Shape;5235;p15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6" name="Google Shape;5236;p15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7" name="Google Shape;5237;p15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8" name="Google Shape;5238;p15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9" name="Google Shape;5239;p15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0" name="Google Shape;5240;p15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41" name="Google Shape;5241;p15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15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15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15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15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46" name="Google Shape;5246;p15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5247" name="Google Shape;5247;p15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8" name="Google Shape;5248;p15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9" name="Google Shape;5249;p15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0" name="Google Shape;5250;p15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1" name="Google Shape;5251;p15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2" name="Google Shape;5252;p15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3" name="Google Shape;5253;p15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4" name="Google Shape;5254;p15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5" name="Google Shape;5255;p15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6" name="Google Shape;5256;p15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7" name="Google Shape;5257;p15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8" name="Google Shape;5258;p15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9" name="Google Shape;5259;p15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0" name="Google Shape;5260;p15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1" name="Google Shape;5261;p15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2" name="Google Shape;5262;p15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3" name="Google Shape;5263;p15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4" name="Google Shape;5264;p15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5" name="Google Shape;5265;p15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6" name="Google Shape;5266;p15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7" name="Google Shape;5267;p15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8" name="Google Shape;5268;p15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9" name="Google Shape;5269;p15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0" name="Google Shape;5270;p15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1" name="Google Shape;5271;p15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2" name="Google Shape;5272;p15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73" name="Google Shape;5273;p15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74" name="Google Shape;5274;p15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5275" name="Google Shape;5275;p15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6" name="Google Shape;5276;p15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7" name="Google Shape;5277;p15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8" name="Google Shape;5278;p15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9" name="Google Shape;5279;p15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0" name="Google Shape;5280;p15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1" name="Google Shape;5281;p15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2" name="Google Shape;5282;p15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3" name="Google Shape;5283;p15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4" name="Google Shape;5284;p15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5" name="Google Shape;5285;p15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6" name="Google Shape;5286;p15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7" name="Google Shape;5287;p15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8" name="Google Shape;5288;p15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9" name="Google Shape;5289;p15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0" name="Google Shape;5290;p15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1" name="Google Shape;5291;p15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2" name="Google Shape;5292;p15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3" name="Google Shape;5293;p15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4" name="Google Shape;5294;p15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5" name="Google Shape;5295;p15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6" name="Google Shape;5296;p15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7" name="Google Shape;5297;p15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8" name="Google Shape;5298;p15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9" name="Google Shape;5299;p15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0" name="Google Shape;5300;p15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01" name="Google Shape;5301;p15"/>
          <p:cNvGrpSpPr/>
          <p:nvPr/>
        </p:nvGrpSpPr>
        <p:grpSpPr>
          <a:xfrm>
            <a:off x="713221" y="1350429"/>
            <a:ext cx="9109520" cy="4080466"/>
            <a:chOff x="713221" y="1350429"/>
            <a:chExt cx="9109520" cy="4080466"/>
          </a:xfrm>
        </p:grpSpPr>
        <p:grpSp>
          <p:nvGrpSpPr>
            <p:cNvPr id="5302" name="Google Shape;5302;p15"/>
            <p:cNvGrpSpPr/>
            <p:nvPr/>
          </p:nvGrpSpPr>
          <p:grpSpPr>
            <a:xfrm rot="483337">
              <a:off x="7665624" y="2847138"/>
              <a:ext cx="1994870" cy="2456099"/>
              <a:chOff x="713221" y="1350429"/>
              <a:chExt cx="2132339" cy="2725083"/>
            </a:xfrm>
          </p:grpSpPr>
          <p:grpSp>
            <p:nvGrpSpPr>
              <p:cNvPr id="5303" name="Google Shape;5303;p15"/>
              <p:cNvGrpSpPr/>
              <p:nvPr/>
            </p:nvGrpSpPr>
            <p:grpSpPr>
              <a:xfrm rot="10799686">
                <a:off x="713221" y="1930364"/>
                <a:ext cx="1699100" cy="2145071"/>
                <a:chOff x="146217" y="2712579"/>
                <a:chExt cx="1552966" cy="1960401"/>
              </a:xfrm>
            </p:grpSpPr>
            <p:grpSp>
              <p:nvGrpSpPr>
                <p:cNvPr id="5304" name="Google Shape;5304;p15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5305" name="Google Shape;5305;p1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06" name="Google Shape;5306;p1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07" name="Google Shape;5307;p1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08" name="Google Shape;5308;p1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09" name="Google Shape;5309;p1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0" name="Google Shape;5310;p1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1" name="Google Shape;5311;p1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2" name="Google Shape;5312;p1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3" name="Google Shape;5313;p1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4" name="Google Shape;5314;p1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5" name="Google Shape;5315;p1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6" name="Google Shape;5316;p1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7" name="Google Shape;5317;p1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8" name="Google Shape;5318;p1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19" name="Google Shape;5319;p15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5320" name="Google Shape;5320;p1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1" name="Google Shape;5321;p1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2" name="Google Shape;5322;p1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3" name="Google Shape;5323;p1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4" name="Google Shape;5324;p1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5" name="Google Shape;5325;p1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6" name="Google Shape;5326;p1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7" name="Google Shape;5327;p1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8" name="Google Shape;5328;p1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9" name="Google Shape;5329;p1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0" name="Google Shape;5330;p1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1" name="Google Shape;5331;p1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2" name="Google Shape;5332;p1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3" name="Google Shape;5333;p1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34" name="Google Shape;5334;p15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5335" name="Google Shape;5335;p1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6" name="Google Shape;5336;p1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7" name="Google Shape;5337;p1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8" name="Google Shape;5338;p1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9" name="Google Shape;5339;p1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40" name="Google Shape;5340;p1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41" name="Google Shape;5341;p1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42" name="Google Shape;5342;p1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43" name="Google Shape;5343;p1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44" name="Google Shape;5344;p1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45" name="Google Shape;5345;p1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46" name="Google Shape;5346;p1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47" name="Google Shape;5347;p1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48" name="Google Shape;5348;p1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349" name="Google Shape;5349;p15"/>
              <p:cNvGrpSpPr/>
              <p:nvPr/>
            </p:nvGrpSpPr>
            <p:grpSpPr>
              <a:xfrm flipH="1">
                <a:off x="1146460" y="1350429"/>
                <a:ext cx="1699100" cy="2145071"/>
                <a:chOff x="146217" y="2712579"/>
                <a:chExt cx="1552966" cy="1960401"/>
              </a:xfrm>
            </p:grpSpPr>
            <p:grpSp>
              <p:nvGrpSpPr>
                <p:cNvPr id="5350" name="Google Shape;5350;p15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5351" name="Google Shape;5351;p1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2" name="Google Shape;5352;p1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3" name="Google Shape;5353;p1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4" name="Google Shape;5354;p1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5" name="Google Shape;5355;p1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6" name="Google Shape;5356;p1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7" name="Google Shape;5357;p1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8" name="Google Shape;5358;p1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9" name="Google Shape;5359;p1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0" name="Google Shape;5360;p1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1" name="Google Shape;5361;p1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2" name="Google Shape;5362;p1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3" name="Google Shape;5363;p1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4" name="Google Shape;5364;p1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65" name="Google Shape;5365;p15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5366" name="Google Shape;5366;p1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7" name="Google Shape;5367;p1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8" name="Google Shape;5368;p1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9" name="Google Shape;5369;p1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70" name="Google Shape;5370;p1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71" name="Google Shape;5371;p1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72" name="Google Shape;5372;p1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73" name="Google Shape;5373;p1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74" name="Google Shape;5374;p1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75" name="Google Shape;5375;p1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76" name="Google Shape;5376;p1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77" name="Google Shape;5377;p1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78" name="Google Shape;5378;p1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79" name="Google Shape;5379;p1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80" name="Google Shape;5380;p15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5381" name="Google Shape;5381;p1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82" name="Google Shape;5382;p1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83" name="Google Shape;5383;p1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84" name="Google Shape;5384;p1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85" name="Google Shape;5385;p1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86" name="Google Shape;5386;p1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87" name="Google Shape;5387;p1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88" name="Google Shape;5388;p1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89" name="Google Shape;5389;p1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90" name="Google Shape;5390;p1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91" name="Google Shape;5391;p1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92" name="Google Shape;5392;p1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93" name="Google Shape;5393;p1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94" name="Google Shape;5394;p1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5395" name="Google Shape;5395;p15"/>
            <p:cNvGrpSpPr/>
            <p:nvPr/>
          </p:nvGrpSpPr>
          <p:grpSpPr>
            <a:xfrm>
              <a:off x="713221" y="1350429"/>
              <a:ext cx="2132339" cy="2725083"/>
              <a:chOff x="713221" y="1350429"/>
              <a:chExt cx="2132339" cy="2725083"/>
            </a:xfrm>
          </p:grpSpPr>
          <p:grpSp>
            <p:nvGrpSpPr>
              <p:cNvPr id="5396" name="Google Shape;5396;p15"/>
              <p:cNvGrpSpPr/>
              <p:nvPr/>
            </p:nvGrpSpPr>
            <p:grpSpPr>
              <a:xfrm rot="10799686">
                <a:off x="713221" y="1930364"/>
                <a:ext cx="1699100" cy="2145071"/>
                <a:chOff x="146217" y="2712579"/>
                <a:chExt cx="1552966" cy="1960401"/>
              </a:xfrm>
            </p:grpSpPr>
            <p:grpSp>
              <p:nvGrpSpPr>
                <p:cNvPr id="5397" name="Google Shape;5397;p15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5398" name="Google Shape;5398;p1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99" name="Google Shape;5399;p1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0" name="Google Shape;5400;p1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1" name="Google Shape;5401;p1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2" name="Google Shape;5402;p1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3" name="Google Shape;5403;p1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4" name="Google Shape;5404;p1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5" name="Google Shape;5405;p1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6" name="Google Shape;5406;p1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7" name="Google Shape;5407;p1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8" name="Google Shape;5408;p1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9" name="Google Shape;5409;p1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0" name="Google Shape;5410;p1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1" name="Google Shape;5411;p1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412" name="Google Shape;5412;p15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5413" name="Google Shape;5413;p1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4" name="Google Shape;5414;p1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5" name="Google Shape;5415;p1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6" name="Google Shape;5416;p1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7" name="Google Shape;5417;p1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8" name="Google Shape;5418;p1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9" name="Google Shape;5419;p1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20" name="Google Shape;5420;p1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21" name="Google Shape;5421;p1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22" name="Google Shape;5422;p1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23" name="Google Shape;5423;p1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24" name="Google Shape;5424;p1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25" name="Google Shape;5425;p1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26" name="Google Shape;5426;p1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427" name="Google Shape;5427;p15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5428" name="Google Shape;5428;p1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29" name="Google Shape;5429;p1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0" name="Google Shape;5430;p1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1" name="Google Shape;5431;p1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2" name="Google Shape;5432;p1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3" name="Google Shape;5433;p1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4" name="Google Shape;5434;p1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5" name="Google Shape;5435;p1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6" name="Google Shape;5436;p1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7" name="Google Shape;5437;p1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8" name="Google Shape;5438;p1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9" name="Google Shape;5439;p1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0" name="Google Shape;5440;p1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1" name="Google Shape;5441;p1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442" name="Google Shape;5442;p15"/>
              <p:cNvGrpSpPr/>
              <p:nvPr/>
            </p:nvGrpSpPr>
            <p:grpSpPr>
              <a:xfrm flipH="1">
                <a:off x="1146460" y="1350429"/>
                <a:ext cx="1699100" cy="2145071"/>
                <a:chOff x="146217" y="2712579"/>
                <a:chExt cx="1552966" cy="1960401"/>
              </a:xfrm>
            </p:grpSpPr>
            <p:grpSp>
              <p:nvGrpSpPr>
                <p:cNvPr id="5443" name="Google Shape;5443;p15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5444" name="Google Shape;5444;p1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5" name="Google Shape;5445;p1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6" name="Google Shape;5446;p1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7" name="Google Shape;5447;p1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8" name="Google Shape;5448;p1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9" name="Google Shape;5449;p1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50" name="Google Shape;5450;p1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51" name="Google Shape;5451;p1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52" name="Google Shape;5452;p1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53" name="Google Shape;5453;p1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54" name="Google Shape;5454;p1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55" name="Google Shape;5455;p1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56" name="Google Shape;5456;p1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57" name="Google Shape;5457;p1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458" name="Google Shape;5458;p15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5459" name="Google Shape;5459;p1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60" name="Google Shape;5460;p1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61" name="Google Shape;5461;p1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62" name="Google Shape;5462;p1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63" name="Google Shape;5463;p1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64" name="Google Shape;5464;p1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65" name="Google Shape;5465;p1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66" name="Google Shape;5466;p1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67" name="Google Shape;5467;p1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68" name="Google Shape;5468;p1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69" name="Google Shape;5469;p1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70" name="Google Shape;5470;p1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71" name="Google Shape;5471;p1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72" name="Google Shape;5472;p1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473" name="Google Shape;5473;p15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5474" name="Google Shape;5474;p1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75" name="Google Shape;5475;p1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76" name="Google Shape;5476;p1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77" name="Google Shape;5477;p1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78" name="Google Shape;5478;p1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79" name="Google Shape;5479;p1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80" name="Google Shape;5480;p1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81" name="Google Shape;5481;p1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82" name="Google Shape;5482;p1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83" name="Google Shape;5483;p1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84" name="Google Shape;5484;p1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85" name="Google Shape;5485;p1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86" name="Google Shape;5486;p1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87" name="Google Shape;5487;p1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5488" name="Google Shape;5488;p1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89" name="Google Shape;5489;p15"/>
          <p:cNvSpPr txBox="1">
            <a:spLocks noGrp="1"/>
          </p:cNvSpPr>
          <p:nvPr>
            <p:ph type="body" idx="1"/>
          </p:nvPr>
        </p:nvSpPr>
        <p:spPr>
          <a:xfrm>
            <a:off x="4862275" y="2402625"/>
            <a:ext cx="2775000" cy="8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2">
    <p:spTree>
      <p:nvGrpSpPr>
        <p:cNvPr id="1" name="Shape 6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05" name="Google Shape;6205;p18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6206" name="Google Shape;6206;p18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07" name="Google Shape;6207;p18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6208" name="Google Shape;6208;p18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9" name="Google Shape;6209;p18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0" name="Google Shape;6210;p18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1" name="Google Shape;6211;p18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2" name="Google Shape;6212;p18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3" name="Google Shape;6213;p18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4" name="Google Shape;6214;p18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5" name="Google Shape;6215;p18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6" name="Google Shape;6216;p18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7" name="Google Shape;6217;p18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8" name="Google Shape;6218;p18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9" name="Google Shape;6219;p18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0" name="Google Shape;6220;p18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1" name="Google Shape;6221;p18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2" name="Google Shape;6222;p18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3" name="Google Shape;6223;p18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4" name="Google Shape;6224;p18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5" name="Google Shape;6225;p18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6" name="Google Shape;6226;p18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7" name="Google Shape;6227;p18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8" name="Google Shape;6228;p18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9" name="Google Shape;6229;p18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0" name="Google Shape;6230;p18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1" name="Google Shape;6231;p18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2" name="Google Shape;6232;p18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33" name="Google Shape;6233;p18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6234" name="Google Shape;6234;p18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5" name="Google Shape;6235;p18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6" name="Google Shape;6236;p18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7" name="Google Shape;6237;p18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8" name="Google Shape;6238;p18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9" name="Google Shape;6239;p18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0" name="Google Shape;6240;p18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1" name="Google Shape;6241;p18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2" name="Google Shape;6242;p18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3" name="Google Shape;6243;p18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4" name="Google Shape;6244;p18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5" name="Google Shape;6245;p18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6" name="Google Shape;6246;p18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7" name="Google Shape;6247;p18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8" name="Google Shape;6248;p18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9" name="Google Shape;6249;p18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0" name="Google Shape;6250;p18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1" name="Google Shape;6251;p18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2" name="Google Shape;6252;p18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3" name="Google Shape;6253;p18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4" name="Google Shape;6254;p18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5" name="Google Shape;6255;p18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6" name="Google Shape;6256;p18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7" name="Google Shape;6257;p18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8" name="Google Shape;6258;p18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9" name="Google Shape;6259;p18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60" name="Google Shape;6260;p18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18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6262;p18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18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18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18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6266;p18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18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18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18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" name="Google Shape;6270;p18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" name="Google Shape;6271;p18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18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18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18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18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18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18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18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18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" name="Google Shape;6280;p18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" name="Google Shape;6281;p18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18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18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18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18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18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18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18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18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18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18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18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18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18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18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18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18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18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18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18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6301;p18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18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18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18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18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18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18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18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18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18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18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18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18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18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18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18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18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18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18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18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18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18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18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18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18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18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18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18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18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18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18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18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18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18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18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18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18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18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18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18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18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18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18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18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18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18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18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18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18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18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18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18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18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18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18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18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18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18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18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60" name="Google Shape;6360;p18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6361" name="Google Shape;6361;p18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2" name="Google Shape;6362;p18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3" name="Google Shape;6363;p18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4" name="Google Shape;6364;p18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5" name="Google Shape;6365;p18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6" name="Google Shape;6366;p18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7" name="Google Shape;6367;p18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8" name="Google Shape;6368;p18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9" name="Google Shape;6369;p18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0" name="Google Shape;6370;p18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1" name="Google Shape;6371;p18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2" name="Google Shape;6372;p18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3" name="Google Shape;6373;p18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4" name="Google Shape;6374;p18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5" name="Google Shape;6375;p18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6" name="Google Shape;6376;p18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7" name="Google Shape;6377;p18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8" name="Google Shape;6378;p18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9" name="Google Shape;6379;p18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0" name="Google Shape;6380;p18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1" name="Google Shape;6381;p18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2" name="Google Shape;6382;p18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3" name="Google Shape;6383;p18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4" name="Google Shape;6384;p18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5" name="Google Shape;6385;p18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6" name="Google Shape;6386;p18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87" name="Google Shape;6387;p18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18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18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18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18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92" name="Google Shape;6392;p18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6393" name="Google Shape;6393;p18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4" name="Google Shape;6394;p18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5" name="Google Shape;6395;p18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6" name="Google Shape;6396;p18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7" name="Google Shape;6397;p18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8" name="Google Shape;6398;p18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9" name="Google Shape;6399;p18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0" name="Google Shape;6400;p18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1" name="Google Shape;6401;p18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2" name="Google Shape;6402;p18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3" name="Google Shape;6403;p18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4" name="Google Shape;6404;p18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5" name="Google Shape;6405;p18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6" name="Google Shape;6406;p18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7" name="Google Shape;6407;p18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8" name="Google Shape;6408;p18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9" name="Google Shape;6409;p18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0" name="Google Shape;6410;p18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1" name="Google Shape;6411;p18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2" name="Google Shape;6412;p18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3" name="Google Shape;6413;p18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4" name="Google Shape;6414;p18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5" name="Google Shape;6415;p18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6" name="Google Shape;6416;p18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7" name="Google Shape;6417;p18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8" name="Google Shape;6418;p18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19" name="Google Shape;6419;p18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20" name="Google Shape;6420;p18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6421" name="Google Shape;6421;p18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2" name="Google Shape;6422;p18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3" name="Google Shape;6423;p18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4" name="Google Shape;6424;p18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5" name="Google Shape;6425;p18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6" name="Google Shape;6426;p18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7" name="Google Shape;6427;p18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8" name="Google Shape;6428;p18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9" name="Google Shape;6429;p18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0" name="Google Shape;6430;p18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1" name="Google Shape;6431;p18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2" name="Google Shape;6432;p18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3" name="Google Shape;6433;p18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4" name="Google Shape;6434;p18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5" name="Google Shape;6435;p18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6" name="Google Shape;6436;p18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7" name="Google Shape;6437;p18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8" name="Google Shape;6438;p18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9" name="Google Shape;6439;p18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0" name="Google Shape;6440;p18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1" name="Google Shape;6441;p18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2" name="Google Shape;6442;p18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3" name="Google Shape;6443;p18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4" name="Google Shape;6444;p18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5" name="Google Shape;6445;p18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6" name="Google Shape;6446;p18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47" name="Google Shape;6447;p18"/>
          <p:cNvGrpSpPr/>
          <p:nvPr/>
        </p:nvGrpSpPr>
        <p:grpSpPr>
          <a:xfrm rot="-1995380" flipH="1">
            <a:off x="8515010" y="907012"/>
            <a:ext cx="1023116" cy="1784183"/>
            <a:chOff x="713225" y="2235300"/>
            <a:chExt cx="1509450" cy="2233905"/>
          </a:xfrm>
        </p:grpSpPr>
        <p:sp>
          <p:nvSpPr>
            <p:cNvPr id="6448" name="Google Shape;6448;p18"/>
            <p:cNvSpPr/>
            <p:nvPr/>
          </p:nvSpPr>
          <p:spPr>
            <a:xfrm>
              <a:off x="2168519" y="4094921"/>
              <a:ext cx="54156" cy="54213"/>
            </a:xfrm>
            <a:custGeom>
              <a:avLst/>
              <a:gdLst/>
              <a:ahLst/>
              <a:cxnLst/>
              <a:rect l="l" t="t" r="r" b="b"/>
              <a:pathLst>
                <a:path w="945" h="946" extrusionOk="0">
                  <a:moveTo>
                    <a:pt x="945" y="417"/>
                  </a:moveTo>
                  <a:cubicBezTo>
                    <a:pt x="945" y="769"/>
                    <a:pt x="513" y="945"/>
                    <a:pt x="256" y="689"/>
                  </a:cubicBezTo>
                  <a:cubicBezTo>
                    <a:pt x="0" y="433"/>
                    <a:pt x="192" y="1"/>
                    <a:pt x="545" y="17"/>
                  </a:cubicBezTo>
                  <a:cubicBezTo>
                    <a:pt x="769" y="17"/>
                    <a:pt x="945" y="193"/>
                    <a:pt x="945" y="41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18"/>
            <p:cNvSpPr/>
            <p:nvPr/>
          </p:nvSpPr>
          <p:spPr>
            <a:xfrm>
              <a:off x="2147430" y="3617193"/>
              <a:ext cx="53239" cy="54156"/>
            </a:xfrm>
            <a:custGeom>
              <a:avLst/>
              <a:gdLst/>
              <a:ahLst/>
              <a:cxnLst/>
              <a:rect l="l" t="t" r="r" b="b"/>
              <a:pathLst>
                <a:path w="929" h="945" extrusionOk="0">
                  <a:moveTo>
                    <a:pt x="929" y="400"/>
                  </a:moveTo>
                  <a:cubicBezTo>
                    <a:pt x="929" y="752"/>
                    <a:pt x="496" y="944"/>
                    <a:pt x="240" y="688"/>
                  </a:cubicBezTo>
                  <a:cubicBezTo>
                    <a:pt x="0" y="432"/>
                    <a:pt x="176" y="0"/>
                    <a:pt x="528" y="0"/>
                  </a:cubicBezTo>
                  <a:cubicBezTo>
                    <a:pt x="753" y="0"/>
                    <a:pt x="929" y="176"/>
                    <a:pt x="929" y="400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18"/>
            <p:cNvSpPr/>
            <p:nvPr/>
          </p:nvSpPr>
          <p:spPr>
            <a:xfrm>
              <a:off x="1029626" y="3003298"/>
              <a:ext cx="53239" cy="52322"/>
            </a:xfrm>
            <a:custGeom>
              <a:avLst/>
              <a:gdLst/>
              <a:ahLst/>
              <a:cxnLst/>
              <a:rect l="l" t="t" r="r" b="b"/>
              <a:pathLst>
                <a:path w="929" h="913" extrusionOk="0">
                  <a:moveTo>
                    <a:pt x="913" y="384"/>
                  </a:moveTo>
                  <a:cubicBezTo>
                    <a:pt x="929" y="720"/>
                    <a:pt x="497" y="912"/>
                    <a:pt x="257" y="656"/>
                  </a:cubicBezTo>
                  <a:cubicBezTo>
                    <a:pt x="1" y="416"/>
                    <a:pt x="177" y="0"/>
                    <a:pt x="529" y="0"/>
                  </a:cubicBezTo>
                  <a:cubicBezTo>
                    <a:pt x="737" y="0"/>
                    <a:pt x="913" y="160"/>
                    <a:pt x="913" y="384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18"/>
            <p:cNvSpPr/>
            <p:nvPr/>
          </p:nvSpPr>
          <p:spPr>
            <a:xfrm>
              <a:off x="1547695" y="3244913"/>
              <a:ext cx="54156" cy="54156"/>
            </a:xfrm>
            <a:custGeom>
              <a:avLst/>
              <a:gdLst/>
              <a:ahLst/>
              <a:cxnLst/>
              <a:rect l="l" t="t" r="r" b="b"/>
              <a:pathLst>
                <a:path w="945" h="945" extrusionOk="0">
                  <a:moveTo>
                    <a:pt x="945" y="401"/>
                  </a:moveTo>
                  <a:cubicBezTo>
                    <a:pt x="945" y="753"/>
                    <a:pt x="513" y="945"/>
                    <a:pt x="257" y="689"/>
                  </a:cubicBezTo>
                  <a:cubicBezTo>
                    <a:pt x="1" y="433"/>
                    <a:pt x="177" y="1"/>
                    <a:pt x="545" y="1"/>
                  </a:cubicBezTo>
                  <a:cubicBezTo>
                    <a:pt x="753" y="1"/>
                    <a:pt x="929" y="177"/>
                    <a:pt x="945" y="401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18"/>
            <p:cNvSpPr/>
            <p:nvPr/>
          </p:nvSpPr>
          <p:spPr>
            <a:xfrm>
              <a:off x="1203844" y="3823562"/>
              <a:ext cx="52322" cy="51405"/>
            </a:xfrm>
            <a:custGeom>
              <a:avLst/>
              <a:gdLst/>
              <a:ahLst/>
              <a:cxnLst/>
              <a:rect l="l" t="t" r="r" b="b"/>
              <a:pathLst>
                <a:path w="913" h="897" extrusionOk="0">
                  <a:moveTo>
                    <a:pt x="913" y="384"/>
                  </a:moveTo>
                  <a:cubicBezTo>
                    <a:pt x="913" y="736"/>
                    <a:pt x="496" y="896"/>
                    <a:pt x="256" y="656"/>
                  </a:cubicBezTo>
                  <a:cubicBezTo>
                    <a:pt x="0" y="416"/>
                    <a:pt x="176" y="0"/>
                    <a:pt x="528" y="0"/>
                  </a:cubicBezTo>
                  <a:cubicBezTo>
                    <a:pt x="736" y="0"/>
                    <a:pt x="913" y="176"/>
                    <a:pt x="913" y="384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18"/>
            <p:cNvSpPr/>
            <p:nvPr/>
          </p:nvSpPr>
          <p:spPr>
            <a:xfrm>
              <a:off x="713225" y="2823119"/>
              <a:ext cx="54156" cy="54156"/>
            </a:xfrm>
            <a:custGeom>
              <a:avLst/>
              <a:gdLst/>
              <a:ahLst/>
              <a:cxnLst/>
              <a:rect l="l" t="t" r="r" b="b"/>
              <a:pathLst>
                <a:path w="945" h="945" extrusionOk="0">
                  <a:moveTo>
                    <a:pt x="945" y="416"/>
                  </a:moveTo>
                  <a:cubicBezTo>
                    <a:pt x="945" y="768"/>
                    <a:pt x="513" y="944"/>
                    <a:pt x="257" y="688"/>
                  </a:cubicBezTo>
                  <a:cubicBezTo>
                    <a:pt x="1" y="448"/>
                    <a:pt x="193" y="16"/>
                    <a:pt x="545" y="16"/>
                  </a:cubicBezTo>
                  <a:cubicBezTo>
                    <a:pt x="769" y="0"/>
                    <a:pt x="945" y="192"/>
                    <a:pt x="945" y="416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18"/>
            <p:cNvSpPr/>
            <p:nvPr/>
          </p:nvSpPr>
          <p:spPr>
            <a:xfrm>
              <a:off x="1506433" y="3973884"/>
              <a:ext cx="12894" cy="11977"/>
            </a:xfrm>
            <a:custGeom>
              <a:avLst/>
              <a:gdLst/>
              <a:ahLst/>
              <a:cxnLst/>
              <a:rect l="l" t="t" r="r" b="b"/>
              <a:pathLst>
                <a:path w="225" h="209" extrusionOk="0">
                  <a:moveTo>
                    <a:pt x="225" y="81"/>
                  </a:moveTo>
                  <a:cubicBezTo>
                    <a:pt x="225" y="209"/>
                    <a:pt x="1" y="1"/>
                    <a:pt x="129" y="1"/>
                  </a:cubicBezTo>
                  <a:cubicBezTo>
                    <a:pt x="177" y="1"/>
                    <a:pt x="225" y="33"/>
                    <a:pt x="225" y="81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18"/>
            <p:cNvSpPr/>
            <p:nvPr/>
          </p:nvSpPr>
          <p:spPr>
            <a:xfrm>
              <a:off x="1758591" y="3940874"/>
              <a:ext cx="11977" cy="11977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209" y="81"/>
                  </a:moveTo>
                  <a:cubicBezTo>
                    <a:pt x="209" y="209"/>
                    <a:pt x="1" y="1"/>
                    <a:pt x="129" y="1"/>
                  </a:cubicBezTo>
                  <a:cubicBezTo>
                    <a:pt x="177" y="1"/>
                    <a:pt x="209" y="33"/>
                    <a:pt x="209" y="81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18"/>
            <p:cNvSpPr/>
            <p:nvPr/>
          </p:nvSpPr>
          <p:spPr>
            <a:xfrm>
              <a:off x="1650879" y="2571819"/>
              <a:ext cx="11977" cy="11060"/>
            </a:xfrm>
            <a:custGeom>
              <a:avLst/>
              <a:gdLst/>
              <a:ahLst/>
              <a:cxnLst/>
              <a:rect l="l" t="t" r="r" b="b"/>
              <a:pathLst>
                <a:path w="209" h="193" extrusionOk="0">
                  <a:moveTo>
                    <a:pt x="208" y="81"/>
                  </a:moveTo>
                  <a:cubicBezTo>
                    <a:pt x="208" y="193"/>
                    <a:pt x="0" y="1"/>
                    <a:pt x="128" y="1"/>
                  </a:cubicBezTo>
                  <a:cubicBezTo>
                    <a:pt x="160" y="1"/>
                    <a:pt x="208" y="33"/>
                    <a:pt x="208" y="81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18"/>
            <p:cNvSpPr/>
            <p:nvPr/>
          </p:nvSpPr>
          <p:spPr>
            <a:xfrm>
              <a:off x="1740309" y="3247664"/>
              <a:ext cx="11977" cy="11977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208" y="81"/>
                  </a:moveTo>
                  <a:cubicBezTo>
                    <a:pt x="208" y="209"/>
                    <a:pt x="0" y="1"/>
                    <a:pt x="128" y="1"/>
                  </a:cubicBezTo>
                  <a:cubicBezTo>
                    <a:pt x="176" y="1"/>
                    <a:pt x="208" y="33"/>
                    <a:pt x="208" y="81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18"/>
            <p:cNvSpPr/>
            <p:nvPr/>
          </p:nvSpPr>
          <p:spPr>
            <a:xfrm>
              <a:off x="2109835" y="4290287"/>
              <a:ext cx="9227" cy="9227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160" y="80"/>
                  </a:moveTo>
                  <a:cubicBezTo>
                    <a:pt x="160" y="112"/>
                    <a:pt x="112" y="160"/>
                    <a:pt x="80" y="160"/>
                  </a:cubicBezTo>
                  <a:cubicBezTo>
                    <a:pt x="32" y="160"/>
                    <a:pt x="0" y="112"/>
                    <a:pt x="0" y="80"/>
                  </a:cubicBezTo>
                  <a:cubicBezTo>
                    <a:pt x="0" y="32"/>
                    <a:pt x="32" y="0"/>
                    <a:pt x="80" y="0"/>
                  </a:cubicBezTo>
                  <a:cubicBezTo>
                    <a:pt x="112" y="0"/>
                    <a:pt x="160" y="32"/>
                    <a:pt x="160" y="80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18"/>
            <p:cNvSpPr/>
            <p:nvPr/>
          </p:nvSpPr>
          <p:spPr>
            <a:xfrm>
              <a:off x="1729306" y="4353556"/>
              <a:ext cx="11977" cy="11977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208" y="81"/>
                  </a:moveTo>
                  <a:cubicBezTo>
                    <a:pt x="208" y="209"/>
                    <a:pt x="0" y="1"/>
                    <a:pt x="128" y="1"/>
                  </a:cubicBezTo>
                  <a:cubicBezTo>
                    <a:pt x="176" y="1"/>
                    <a:pt x="208" y="33"/>
                    <a:pt x="208" y="81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18"/>
            <p:cNvSpPr/>
            <p:nvPr/>
          </p:nvSpPr>
          <p:spPr>
            <a:xfrm>
              <a:off x="1617383" y="3758402"/>
              <a:ext cx="11977" cy="11977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209" y="81"/>
                  </a:moveTo>
                  <a:cubicBezTo>
                    <a:pt x="209" y="209"/>
                    <a:pt x="1" y="1"/>
                    <a:pt x="129" y="1"/>
                  </a:cubicBezTo>
                  <a:cubicBezTo>
                    <a:pt x="161" y="1"/>
                    <a:pt x="209" y="33"/>
                    <a:pt x="209" y="81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18"/>
            <p:cNvSpPr/>
            <p:nvPr/>
          </p:nvSpPr>
          <p:spPr>
            <a:xfrm>
              <a:off x="809504" y="3971191"/>
              <a:ext cx="10143" cy="11977"/>
            </a:xfrm>
            <a:custGeom>
              <a:avLst/>
              <a:gdLst/>
              <a:ahLst/>
              <a:cxnLst/>
              <a:rect l="l" t="t" r="r" b="b"/>
              <a:pathLst>
                <a:path w="177" h="209" extrusionOk="0">
                  <a:moveTo>
                    <a:pt x="177" y="112"/>
                  </a:moveTo>
                  <a:cubicBezTo>
                    <a:pt x="161" y="208"/>
                    <a:pt x="1" y="208"/>
                    <a:pt x="17" y="112"/>
                  </a:cubicBezTo>
                  <a:cubicBezTo>
                    <a:pt x="17" y="0"/>
                    <a:pt x="177" y="0"/>
                    <a:pt x="177" y="11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18"/>
            <p:cNvSpPr/>
            <p:nvPr/>
          </p:nvSpPr>
          <p:spPr>
            <a:xfrm>
              <a:off x="950769" y="3399877"/>
              <a:ext cx="9227" cy="11977"/>
            </a:xfrm>
            <a:custGeom>
              <a:avLst/>
              <a:gdLst/>
              <a:ahLst/>
              <a:cxnLst/>
              <a:rect l="l" t="t" r="r" b="b"/>
              <a:pathLst>
                <a:path w="161" h="209" extrusionOk="0">
                  <a:moveTo>
                    <a:pt x="160" y="113"/>
                  </a:moveTo>
                  <a:cubicBezTo>
                    <a:pt x="160" y="209"/>
                    <a:pt x="0" y="209"/>
                    <a:pt x="0" y="113"/>
                  </a:cubicBezTo>
                  <a:cubicBezTo>
                    <a:pt x="0" y="1"/>
                    <a:pt x="160" y="1"/>
                    <a:pt x="160" y="11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18"/>
            <p:cNvSpPr/>
            <p:nvPr/>
          </p:nvSpPr>
          <p:spPr>
            <a:xfrm>
              <a:off x="1323963" y="3949184"/>
              <a:ext cx="11060" cy="13811"/>
            </a:xfrm>
            <a:custGeom>
              <a:avLst/>
              <a:gdLst/>
              <a:ahLst/>
              <a:cxnLst/>
              <a:rect l="l" t="t" r="r" b="b"/>
              <a:pathLst>
                <a:path w="193" h="241" extrusionOk="0">
                  <a:moveTo>
                    <a:pt x="193" y="112"/>
                  </a:moveTo>
                  <a:cubicBezTo>
                    <a:pt x="161" y="240"/>
                    <a:pt x="1" y="0"/>
                    <a:pt x="129" y="16"/>
                  </a:cubicBezTo>
                  <a:cubicBezTo>
                    <a:pt x="177" y="32"/>
                    <a:pt x="193" y="64"/>
                    <a:pt x="193" y="11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18"/>
            <p:cNvSpPr/>
            <p:nvPr/>
          </p:nvSpPr>
          <p:spPr>
            <a:xfrm>
              <a:off x="1688474" y="2746955"/>
              <a:ext cx="11977" cy="13811"/>
            </a:xfrm>
            <a:custGeom>
              <a:avLst/>
              <a:gdLst/>
              <a:ahLst/>
              <a:cxnLst/>
              <a:rect l="l" t="t" r="r" b="b"/>
              <a:pathLst>
                <a:path w="209" h="241" extrusionOk="0">
                  <a:moveTo>
                    <a:pt x="192" y="145"/>
                  </a:moveTo>
                  <a:cubicBezTo>
                    <a:pt x="160" y="241"/>
                    <a:pt x="0" y="209"/>
                    <a:pt x="32" y="97"/>
                  </a:cubicBezTo>
                  <a:cubicBezTo>
                    <a:pt x="48" y="1"/>
                    <a:pt x="208" y="33"/>
                    <a:pt x="192" y="145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18"/>
            <p:cNvSpPr/>
            <p:nvPr/>
          </p:nvSpPr>
          <p:spPr>
            <a:xfrm>
              <a:off x="864520" y="2361838"/>
              <a:ext cx="10143" cy="10143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177" y="112"/>
                  </a:moveTo>
                  <a:cubicBezTo>
                    <a:pt x="161" y="144"/>
                    <a:pt x="113" y="176"/>
                    <a:pt x="81" y="160"/>
                  </a:cubicBezTo>
                  <a:cubicBezTo>
                    <a:pt x="33" y="160"/>
                    <a:pt x="1" y="112"/>
                    <a:pt x="17" y="64"/>
                  </a:cubicBezTo>
                  <a:cubicBezTo>
                    <a:pt x="33" y="32"/>
                    <a:pt x="65" y="0"/>
                    <a:pt x="113" y="16"/>
                  </a:cubicBezTo>
                  <a:cubicBezTo>
                    <a:pt x="161" y="16"/>
                    <a:pt x="177" y="64"/>
                    <a:pt x="177" y="11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18"/>
            <p:cNvSpPr/>
            <p:nvPr/>
          </p:nvSpPr>
          <p:spPr>
            <a:xfrm>
              <a:off x="1172439" y="2810711"/>
              <a:ext cx="11977" cy="11060"/>
            </a:xfrm>
            <a:custGeom>
              <a:avLst/>
              <a:gdLst/>
              <a:ahLst/>
              <a:cxnLst/>
              <a:rect l="l" t="t" r="r" b="b"/>
              <a:pathLst>
                <a:path w="209" h="193" extrusionOk="0">
                  <a:moveTo>
                    <a:pt x="193" y="112"/>
                  </a:moveTo>
                  <a:cubicBezTo>
                    <a:pt x="193" y="160"/>
                    <a:pt x="145" y="192"/>
                    <a:pt x="97" y="176"/>
                  </a:cubicBezTo>
                  <a:cubicBezTo>
                    <a:pt x="0" y="160"/>
                    <a:pt x="32" y="0"/>
                    <a:pt x="129" y="16"/>
                  </a:cubicBezTo>
                  <a:cubicBezTo>
                    <a:pt x="177" y="32"/>
                    <a:pt x="209" y="80"/>
                    <a:pt x="193" y="11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18"/>
            <p:cNvSpPr/>
            <p:nvPr/>
          </p:nvSpPr>
          <p:spPr>
            <a:xfrm>
              <a:off x="1150174" y="2423274"/>
              <a:ext cx="11977" cy="11977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209" y="80"/>
                  </a:moveTo>
                  <a:cubicBezTo>
                    <a:pt x="209" y="208"/>
                    <a:pt x="1" y="0"/>
                    <a:pt x="129" y="0"/>
                  </a:cubicBezTo>
                  <a:cubicBezTo>
                    <a:pt x="177" y="0"/>
                    <a:pt x="209" y="48"/>
                    <a:pt x="209" y="80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18"/>
            <p:cNvSpPr/>
            <p:nvPr/>
          </p:nvSpPr>
          <p:spPr>
            <a:xfrm>
              <a:off x="1665980" y="3981220"/>
              <a:ext cx="23897" cy="23897"/>
            </a:xfrm>
            <a:custGeom>
              <a:avLst/>
              <a:gdLst/>
              <a:ahLst/>
              <a:cxnLst/>
              <a:rect l="l" t="t" r="r" b="b"/>
              <a:pathLst>
                <a:path w="417" h="417" extrusionOk="0">
                  <a:moveTo>
                    <a:pt x="417" y="193"/>
                  </a:moveTo>
                  <a:cubicBezTo>
                    <a:pt x="417" y="337"/>
                    <a:pt x="225" y="417"/>
                    <a:pt x="113" y="305"/>
                  </a:cubicBezTo>
                  <a:cubicBezTo>
                    <a:pt x="1" y="193"/>
                    <a:pt x="81" y="1"/>
                    <a:pt x="241" y="1"/>
                  </a:cubicBezTo>
                  <a:cubicBezTo>
                    <a:pt x="337" y="1"/>
                    <a:pt x="417" y="81"/>
                    <a:pt x="417" y="19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18"/>
            <p:cNvSpPr/>
            <p:nvPr/>
          </p:nvSpPr>
          <p:spPr>
            <a:xfrm>
              <a:off x="1606379" y="4444391"/>
              <a:ext cx="24871" cy="24814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433" y="192"/>
                  </a:moveTo>
                  <a:cubicBezTo>
                    <a:pt x="433" y="352"/>
                    <a:pt x="241" y="432"/>
                    <a:pt x="129" y="320"/>
                  </a:cubicBezTo>
                  <a:cubicBezTo>
                    <a:pt x="1" y="208"/>
                    <a:pt x="97" y="16"/>
                    <a:pt x="257" y="16"/>
                  </a:cubicBezTo>
                  <a:cubicBezTo>
                    <a:pt x="353" y="0"/>
                    <a:pt x="433" y="96"/>
                    <a:pt x="433" y="19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18"/>
            <p:cNvSpPr/>
            <p:nvPr/>
          </p:nvSpPr>
          <p:spPr>
            <a:xfrm>
              <a:off x="866354" y="4077556"/>
              <a:ext cx="23955" cy="23897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417" y="177"/>
                  </a:moveTo>
                  <a:cubicBezTo>
                    <a:pt x="417" y="337"/>
                    <a:pt x="225" y="417"/>
                    <a:pt x="113" y="305"/>
                  </a:cubicBezTo>
                  <a:cubicBezTo>
                    <a:pt x="1" y="193"/>
                    <a:pt x="81" y="1"/>
                    <a:pt x="241" y="1"/>
                  </a:cubicBezTo>
                  <a:cubicBezTo>
                    <a:pt x="337" y="1"/>
                    <a:pt x="417" y="81"/>
                    <a:pt x="417" y="17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18"/>
            <p:cNvSpPr/>
            <p:nvPr/>
          </p:nvSpPr>
          <p:spPr>
            <a:xfrm>
              <a:off x="804919" y="3114707"/>
              <a:ext cx="24814" cy="24814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433" y="192"/>
                  </a:moveTo>
                  <a:cubicBezTo>
                    <a:pt x="433" y="352"/>
                    <a:pt x="241" y="432"/>
                    <a:pt x="113" y="320"/>
                  </a:cubicBezTo>
                  <a:cubicBezTo>
                    <a:pt x="1" y="208"/>
                    <a:pt x="81" y="0"/>
                    <a:pt x="257" y="0"/>
                  </a:cubicBezTo>
                  <a:cubicBezTo>
                    <a:pt x="353" y="0"/>
                    <a:pt x="433" y="80"/>
                    <a:pt x="433" y="19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18"/>
            <p:cNvSpPr/>
            <p:nvPr/>
          </p:nvSpPr>
          <p:spPr>
            <a:xfrm>
              <a:off x="1710910" y="3846429"/>
              <a:ext cx="23897" cy="24814"/>
            </a:xfrm>
            <a:custGeom>
              <a:avLst/>
              <a:gdLst/>
              <a:ahLst/>
              <a:cxnLst/>
              <a:rect l="l" t="t" r="r" b="b"/>
              <a:pathLst>
                <a:path w="417" h="433" extrusionOk="0">
                  <a:moveTo>
                    <a:pt x="417" y="193"/>
                  </a:moveTo>
                  <a:cubicBezTo>
                    <a:pt x="417" y="353"/>
                    <a:pt x="225" y="433"/>
                    <a:pt x="113" y="321"/>
                  </a:cubicBezTo>
                  <a:cubicBezTo>
                    <a:pt x="1" y="209"/>
                    <a:pt x="81" y="1"/>
                    <a:pt x="241" y="1"/>
                  </a:cubicBezTo>
                  <a:cubicBezTo>
                    <a:pt x="337" y="1"/>
                    <a:pt x="417" y="81"/>
                    <a:pt x="417" y="19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18"/>
            <p:cNvSpPr/>
            <p:nvPr/>
          </p:nvSpPr>
          <p:spPr>
            <a:xfrm>
              <a:off x="2095164" y="3542920"/>
              <a:ext cx="24814" cy="24814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432" y="176"/>
                  </a:moveTo>
                  <a:cubicBezTo>
                    <a:pt x="432" y="352"/>
                    <a:pt x="240" y="432"/>
                    <a:pt x="112" y="304"/>
                  </a:cubicBezTo>
                  <a:cubicBezTo>
                    <a:pt x="0" y="192"/>
                    <a:pt x="80" y="0"/>
                    <a:pt x="256" y="0"/>
                  </a:cubicBezTo>
                  <a:cubicBezTo>
                    <a:pt x="352" y="0"/>
                    <a:pt x="432" y="80"/>
                    <a:pt x="432" y="176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18"/>
            <p:cNvSpPr/>
            <p:nvPr/>
          </p:nvSpPr>
          <p:spPr>
            <a:xfrm>
              <a:off x="1461990" y="2560815"/>
              <a:ext cx="23897" cy="27565"/>
            </a:xfrm>
            <a:custGeom>
              <a:avLst/>
              <a:gdLst/>
              <a:ahLst/>
              <a:cxnLst/>
              <a:rect l="l" t="t" r="r" b="b"/>
              <a:pathLst>
                <a:path w="417" h="481" extrusionOk="0">
                  <a:moveTo>
                    <a:pt x="400" y="273"/>
                  </a:moveTo>
                  <a:cubicBezTo>
                    <a:pt x="368" y="481"/>
                    <a:pt x="48" y="481"/>
                    <a:pt x="32" y="273"/>
                  </a:cubicBezTo>
                  <a:cubicBezTo>
                    <a:pt x="0" y="1"/>
                    <a:pt x="416" y="1"/>
                    <a:pt x="400" y="27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18"/>
            <p:cNvSpPr/>
            <p:nvPr/>
          </p:nvSpPr>
          <p:spPr>
            <a:xfrm>
              <a:off x="905839" y="3730034"/>
              <a:ext cx="23897" cy="27565"/>
            </a:xfrm>
            <a:custGeom>
              <a:avLst/>
              <a:gdLst/>
              <a:ahLst/>
              <a:cxnLst/>
              <a:rect l="l" t="t" r="r" b="b"/>
              <a:pathLst>
                <a:path w="417" h="481" extrusionOk="0">
                  <a:moveTo>
                    <a:pt x="384" y="272"/>
                  </a:moveTo>
                  <a:cubicBezTo>
                    <a:pt x="368" y="480"/>
                    <a:pt x="48" y="480"/>
                    <a:pt x="32" y="272"/>
                  </a:cubicBezTo>
                  <a:cubicBezTo>
                    <a:pt x="0" y="0"/>
                    <a:pt x="416" y="0"/>
                    <a:pt x="384" y="27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18"/>
            <p:cNvSpPr/>
            <p:nvPr/>
          </p:nvSpPr>
          <p:spPr>
            <a:xfrm>
              <a:off x="1274878" y="2235300"/>
              <a:ext cx="24814" cy="24814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433" y="192"/>
                  </a:moveTo>
                  <a:cubicBezTo>
                    <a:pt x="433" y="352"/>
                    <a:pt x="241" y="432"/>
                    <a:pt x="129" y="320"/>
                  </a:cubicBezTo>
                  <a:cubicBezTo>
                    <a:pt x="1" y="192"/>
                    <a:pt x="97" y="0"/>
                    <a:pt x="257" y="0"/>
                  </a:cubicBezTo>
                  <a:cubicBezTo>
                    <a:pt x="353" y="0"/>
                    <a:pt x="433" y="80"/>
                    <a:pt x="433" y="19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18"/>
            <p:cNvSpPr/>
            <p:nvPr/>
          </p:nvSpPr>
          <p:spPr>
            <a:xfrm>
              <a:off x="1720137" y="3324687"/>
              <a:ext cx="23897" cy="27565"/>
            </a:xfrm>
            <a:custGeom>
              <a:avLst/>
              <a:gdLst/>
              <a:ahLst/>
              <a:cxnLst/>
              <a:rect l="l" t="t" r="r" b="b"/>
              <a:pathLst>
                <a:path w="417" h="481" extrusionOk="0">
                  <a:moveTo>
                    <a:pt x="384" y="257"/>
                  </a:moveTo>
                  <a:cubicBezTo>
                    <a:pt x="368" y="481"/>
                    <a:pt x="48" y="481"/>
                    <a:pt x="32" y="257"/>
                  </a:cubicBezTo>
                  <a:cubicBezTo>
                    <a:pt x="0" y="1"/>
                    <a:pt x="416" y="1"/>
                    <a:pt x="384" y="25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18"/>
            <p:cNvSpPr/>
            <p:nvPr/>
          </p:nvSpPr>
          <p:spPr>
            <a:xfrm>
              <a:off x="1301039" y="3509910"/>
              <a:ext cx="23897" cy="24814"/>
            </a:xfrm>
            <a:custGeom>
              <a:avLst/>
              <a:gdLst/>
              <a:ahLst/>
              <a:cxnLst/>
              <a:rect l="l" t="t" r="r" b="b"/>
              <a:pathLst>
                <a:path w="417" h="433" extrusionOk="0">
                  <a:moveTo>
                    <a:pt x="416" y="192"/>
                  </a:moveTo>
                  <a:cubicBezTo>
                    <a:pt x="416" y="352"/>
                    <a:pt x="224" y="432"/>
                    <a:pt x="112" y="320"/>
                  </a:cubicBezTo>
                  <a:cubicBezTo>
                    <a:pt x="0" y="208"/>
                    <a:pt x="80" y="0"/>
                    <a:pt x="240" y="0"/>
                  </a:cubicBezTo>
                  <a:cubicBezTo>
                    <a:pt x="336" y="0"/>
                    <a:pt x="416" y="80"/>
                    <a:pt x="416" y="19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18"/>
            <p:cNvSpPr/>
            <p:nvPr/>
          </p:nvSpPr>
          <p:spPr>
            <a:xfrm>
              <a:off x="1025958" y="3570428"/>
              <a:ext cx="23897" cy="27565"/>
            </a:xfrm>
            <a:custGeom>
              <a:avLst/>
              <a:gdLst/>
              <a:ahLst/>
              <a:cxnLst/>
              <a:rect l="l" t="t" r="r" b="b"/>
              <a:pathLst>
                <a:path w="417" h="481" extrusionOk="0">
                  <a:moveTo>
                    <a:pt x="400" y="225"/>
                  </a:moveTo>
                  <a:cubicBezTo>
                    <a:pt x="416" y="481"/>
                    <a:pt x="0" y="481"/>
                    <a:pt x="32" y="225"/>
                  </a:cubicBezTo>
                  <a:cubicBezTo>
                    <a:pt x="48" y="1"/>
                    <a:pt x="368" y="1"/>
                    <a:pt x="400" y="225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18"/>
            <p:cNvSpPr/>
            <p:nvPr/>
          </p:nvSpPr>
          <p:spPr>
            <a:xfrm>
              <a:off x="1654547" y="2403101"/>
              <a:ext cx="23897" cy="23897"/>
            </a:xfrm>
            <a:custGeom>
              <a:avLst/>
              <a:gdLst/>
              <a:ahLst/>
              <a:cxnLst/>
              <a:rect l="l" t="t" r="r" b="b"/>
              <a:pathLst>
                <a:path w="417" h="417" extrusionOk="0">
                  <a:moveTo>
                    <a:pt x="416" y="176"/>
                  </a:moveTo>
                  <a:cubicBezTo>
                    <a:pt x="416" y="336"/>
                    <a:pt x="224" y="416"/>
                    <a:pt x="112" y="304"/>
                  </a:cubicBezTo>
                  <a:cubicBezTo>
                    <a:pt x="0" y="192"/>
                    <a:pt x="80" y="0"/>
                    <a:pt x="240" y="0"/>
                  </a:cubicBezTo>
                  <a:cubicBezTo>
                    <a:pt x="336" y="0"/>
                    <a:pt x="416" y="80"/>
                    <a:pt x="416" y="176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18"/>
            <p:cNvSpPr/>
            <p:nvPr/>
          </p:nvSpPr>
          <p:spPr>
            <a:xfrm>
              <a:off x="959022" y="4245357"/>
              <a:ext cx="23897" cy="23897"/>
            </a:xfrm>
            <a:custGeom>
              <a:avLst/>
              <a:gdLst/>
              <a:ahLst/>
              <a:cxnLst/>
              <a:rect l="l" t="t" r="r" b="b"/>
              <a:pathLst>
                <a:path w="417" h="417" extrusionOk="0">
                  <a:moveTo>
                    <a:pt x="416" y="177"/>
                  </a:moveTo>
                  <a:cubicBezTo>
                    <a:pt x="416" y="337"/>
                    <a:pt x="224" y="417"/>
                    <a:pt x="112" y="305"/>
                  </a:cubicBezTo>
                  <a:cubicBezTo>
                    <a:pt x="0" y="193"/>
                    <a:pt x="80" y="1"/>
                    <a:pt x="240" y="1"/>
                  </a:cubicBezTo>
                  <a:cubicBezTo>
                    <a:pt x="336" y="1"/>
                    <a:pt x="416" y="81"/>
                    <a:pt x="416" y="17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18"/>
            <p:cNvSpPr/>
            <p:nvPr/>
          </p:nvSpPr>
          <p:spPr>
            <a:xfrm>
              <a:off x="1013121" y="2675433"/>
              <a:ext cx="24814" cy="23897"/>
            </a:xfrm>
            <a:custGeom>
              <a:avLst/>
              <a:gdLst/>
              <a:ahLst/>
              <a:cxnLst/>
              <a:rect l="l" t="t" r="r" b="b"/>
              <a:pathLst>
                <a:path w="433" h="417" extrusionOk="0">
                  <a:moveTo>
                    <a:pt x="432" y="177"/>
                  </a:moveTo>
                  <a:cubicBezTo>
                    <a:pt x="432" y="337"/>
                    <a:pt x="240" y="417"/>
                    <a:pt x="128" y="305"/>
                  </a:cubicBezTo>
                  <a:cubicBezTo>
                    <a:pt x="0" y="193"/>
                    <a:pt x="80" y="1"/>
                    <a:pt x="256" y="1"/>
                  </a:cubicBezTo>
                  <a:cubicBezTo>
                    <a:pt x="352" y="1"/>
                    <a:pt x="432" y="81"/>
                    <a:pt x="432" y="17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18"/>
            <p:cNvSpPr/>
            <p:nvPr/>
          </p:nvSpPr>
          <p:spPr>
            <a:xfrm>
              <a:off x="724228" y="4075722"/>
              <a:ext cx="24814" cy="27565"/>
            </a:xfrm>
            <a:custGeom>
              <a:avLst/>
              <a:gdLst/>
              <a:ahLst/>
              <a:cxnLst/>
              <a:rect l="l" t="t" r="r" b="b"/>
              <a:pathLst>
                <a:path w="433" h="481" extrusionOk="0">
                  <a:moveTo>
                    <a:pt x="401" y="209"/>
                  </a:moveTo>
                  <a:cubicBezTo>
                    <a:pt x="433" y="481"/>
                    <a:pt x="1" y="481"/>
                    <a:pt x="33" y="209"/>
                  </a:cubicBezTo>
                  <a:cubicBezTo>
                    <a:pt x="65" y="1"/>
                    <a:pt x="369" y="1"/>
                    <a:pt x="401" y="209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18"/>
            <p:cNvSpPr/>
            <p:nvPr/>
          </p:nvSpPr>
          <p:spPr>
            <a:xfrm>
              <a:off x="791165" y="3263252"/>
              <a:ext cx="24814" cy="23897"/>
            </a:xfrm>
            <a:custGeom>
              <a:avLst/>
              <a:gdLst/>
              <a:ahLst/>
              <a:cxnLst/>
              <a:rect l="l" t="t" r="r" b="b"/>
              <a:pathLst>
                <a:path w="433" h="417" extrusionOk="0">
                  <a:moveTo>
                    <a:pt x="433" y="177"/>
                  </a:moveTo>
                  <a:cubicBezTo>
                    <a:pt x="433" y="337"/>
                    <a:pt x="241" y="417"/>
                    <a:pt x="129" y="305"/>
                  </a:cubicBezTo>
                  <a:cubicBezTo>
                    <a:pt x="1" y="193"/>
                    <a:pt x="81" y="1"/>
                    <a:pt x="241" y="1"/>
                  </a:cubicBezTo>
                  <a:cubicBezTo>
                    <a:pt x="353" y="1"/>
                    <a:pt x="433" y="81"/>
                    <a:pt x="433" y="17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18"/>
            <p:cNvSpPr/>
            <p:nvPr/>
          </p:nvSpPr>
          <p:spPr>
            <a:xfrm>
              <a:off x="1340467" y="3551173"/>
              <a:ext cx="23897" cy="24814"/>
            </a:xfrm>
            <a:custGeom>
              <a:avLst/>
              <a:gdLst/>
              <a:ahLst/>
              <a:cxnLst/>
              <a:rect l="l" t="t" r="r" b="b"/>
              <a:pathLst>
                <a:path w="417" h="433" extrusionOk="0">
                  <a:moveTo>
                    <a:pt x="417" y="193"/>
                  </a:moveTo>
                  <a:cubicBezTo>
                    <a:pt x="417" y="353"/>
                    <a:pt x="225" y="433"/>
                    <a:pt x="113" y="321"/>
                  </a:cubicBezTo>
                  <a:cubicBezTo>
                    <a:pt x="1" y="209"/>
                    <a:pt x="81" y="1"/>
                    <a:pt x="241" y="1"/>
                  </a:cubicBezTo>
                  <a:cubicBezTo>
                    <a:pt x="337" y="1"/>
                    <a:pt x="417" y="81"/>
                    <a:pt x="417" y="19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18"/>
            <p:cNvSpPr/>
            <p:nvPr/>
          </p:nvSpPr>
          <p:spPr>
            <a:xfrm>
              <a:off x="1205620" y="3043644"/>
              <a:ext cx="24814" cy="24814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433" y="193"/>
                  </a:moveTo>
                  <a:cubicBezTo>
                    <a:pt x="433" y="353"/>
                    <a:pt x="225" y="433"/>
                    <a:pt x="112" y="321"/>
                  </a:cubicBezTo>
                  <a:cubicBezTo>
                    <a:pt x="0" y="209"/>
                    <a:pt x="80" y="1"/>
                    <a:pt x="241" y="17"/>
                  </a:cubicBezTo>
                  <a:cubicBezTo>
                    <a:pt x="337" y="1"/>
                    <a:pt x="433" y="97"/>
                    <a:pt x="433" y="19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18"/>
            <p:cNvSpPr/>
            <p:nvPr/>
          </p:nvSpPr>
          <p:spPr>
            <a:xfrm>
              <a:off x="1242355" y="3309099"/>
              <a:ext cx="24814" cy="23897"/>
            </a:xfrm>
            <a:custGeom>
              <a:avLst/>
              <a:gdLst/>
              <a:ahLst/>
              <a:cxnLst/>
              <a:rect l="l" t="t" r="r" b="b"/>
              <a:pathLst>
                <a:path w="433" h="417" extrusionOk="0">
                  <a:moveTo>
                    <a:pt x="433" y="177"/>
                  </a:moveTo>
                  <a:cubicBezTo>
                    <a:pt x="433" y="337"/>
                    <a:pt x="225" y="417"/>
                    <a:pt x="112" y="305"/>
                  </a:cubicBezTo>
                  <a:cubicBezTo>
                    <a:pt x="0" y="193"/>
                    <a:pt x="80" y="1"/>
                    <a:pt x="241" y="1"/>
                  </a:cubicBezTo>
                  <a:cubicBezTo>
                    <a:pt x="353" y="1"/>
                    <a:pt x="433" y="81"/>
                    <a:pt x="433" y="17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18"/>
            <p:cNvSpPr/>
            <p:nvPr/>
          </p:nvSpPr>
          <p:spPr>
            <a:xfrm>
              <a:off x="1765926" y="3497073"/>
              <a:ext cx="89056" cy="88999"/>
            </a:xfrm>
            <a:custGeom>
              <a:avLst/>
              <a:gdLst/>
              <a:ahLst/>
              <a:cxnLst/>
              <a:rect l="l" t="t" r="r" b="b"/>
              <a:pathLst>
                <a:path w="1554" h="1553" extrusionOk="0">
                  <a:moveTo>
                    <a:pt x="769" y="1552"/>
                  </a:moveTo>
                  <a:lnTo>
                    <a:pt x="769" y="1552"/>
                  </a:lnTo>
                  <a:cubicBezTo>
                    <a:pt x="769" y="1120"/>
                    <a:pt x="433" y="768"/>
                    <a:pt x="1" y="768"/>
                  </a:cubicBezTo>
                  <a:lnTo>
                    <a:pt x="1" y="768"/>
                  </a:lnTo>
                  <a:cubicBezTo>
                    <a:pt x="433" y="768"/>
                    <a:pt x="769" y="432"/>
                    <a:pt x="769" y="0"/>
                  </a:cubicBezTo>
                  <a:lnTo>
                    <a:pt x="769" y="0"/>
                  </a:lnTo>
                  <a:cubicBezTo>
                    <a:pt x="769" y="416"/>
                    <a:pt x="1121" y="768"/>
                    <a:pt x="1553" y="768"/>
                  </a:cubicBezTo>
                  <a:lnTo>
                    <a:pt x="1553" y="768"/>
                  </a:lnTo>
                  <a:cubicBezTo>
                    <a:pt x="1121" y="768"/>
                    <a:pt x="769" y="1120"/>
                    <a:pt x="769" y="155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18"/>
            <p:cNvSpPr/>
            <p:nvPr/>
          </p:nvSpPr>
          <p:spPr>
            <a:xfrm>
              <a:off x="825091" y="3483319"/>
              <a:ext cx="89056" cy="88999"/>
            </a:xfrm>
            <a:custGeom>
              <a:avLst/>
              <a:gdLst/>
              <a:ahLst/>
              <a:cxnLst/>
              <a:rect l="l" t="t" r="r" b="b"/>
              <a:pathLst>
                <a:path w="1554" h="1553" extrusionOk="0">
                  <a:moveTo>
                    <a:pt x="785" y="1553"/>
                  </a:moveTo>
                  <a:lnTo>
                    <a:pt x="785" y="1553"/>
                  </a:lnTo>
                  <a:cubicBezTo>
                    <a:pt x="785" y="1121"/>
                    <a:pt x="433" y="785"/>
                    <a:pt x="1" y="785"/>
                  </a:cubicBezTo>
                  <a:lnTo>
                    <a:pt x="1" y="785"/>
                  </a:lnTo>
                  <a:cubicBezTo>
                    <a:pt x="433" y="785"/>
                    <a:pt x="785" y="433"/>
                    <a:pt x="785" y="1"/>
                  </a:cubicBezTo>
                  <a:lnTo>
                    <a:pt x="785" y="1"/>
                  </a:lnTo>
                  <a:cubicBezTo>
                    <a:pt x="785" y="433"/>
                    <a:pt x="1137" y="785"/>
                    <a:pt x="1553" y="785"/>
                  </a:cubicBezTo>
                  <a:lnTo>
                    <a:pt x="1553" y="785"/>
                  </a:lnTo>
                  <a:cubicBezTo>
                    <a:pt x="1137" y="785"/>
                    <a:pt x="785" y="1121"/>
                    <a:pt x="785" y="155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18"/>
            <p:cNvSpPr/>
            <p:nvPr/>
          </p:nvSpPr>
          <p:spPr>
            <a:xfrm>
              <a:off x="938849" y="2381094"/>
              <a:ext cx="88999" cy="88999"/>
            </a:xfrm>
            <a:custGeom>
              <a:avLst/>
              <a:gdLst/>
              <a:ahLst/>
              <a:cxnLst/>
              <a:rect l="l" t="t" r="r" b="b"/>
              <a:pathLst>
                <a:path w="1553" h="1553" extrusionOk="0">
                  <a:moveTo>
                    <a:pt x="768" y="1553"/>
                  </a:moveTo>
                  <a:lnTo>
                    <a:pt x="768" y="1553"/>
                  </a:lnTo>
                  <a:cubicBezTo>
                    <a:pt x="768" y="1121"/>
                    <a:pt x="416" y="785"/>
                    <a:pt x="0" y="785"/>
                  </a:cubicBezTo>
                  <a:lnTo>
                    <a:pt x="0" y="785"/>
                  </a:lnTo>
                  <a:cubicBezTo>
                    <a:pt x="416" y="785"/>
                    <a:pt x="768" y="432"/>
                    <a:pt x="768" y="0"/>
                  </a:cubicBezTo>
                  <a:lnTo>
                    <a:pt x="768" y="0"/>
                  </a:lnTo>
                  <a:cubicBezTo>
                    <a:pt x="768" y="432"/>
                    <a:pt x="1120" y="785"/>
                    <a:pt x="1552" y="785"/>
                  </a:cubicBezTo>
                  <a:lnTo>
                    <a:pt x="1552" y="785"/>
                  </a:lnTo>
                  <a:cubicBezTo>
                    <a:pt x="1120" y="785"/>
                    <a:pt x="768" y="1121"/>
                    <a:pt x="768" y="155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18"/>
            <p:cNvSpPr/>
            <p:nvPr/>
          </p:nvSpPr>
          <p:spPr>
            <a:xfrm>
              <a:off x="1427577" y="2872834"/>
              <a:ext cx="89056" cy="88082"/>
            </a:xfrm>
            <a:custGeom>
              <a:avLst/>
              <a:gdLst/>
              <a:ahLst/>
              <a:cxnLst/>
              <a:rect l="l" t="t" r="r" b="b"/>
              <a:pathLst>
                <a:path w="1554" h="1537" extrusionOk="0">
                  <a:moveTo>
                    <a:pt x="785" y="1537"/>
                  </a:moveTo>
                  <a:lnTo>
                    <a:pt x="785" y="1537"/>
                  </a:lnTo>
                  <a:cubicBezTo>
                    <a:pt x="785" y="1121"/>
                    <a:pt x="433" y="769"/>
                    <a:pt x="1" y="769"/>
                  </a:cubicBezTo>
                  <a:lnTo>
                    <a:pt x="1" y="769"/>
                  </a:lnTo>
                  <a:cubicBezTo>
                    <a:pt x="433" y="769"/>
                    <a:pt x="785" y="417"/>
                    <a:pt x="785" y="1"/>
                  </a:cubicBezTo>
                  <a:lnTo>
                    <a:pt x="785" y="1"/>
                  </a:lnTo>
                  <a:cubicBezTo>
                    <a:pt x="785" y="417"/>
                    <a:pt x="1121" y="769"/>
                    <a:pt x="1553" y="769"/>
                  </a:cubicBezTo>
                  <a:lnTo>
                    <a:pt x="1553" y="769"/>
                  </a:lnTo>
                  <a:cubicBezTo>
                    <a:pt x="1137" y="769"/>
                    <a:pt x="785" y="1121"/>
                    <a:pt x="785" y="153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2" name="Google Shape;6492;p18"/>
          <p:cNvGrpSpPr/>
          <p:nvPr/>
        </p:nvGrpSpPr>
        <p:grpSpPr>
          <a:xfrm rot="-3016025" flipH="1">
            <a:off x="8090812" y="-636377"/>
            <a:ext cx="1127819" cy="1888658"/>
            <a:chOff x="713225" y="2235300"/>
            <a:chExt cx="1509450" cy="2233905"/>
          </a:xfrm>
        </p:grpSpPr>
        <p:sp>
          <p:nvSpPr>
            <p:cNvPr id="6493" name="Google Shape;6493;p18"/>
            <p:cNvSpPr/>
            <p:nvPr/>
          </p:nvSpPr>
          <p:spPr>
            <a:xfrm>
              <a:off x="2168519" y="4094921"/>
              <a:ext cx="54156" cy="54213"/>
            </a:xfrm>
            <a:custGeom>
              <a:avLst/>
              <a:gdLst/>
              <a:ahLst/>
              <a:cxnLst/>
              <a:rect l="l" t="t" r="r" b="b"/>
              <a:pathLst>
                <a:path w="945" h="946" extrusionOk="0">
                  <a:moveTo>
                    <a:pt x="945" y="417"/>
                  </a:moveTo>
                  <a:cubicBezTo>
                    <a:pt x="945" y="769"/>
                    <a:pt x="513" y="945"/>
                    <a:pt x="256" y="689"/>
                  </a:cubicBezTo>
                  <a:cubicBezTo>
                    <a:pt x="0" y="433"/>
                    <a:pt x="192" y="1"/>
                    <a:pt x="545" y="17"/>
                  </a:cubicBezTo>
                  <a:cubicBezTo>
                    <a:pt x="769" y="17"/>
                    <a:pt x="945" y="193"/>
                    <a:pt x="945" y="41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18"/>
            <p:cNvSpPr/>
            <p:nvPr/>
          </p:nvSpPr>
          <p:spPr>
            <a:xfrm>
              <a:off x="2147430" y="3617193"/>
              <a:ext cx="53239" cy="54156"/>
            </a:xfrm>
            <a:custGeom>
              <a:avLst/>
              <a:gdLst/>
              <a:ahLst/>
              <a:cxnLst/>
              <a:rect l="l" t="t" r="r" b="b"/>
              <a:pathLst>
                <a:path w="929" h="945" extrusionOk="0">
                  <a:moveTo>
                    <a:pt x="929" y="400"/>
                  </a:moveTo>
                  <a:cubicBezTo>
                    <a:pt x="929" y="752"/>
                    <a:pt x="496" y="944"/>
                    <a:pt x="240" y="688"/>
                  </a:cubicBezTo>
                  <a:cubicBezTo>
                    <a:pt x="0" y="432"/>
                    <a:pt x="176" y="0"/>
                    <a:pt x="528" y="0"/>
                  </a:cubicBezTo>
                  <a:cubicBezTo>
                    <a:pt x="753" y="0"/>
                    <a:pt x="929" y="176"/>
                    <a:pt x="929" y="400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18"/>
            <p:cNvSpPr/>
            <p:nvPr/>
          </p:nvSpPr>
          <p:spPr>
            <a:xfrm>
              <a:off x="1029626" y="3003298"/>
              <a:ext cx="53239" cy="52322"/>
            </a:xfrm>
            <a:custGeom>
              <a:avLst/>
              <a:gdLst/>
              <a:ahLst/>
              <a:cxnLst/>
              <a:rect l="l" t="t" r="r" b="b"/>
              <a:pathLst>
                <a:path w="929" h="913" extrusionOk="0">
                  <a:moveTo>
                    <a:pt x="913" y="384"/>
                  </a:moveTo>
                  <a:cubicBezTo>
                    <a:pt x="929" y="720"/>
                    <a:pt x="497" y="912"/>
                    <a:pt x="257" y="656"/>
                  </a:cubicBezTo>
                  <a:cubicBezTo>
                    <a:pt x="1" y="416"/>
                    <a:pt x="177" y="0"/>
                    <a:pt x="529" y="0"/>
                  </a:cubicBezTo>
                  <a:cubicBezTo>
                    <a:pt x="737" y="0"/>
                    <a:pt x="913" y="160"/>
                    <a:pt x="913" y="384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18"/>
            <p:cNvSpPr/>
            <p:nvPr/>
          </p:nvSpPr>
          <p:spPr>
            <a:xfrm>
              <a:off x="1547695" y="3244913"/>
              <a:ext cx="54156" cy="54156"/>
            </a:xfrm>
            <a:custGeom>
              <a:avLst/>
              <a:gdLst/>
              <a:ahLst/>
              <a:cxnLst/>
              <a:rect l="l" t="t" r="r" b="b"/>
              <a:pathLst>
                <a:path w="945" h="945" extrusionOk="0">
                  <a:moveTo>
                    <a:pt x="945" y="401"/>
                  </a:moveTo>
                  <a:cubicBezTo>
                    <a:pt x="945" y="753"/>
                    <a:pt x="513" y="945"/>
                    <a:pt x="257" y="689"/>
                  </a:cubicBezTo>
                  <a:cubicBezTo>
                    <a:pt x="1" y="433"/>
                    <a:pt x="177" y="1"/>
                    <a:pt x="545" y="1"/>
                  </a:cubicBezTo>
                  <a:cubicBezTo>
                    <a:pt x="753" y="1"/>
                    <a:pt x="929" y="177"/>
                    <a:pt x="945" y="401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18"/>
            <p:cNvSpPr/>
            <p:nvPr/>
          </p:nvSpPr>
          <p:spPr>
            <a:xfrm>
              <a:off x="1203844" y="3823562"/>
              <a:ext cx="52322" cy="51405"/>
            </a:xfrm>
            <a:custGeom>
              <a:avLst/>
              <a:gdLst/>
              <a:ahLst/>
              <a:cxnLst/>
              <a:rect l="l" t="t" r="r" b="b"/>
              <a:pathLst>
                <a:path w="913" h="897" extrusionOk="0">
                  <a:moveTo>
                    <a:pt x="913" y="384"/>
                  </a:moveTo>
                  <a:cubicBezTo>
                    <a:pt x="913" y="736"/>
                    <a:pt x="496" y="896"/>
                    <a:pt x="256" y="656"/>
                  </a:cubicBezTo>
                  <a:cubicBezTo>
                    <a:pt x="0" y="416"/>
                    <a:pt x="176" y="0"/>
                    <a:pt x="528" y="0"/>
                  </a:cubicBezTo>
                  <a:cubicBezTo>
                    <a:pt x="736" y="0"/>
                    <a:pt x="913" y="176"/>
                    <a:pt x="913" y="384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18"/>
            <p:cNvSpPr/>
            <p:nvPr/>
          </p:nvSpPr>
          <p:spPr>
            <a:xfrm>
              <a:off x="713225" y="2823119"/>
              <a:ext cx="54156" cy="54156"/>
            </a:xfrm>
            <a:custGeom>
              <a:avLst/>
              <a:gdLst/>
              <a:ahLst/>
              <a:cxnLst/>
              <a:rect l="l" t="t" r="r" b="b"/>
              <a:pathLst>
                <a:path w="945" h="945" extrusionOk="0">
                  <a:moveTo>
                    <a:pt x="945" y="416"/>
                  </a:moveTo>
                  <a:cubicBezTo>
                    <a:pt x="945" y="768"/>
                    <a:pt x="513" y="944"/>
                    <a:pt x="257" y="688"/>
                  </a:cubicBezTo>
                  <a:cubicBezTo>
                    <a:pt x="1" y="448"/>
                    <a:pt x="193" y="16"/>
                    <a:pt x="545" y="16"/>
                  </a:cubicBezTo>
                  <a:cubicBezTo>
                    <a:pt x="769" y="0"/>
                    <a:pt x="945" y="192"/>
                    <a:pt x="945" y="416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18"/>
            <p:cNvSpPr/>
            <p:nvPr/>
          </p:nvSpPr>
          <p:spPr>
            <a:xfrm>
              <a:off x="1506433" y="3973884"/>
              <a:ext cx="12894" cy="11977"/>
            </a:xfrm>
            <a:custGeom>
              <a:avLst/>
              <a:gdLst/>
              <a:ahLst/>
              <a:cxnLst/>
              <a:rect l="l" t="t" r="r" b="b"/>
              <a:pathLst>
                <a:path w="225" h="209" extrusionOk="0">
                  <a:moveTo>
                    <a:pt x="225" y="81"/>
                  </a:moveTo>
                  <a:cubicBezTo>
                    <a:pt x="225" y="209"/>
                    <a:pt x="1" y="1"/>
                    <a:pt x="129" y="1"/>
                  </a:cubicBezTo>
                  <a:cubicBezTo>
                    <a:pt x="177" y="1"/>
                    <a:pt x="225" y="33"/>
                    <a:pt x="225" y="81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18"/>
            <p:cNvSpPr/>
            <p:nvPr/>
          </p:nvSpPr>
          <p:spPr>
            <a:xfrm>
              <a:off x="1758591" y="3940874"/>
              <a:ext cx="11977" cy="11977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209" y="81"/>
                  </a:moveTo>
                  <a:cubicBezTo>
                    <a:pt x="209" y="209"/>
                    <a:pt x="1" y="1"/>
                    <a:pt x="129" y="1"/>
                  </a:cubicBezTo>
                  <a:cubicBezTo>
                    <a:pt x="177" y="1"/>
                    <a:pt x="209" y="33"/>
                    <a:pt x="209" y="81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18"/>
            <p:cNvSpPr/>
            <p:nvPr/>
          </p:nvSpPr>
          <p:spPr>
            <a:xfrm>
              <a:off x="1650879" y="2571819"/>
              <a:ext cx="11977" cy="11060"/>
            </a:xfrm>
            <a:custGeom>
              <a:avLst/>
              <a:gdLst/>
              <a:ahLst/>
              <a:cxnLst/>
              <a:rect l="l" t="t" r="r" b="b"/>
              <a:pathLst>
                <a:path w="209" h="193" extrusionOk="0">
                  <a:moveTo>
                    <a:pt x="208" y="81"/>
                  </a:moveTo>
                  <a:cubicBezTo>
                    <a:pt x="208" y="193"/>
                    <a:pt x="0" y="1"/>
                    <a:pt x="128" y="1"/>
                  </a:cubicBezTo>
                  <a:cubicBezTo>
                    <a:pt x="160" y="1"/>
                    <a:pt x="208" y="33"/>
                    <a:pt x="208" y="81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18"/>
            <p:cNvSpPr/>
            <p:nvPr/>
          </p:nvSpPr>
          <p:spPr>
            <a:xfrm>
              <a:off x="1740309" y="3247664"/>
              <a:ext cx="11977" cy="11977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208" y="81"/>
                  </a:moveTo>
                  <a:cubicBezTo>
                    <a:pt x="208" y="209"/>
                    <a:pt x="0" y="1"/>
                    <a:pt x="128" y="1"/>
                  </a:cubicBezTo>
                  <a:cubicBezTo>
                    <a:pt x="176" y="1"/>
                    <a:pt x="208" y="33"/>
                    <a:pt x="208" y="81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18"/>
            <p:cNvSpPr/>
            <p:nvPr/>
          </p:nvSpPr>
          <p:spPr>
            <a:xfrm>
              <a:off x="2109835" y="4290287"/>
              <a:ext cx="9227" cy="9227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160" y="80"/>
                  </a:moveTo>
                  <a:cubicBezTo>
                    <a:pt x="160" y="112"/>
                    <a:pt x="112" y="160"/>
                    <a:pt x="80" y="160"/>
                  </a:cubicBezTo>
                  <a:cubicBezTo>
                    <a:pt x="32" y="160"/>
                    <a:pt x="0" y="112"/>
                    <a:pt x="0" y="80"/>
                  </a:cubicBezTo>
                  <a:cubicBezTo>
                    <a:pt x="0" y="32"/>
                    <a:pt x="32" y="0"/>
                    <a:pt x="80" y="0"/>
                  </a:cubicBezTo>
                  <a:cubicBezTo>
                    <a:pt x="112" y="0"/>
                    <a:pt x="160" y="32"/>
                    <a:pt x="160" y="80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18"/>
            <p:cNvSpPr/>
            <p:nvPr/>
          </p:nvSpPr>
          <p:spPr>
            <a:xfrm>
              <a:off x="1729306" y="4353556"/>
              <a:ext cx="11977" cy="11977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208" y="81"/>
                  </a:moveTo>
                  <a:cubicBezTo>
                    <a:pt x="208" y="209"/>
                    <a:pt x="0" y="1"/>
                    <a:pt x="128" y="1"/>
                  </a:cubicBezTo>
                  <a:cubicBezTo>
                    <a:pt x="176" y="1"/>
                    <a:pt x="208" y="33"/>
                    <a:pt x="208" y="81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18"/>
            <p:cNvSpPr/>
            <p:nvPr/>
          </p:nvSpPr>
          <p:spPr>
            <a:xfrm>
              <a:off x="1617383" y="3758402"/>
              <a:ext cx="11977" cy="11977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209" y="81"/>
                  </a:moveTo>
                  <a:cubicBezTo>
                    <a:pt x="209" y="209"/>
                    <a:pt x="1" y="1"/>
                    <a:pt x="129" y="1"/>
                  </a:cubicBezTo>
                  <a:cubicBezTo>
                    <a:pt x="161" y="1"/>
                    <a:pt x="209" y="33"/>
                    <a:pt x="209" y="81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18"/>
            <p:cNvSpPr/>
            <p:nvPr/>
          </p:nvSpPr>
          <p:spPr>
            <a:xfrm>
              <a:off x="809504" y="3971191"/>
              <a:ext cx="10143" cy="11977"/>
            </a:xfrm>
            <a:custGeom>
              <a:avLst/>
              <a:gdLst/>
              <a:ahLst/>
              <a:cxnLst/>
              <a:rect l="l" t="t" r="r" b="b"/>
              <a:pathLst>
                <a:path w="177" h="209" extrusionOk="0">
                  <a:moveTo>
                    <a:pt x="177" y="112"/>
                  </a:moveTo>
                  <a:cubicBezTo>
                    <a:pt x="161" y="208"/>
                    <a:pt x="1" y="208"/>
                    <a:pt x="17" y="112"/>
                  </a:cubicBezTo>
                  <a:cubicBezTo>
                    <a:pt x="17" y="0"/>
                    <a:pt x="177" y="0"/>
                    <a:pt x="177" y="11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18"/>
            <p:cNvSpPr/>
            <p:nvPr/>
          </p:nvSpPr>
          <p:spPr>
            <a:xfrm>
              <a:off x="950769" y="3399877"/>
              <a:ext cx="9227" cy="11977"/>
            </a:xfrm>
            <a:custGeom>
              <a:avLst/>
              <a:gdLst/>
              <a:ahLst/>
              <a:cxnLst/>
              <a:rect l="l" t="t" r="r" b="b"/>
              <a:pathLst>
                <a:path w="161" h="209" extrusionOk="0">
                  <a:moveTo>
                    <a:pt x="160" y="113"/>
                  </a:moveTo>
                  <a:cubicBezTo>
                    <a:pt x="160" y="209"/>
                    <a:pt x="0" y="209"/>
                    <a:pt x="0" y="113"/>
                  </a:cubicBezTo>
                  <a:cubicBezTo>
                    <a:pt x="0" y="1"/>
                    <a:pt x="160" y="1"/>
                    <a:pt x="160" y="11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18"/>
            <p:cNvSpPr/>
            <p:nvPr/>
          </p:nvSpPr>
          <p:spPr>
            <a:xfrm>
              <a:off x="1323963" y="3949184"/>
              <a:ext cx="11060" cy="13811"/>
            </a:xfrm>
            <a:custGeom>
              <a:avLst/>
              <a:gdLst/>
              <a:ahLst/>
              <a:cxnLst/>
              <a:rect l="l" t="t" r="r" b="b"/>
              <a:pathLst>
                <a:path w="193" h="241" extrusionOk="0">
                  <a:moveTo>
                    <a:pt x="193" y="112"/>
                  </a:moveTo>
                  <a:cubicBezTo>
                    <a:pt x="161" y="240"/>
                    <a:pt x="1" y="0"/>
                    <a:pt x="129" y="16"/>
                  </a:cubicBezTo>
                  <a:cubicBezTo>
                    <a:pt x="177" y="32"/>
                    <a:pt x="193" y="64"/>
                    <a:pt x="193" y="11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18"/>
            <p:cNvSpPr/>
            <p:nvPr/>
          </p:nvSpPr>
          <p:spPr>
            <a:xfrm>
              <a:off x="1688474" y="2746955"/>
              <a:ext cx="11977" cy="13811"/>
            </a:xfrm>
            <a:custGeom>
              <a:avLst/>
              <a:gdLst/>
              <a:ahLst/>
              <a:cxnLst/>
              <a:rect l="l" t="t" r="r" b="b"/>
              <a:pathLst>
                <a:path w="209" h="241" extrusionOk="0">
                  <a:moveTo>
                    <a:pt x="192" y="145"/>
                  </a:moveTo>
                  <a:cubicBezTo>
                    <a:pt x="160" y="241"/>
                    <a:pt x="0" y="209"/>
                    <a:pt x="32" y="97"/>
                  </a:cubicBezTo>
                  <a:cubicBezTo>
                    <a:pt x="48" y="1"/>
                    <a:pt x="208" y="33"/>
                    <a:pt x="192" y="145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18"/>
            <p:cNvSpPr/>
            <p:nvPr/>
          </p:nvSpPr>
          <p:spPr>
            <a:xfrm>
              <a:off x="864520" y="2361838"/>
              <a:ext cx="10143" cy="10143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177" y="112"/>
                  </a:moveTo>
                  <a:cubicBezTo>
                    <a:pt x="161" y="144"/>
                    <a:pt x="113" y="176"/>
                    <a:pt x="81" y="160"/>
                  </a:cubicBezTo>
                  <a:cubicBezTo>
                    <a:pt x="33" y="160"/>
                    <a:pt x="1" y="112"/>
                    <a:pt x="17" y="64"/>
                  </a:cubicBezTo>
                  <a:cubicBezTo>
                    <a:pt x="33" y="32"/>
                    <a:pt x="65" y="0"/>
                    <a:pt x="113" y="16"/>
                  </a:cubicBezTo>
                  <a:cubicBezTo>
                    <a:pt x="161" y="16"/>
                    <a:pt x="177" y="64"/>
                    <a:pt x="177" y="11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18"/>
            <p:cNvSpPr/>
            <p:nvPr/>
          </p:nvSpPr>
          <p:spPr>
            <a:xfrm>
              <a:off x="1172439" y="2810711"/>
              <a:ext cx="11977" cy="11060"/>
            </a:xfrm>
            <a:custGeom>
              <a:avLst/>
              <a:gdLst/>
              <a:ahLst/>
              <a:cxnLst/>
              <a:rect l="l" t="t" r="r" b="b"/>
              <a:pathLst>
                <a:path w="209" h="193" extrusionOk="0">
                  <a:moveTo>
                    <a:pt x="193" y="112"/>
                  </a:moveTo>
                  <a:cubicBezTo>
                    <a:pt x="193" y="160"/>
                    <a:pt x="145" y="192"/>
                    <a:pt x="97" y="176"/>
                  </a:cubicBezTo>
                  <a:cubicBezTo>
                    <a:pt x="0" y="160"/>
                    <a:pt x="32" y="0"/>
                    <a:pt x="129" y="16"/>
                  </a:cubicBezTo>
                  <a:cubicBezTo>
                    <a:pt x="177" y="32"/>
                    <a:pt x="209" y="80"/>
                    <a:pt x="193" y="11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18"/>
            <p:cNvSpPr/>
            <p:nvPr/>
          </p:nvSpPr>
          <p:spPr>
            <a:xfrm>
              <a:off x="1150174" y="2423274"/>
              <a:ext cx="11977" cy="11977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209" y="80"/>
                  </a:moveTo>
                  <a:cubicBezTo>
                    <a:pt x="209" y="208"/>
                    <a:pt x="1" y="0"/>
                    <a:pt x="129" y="0"/>
                  </a:cubicBezTo>
                  <a:cubicBezTo>
                    <a:pt x="177" y="0"/>
                    <a:pt x="209" y="48"/>
                    <a:pt x="209" y="80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18"/>
            <p:cNvSpPr/>
            <p:nvPr/>
          </p:nvSpPr>
          <p:spPr>
            <a:xfrm>
              <a:off x="1665980" y="3981220"/>
              <a:ext cx="23897" cy="23897"/>
            </a:xfrm>
            <a:custGeom>
              <a:avLst/>
              <a:gdLst/>
              <a:ahLst/>
              <a:cxnLst/>
              <a:rect l="l" t="t" r="r" b="b"/>
              <a:pathLst>
                <a:path w="417" h="417" extrusionOk="0">
                  <a:moveTo>
                    <a:pt x="417" y="193"/>
                  </a:moveTo>
                  <a:cubicBezTo>
                    <a:pt x="417" y="337"/>
                    <a:pt x="225" y="417"/>
                    <a:pt x="113" y="305"/>
                  </a:cubicBezTo>
                  <a:cubicBezTo>
                    <a:pt x="1" y="193"/>
                    <a:pt x="81" y="1"/>
                    <a:pt x="241" y="1"/>
                  </a:cubicBezTo>
                  <a:cubicBezTo>
                    <a:pt x="337" y="1"/>
                    <a:pt x="417" y="81"/>
                    <a:pt x="417" y="19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18"/>
            <p:cNvSpPr/>
            <p:nvPr/>
          </p:nvSpPr>
          <p:spPr>
            <a:xfrm>
              <a:off x="1606379" y="4444391"/>
              <a:ext cx="24871" cy="24814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433" y="192"/>
                  </a:moveTo>
                  <a:cubicBezTo>
                    <a:pt x="433" y="352"/>
                    <a:pt x="241" y="432"/>
                    <a:pt x="129" y="320"/>
                  </a:cubicBezTo>
                  <a:cubicBezTo>
                    <a:pt x="1" y="208"/>
                    <a:pt x="97" y="16"/>
                    <a:pt x="257" y="16"/>
                  </a:cubicBezTo>
                  <a:cubicBezTo>
                    <a:pt x="353" y="0"/>
                    <a:pt x="433" y="96"/>
                    <a:pt x="433" y="19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18"/>
            <p:cNvSpPr/>
            <p:nvPr/>
          </p:nvSpPr>
          <p:spPr>
            <a:xfrm>
              <a:off x="866354" y="4077556"/>
              <a:ext cx="23955" cy="23897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417" y="177"/>
                  </a:moveTo>
                  <a:cubicBezTo>
                    <a:pt x="417" y="337"/>
                    <a:pt x="225" y="417"/>
                    <a:pt x="113" y="305"/>
                  </a:cubicBezTo>
                  <a:cubicBezTo>
                    <a:pt x="1" y="193"/>
                    <a:pt x="81" y="1"/>
                    <a:pt x="241" y="1"/>
                  </a:cubicBezTo>
                  <a:cubicBezTo>
                    <a:pt x="337" y="1"/>
                    <a:pt x="417" y="81"/>
                    <a:pt x="417" y="17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18"/>
            <p:cNvSpPr/>
            <p:nvPr/>
          </p:nvSpPr>
          <p:spPr>
            <a:xfrm>
              <a:off x="804919" y="3114707"/>
              <a:ext cx="24814" cy="24814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433" y="192"/>
                  </a:moveTo>
                  <a:cubicBezTo>
                    <a:pt x="433" y="352"/>
                    <a:pt x="241" y="432"/>
                    <a:pt x="113" y="320"/>
                  </a:cubicBezTo>
                  <a:cubicBezTo>
                    <a:pt x="1" y="208"/>
                    <a:pt x="81" y="0"/>
                    <a:pt x="257" y="0"/>
                  </a:cubicBezTo>
                  <a:cubicBezTo>
                    <a:pt x="353" y="0"/>
                    <a:pt x="433" y="80"/>
                    <a:pt x="433" y="19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18"/>
            <p:cNvSpPr/>
            <p:nvPr/>
          </p:nvSpPr>
          <p:spPr>
            <a:xfrm>
              <a:off x="1710910" y="3846429"/>
              <a:ext cx="23897" cy="24814"/>
            </a:xfrm>
            <a:custGeom>
              <a:avLst/>
              <a:gdLst/>
              <a:ahLst/>
              <a:cxnLst/>
              <a:rect l="l" t="t" r="r" b="b"/>
              <a:pathLst>
                <a:path w="417" h="433" extrusionOk="0">
                  <a:moveTo>
                    <a:pt x="417" y="193"/>
                  </a:moveTo>
                  <a:cubicBezTo>
                    <a:pt x="417" y="353"/>
                    <a:pt x="225" y="433"/>
                    <a:pt x="113" y="321"/>
                  </a:cubicBezTo>
                  <a:cubicBezTo>
                    <a:pt x="1" y="209"/>
                    <a:pt x="81" y="1"/>
                    <a:pt x="241" y="1"/>
                  </a:cubicBezTo>
                  <a:cubicBezTo>
                    <a:pt x="337" y="1"/>
                    <a:pt x="417" y="81"/>
                    <a:pt x="417" y="19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18"/>
            <p:cNvSpPr/>
            <p:nvPr/>
          </p:nvSpPr>
          <p:spPr>
            <a:xfrm>
              <a:off x="2095164" y="3542920"/>
              <a:ext cx="24814" cy="24814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432" y="176"/>
                  </a:moveTo>
                  <a:cubicBezTo>
                    <a:pt x="432" y="352"/>
                    <a:pt x="240" y="432"/>
                    <a:pt x="112" y="304"/>
                  </a:cubicBezTo>
                  <a:cubicBezTo>
                    <a:pt x="0" y="192"/>
                    <a:pt x="80" y="0"/>
                    <a:pt x="256" y="0"/>
                  </a:cubicBezTo>
                  <a:cubicBezTo>
                    <a:pt x="352" y="0"/>
                    <a:pt x="432" y="80"/>
                    <a:pt x="432" y="176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18"/>
            <p:cNvSpPr/>
            <p:nvPr/>
          </p:nvSpPr>
          <p:spPr>
            <a:xfrm>
              <a:off x="1461990" y="2560815"/>
              <a:ext cx="23897" cy="27565"/>
            </a:xfrm>
            <a:custGeom>
              <a:avLst/>
              <a:gdLst/>
              <a:ahLst/>
              <a:cxnLst/>
              <a:rect l="l" t="t" r="r" b="b"/>
              <a:pathLst>
                <a:path w="417" h="481" extrusionOk="0">
                  <a:moveTo>
                    <a:pt x="400" y="273"/>
                  </a:moveTo>
                  <a:cubicBezTo>
                    <a:pt x="368" y="481"/>
                    <a:pt x="48" y="481"/>
                    <a:pt x="32" y="273"/>
                  </a:cubicBezTo>
                  <a:cubicBezTo>
                    <a:pt x="0" y="1"/>
                    <a:pt x="416" y="1"/>
                    <a:pt x="400" y="27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18"/>
            <p:cNvSpPr/>
            <p:nvPr/>
          </p:nvSpPr>
          <p:spPr>
            <a:xfrm>
              <a:off x="905839" y="3730034"/>
              <a:ext cx="23897" cy="27565"/>
            </a:xfrm>
            <a:custGeom>
              <a:avLst/>
              <a:gdLst/>
              <a:ahLst/>
              <a:cxnLst/>
              <a:rect l="l" t="t" r="r" b="b"/>
              <a:pathLst>
                <a:path w="417" h="481" extrusionOk="0">
                  <a:moveTo>
                    <a:pt x="384" y="272"/>
                  </a:moveTo>
                  <a:cubicBezTo>
                    <a:pt x="368" y="480"/>
                    <a:pt x="48" y="480"/>
                    <a:pt x="32" y="272"/>
                  </a:cubicBezTo>
                  <a:cubicBezTo>
                    <a:pt x="0" y="0"/>
                    <a:pt x="416" y="0"/>
                    <a:pt x="384" y="27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18"/>
            <p:cNvSpPr/>
            <p:nvPr/>
          </p:nvSpPr>
          <p:spPr>
            <a:xfrm>
              <a:off x="1274878" y="2235300"/>
              <a:ext cx="24814" cy="24814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433" y="192"/>
                  </a:moveTo>
                  <a:cubicBezTo>
                    <a:pt x="433" y="352"/>
                    <a:pt x="241" y="432"/>
                    <a:pt x="129" y="320"/>
                  </a:cubicBezTo>
                  <a:cubicBezTo>
                    <a:pt x="1" y="192"/>
                    <a:pt x="97" y="0"/>
                    <a:pt x="257" y="0"/>
                  </a:cubicBezTo>
                  <a:cubicBezTo>
                    <a:pt x="353" y="0"/>
                    <a:pt x="433" y="80"/>
                    <a:pt x="433" y="19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18"/>
            <p:cNvSpPr/>
            <p:nvPr/>
          </p:nvSpPr>
          <p:spPr>
            <a:xfrm>
              <a:off x="1720137" y="3324687"/>
              <a:ext cx="23897" cy="27565"/>
            </a:xfrm>
            <a:custGeom>
              <a:avLst/>
              <a:gdLst/>
              <a:ahLst/>
              <a:cxnLst/>
              <a:rect l="l" t="t" r="r" b="b"/>
              <a:pathLst>
                <a:path w="417" h="481" extrusionOk="0">
                  <a:moveTo>
                    <a:pt x="384" y="257"/>
                  </a:moveTo>
                  <a:cubicBezTo>
                    <a:pt x="368" y="481"/>
                    <a:pt x="48" y="481"/>
                    <a:pt x="32" y="257"/>
                  </a:cubicBezTo>
                  <a:cubicBezTo>
                    <a:pt x="0" y="1"/>
                    <a:pt x="416" y="1"/>
                    <a:pt x="384" y="25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18"/>
            <p:cNvSpPr/>
            <p:nvPr/>
          </p:nvSpPr>
          <p:spPr>
            <a:xfrm>
              <a:off x="1301039" y="3509910"/>
              <a:ext cx="23897" cy="24814"/>
            </a:xfrm>
            <a:custGeom>
              <a:avLst/>
              <a:gdLst/>
              <a:ahLst/>
              <a:cxnLst/>
              <a:rect l="l" t="t" r="r" b="b"/>
              <a:pathLst>
                <a:path w="417" h="433" extrusionOk="0">
                  <a:moveTo>
                    <a:pt x="416" y="192"/>
                  </a:moveTo>
                  <a:cubicBezTo>
                    <a:pt x="416" y="352"/>
                    <a:pt x="224" y="432"/>
                    <a:pt x="112" y="320"/>
                  </a:cubicBezTo>
                  <a:cubicBezTo>
                    <a:pt x="0" y="208"/>
                    <a:pt x="80" y="0"/>
                    <a:pt x="240" y="0"/>
                  </a:cubicBezTo>
                  <a:cubicBezTo>
                    <a:pt x="336" y="0"/>
                    <a:pt x="416" y="80"/>
                    <a:pt x="416" y="19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18"/>
            <p:cNvSpPr/>
            <p:nvPr/>
          </p:nvSpPr>
          <p:spPr>
            <a:xfrm>
              <a:off x="1025958" y="3570428"/>
              <a:ext cx="23897" cy="27565"/>
            </a:xfrm>
            <a:custGeom>
              <a:avLst/>
              <a:gdLst/>
              <a:ahLst/>
              <a:cxnLst/>
              <a:rect l="l" t="t" r="r" b="b"/>
              <a:pathLst>
                <a:path w="417" h="481" extrusionOk="0">
                  <a:moveTo>
                    <a:pt x="400" y="225"/>
                  </a:moveTo>
                  <a:cubicBezTo>
                    <a:pt x="416" y="481"/>
                    <a:pt x="0" y="481"/>
                    <a:pt x="32" y="225"/>
                  </a:cubicBezTo>
                  <a:cubicBezTo>
                    <a:pt x="48" y="1"/>
                    <a:pt x="368" y="1"/>
                    <a:pt x="400" y="225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18"/>
            <p:cNvSpPr/>
            <p:nvPr/>
          </p:nvSpPr>
          <p:spPr>
            <a:xfrm>
              <a:off x="1654547" y="2403101"/>
              <a:ext cx="23897" cy="23897"/>
            </a:xfrm>
            <a:custGeom>
              <a:avLst/>
              <a:gdLst/>
              <a:ahLst/>
              <a:cxnLst/>
              <a:rect l="l" t="t" r="r" b="b"/>
              <a:pathLst>
                <a:path w="417" h="417" extrusionOk="0">
                  <a:moveTo>
                    <a:pt x="416" y="176"/>
                  </a:moveTo>
                  <a:cubicBezTo>
                    <a:pt x="416" y="336"/>
                    <a:pt x="224" y="416"/>
                    <a:pt x="112" y="304"/>
                  </a:cubicBezTo>
                  <a:cubicBezTo>
                    <a:pt x="0" y="192"/>
                    <a:pt x="80" y="0"/>
                    <a:pt x="240" y="0"/>
                  </a:cubicBezTo>
                  <a:cubicBezTo>
                    <a:pt x="336" y="0"/>
                    <a:pt x="416" y="80"/>
                    <a:pt x="416" y="176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18"/>
            <p:cNvSpPr/>
            <p:nvPr/>
          </p:nvSpPr>
          <p:spPr>
            <a:xfrm>
              <a:off x="959022" y="4245357"/>
              <a:ext cx="23897" cy="23897"/>
            </a:xfrm>
            <a:custGeom>
              <a:avLst/>
              <a:gdLst/>
              <a:ahLst/>
              <a:cxnLst/>
              <a:rect l="l" t="t" r="r" b="b"/>
              <a:pathLst>
                <a:path w="417" h="417" extrusionOk="0">
                  <a:moveTo>
                    <a:pt x="416" y="177"/>
                  </a:moveTo>
                  <a:cubicBezTo>
                    <a:pt x="416" y="337"/>
                    <a:pt x="224" y="417"/>
                    <a:pt x="112" y="305"/>
                  </a:cubicBezTo>
                  <a:cubicBezTo>
                    <a:pt x="0" y="193"/>
                    <a:pt x="80" y="1"/>
                    <a:pt x="240" y="1"/>
                  </a:cubicBezTo>
                  <a:cubicBezTo>
                    <a:pt x="336" y="1"/>
                    <a:pt x="416" y="81"/>
                    <a:pt x="416" y="17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18"/>
            <p:cNvSpPr/>
            <p:nvPr/>
          </p:nvSpPr>
          <p:spPr>
            <a:xfrm>
              <a:off x="1013121" y="2675433"/>
              <a:ext cx="24814" cy="23897"/>
            </a:xfrm>
            <a:custGeom>
              <a:avLst/>
              <a:gdLst/>
              <a:ahLst/>
              <a:cxnLst/>
              <a:rect l="l" t="t" r="r" b="b"/>
              <a:pathLst>
                <a:path w="433" h="417" extrusionOk="0">
                  <a:moveTo>
                    <a:pt x="432" y="177"/>
                  </a:moveTo>
                  <a:cubicBezTo>
                    <a:pt x="432" y="337"/>
                    <a:pt x="240" y="417"/>
                    <a:pt x="128" y="305"/>
                  </a:cubicBezTo>
                  <a:cubicBezTo>
                    <a:pt x="0" y="193"/>
                    <a:pt x="80" y="1"/>
                    <a:pt x="256" y="1"/>
                  </a:cubicBezTo>
                  <a:cubicBezTo>
                    <a:pt x="352" y="1"/>
                    <a:pt x="432" y="81"/>
                    <a:pt x="432" y="17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18"/>
            <p:cNvSpPr/>
            <p:nvPr/>
          </p:nvSpPr>
          <p:spPr>
            <a:xfrm>
              <a:off x="724228" y="4075722"/>
              <a:ext cx="24814" cy="27565"/>
            </a:xfrm>
            <a:custGeom>
              <a:avLst/>
              <a:gdLst/>
              <a:ahLst/>
              <a:cxnLst/>
              <a:rect l="l" t="t" r="r" b="b"/>
              <a:pathLst>
                <a:path w="433" h="481" extrusionOk="0">
                  <a:moveTo>
                    <a:pt x="401" y="209"/>
                  </a:moveTo>
                  <a:cubicBezTo>
                    <a:pt x="433" y="481"/>
                    <a:pt x="1" y="481"/>
                    <a:pt x="33" y="209"/>
                  </a:cubicBezTo>
                  <a:cubicBezTo>
                    <a:pt x="65" y="1"/>
                    <a:pt x="369" y="1"/>
                    <a:pt x="401" y="209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18"/>
            <p:cNvSpPr/>
            <p:nvPr/>
          </p:nvSpPr>
          <p:spPr>
            <a:xfrm>
              <a:off x="791165" y="3263252"/>
              <a:ext cx="24814" cy="23897"/>
            </a:xfrm>
            <a:custGeom>
              <a:avLst/>
              <a:gdLst/>
              <a:ahLst/>
              <a:cxnLst/>
              <a:rect l="l" t="t" r="r" b="b"/>
              <a:pathLst>
                <a:path w="433" h="417" extrusionOk="0">
                  <a:moveTo>
                    <a:pt x="433" y="177"/>
                  </a:moveTo>
                  <a:cubicBezTo>
                    <a:pt x="433" y="337"/>
                    <a:pt x="241" y="417"/>
                    <a:pt x="129" y="305"/>
                  </a:cubicBezTo>
                  <a:cubicBezTo>
                    <a:pt x="1" y="193"/>
                    <a:pt x="81" y="1"/>
                    <a:pt x="241" y="1"/>
                  </a:cubicBezTo>
                  <a:cubicBezTo>
                    <a:pt x="353" y="1"/>
                    <a:pt x="433" y="81"/>
                    <a:pt x="433" y="17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18"/>
            <p:cNvSpPr/>
            <p:nvPr/>
          </p:nvSpPr>
          <p:spPr>
            <a:xfrm>
              <a:off x="1340467" y="3551173"/>
              <a:ext cx="23897" cy="24814"/>
            </a:xfrm>
            <a:custGeom>
              <a:avLst/>
              <a:gdLst/>
              <a:ahLst/>
              <a:cxnLst/>
              <a:rect l="l" t="t" r="r" b="b"/>
              <a:pathLst>
                <a:path w="417" h="433" extrusionOk="0">
                  <a:moveTo>
                    <a:pt x="417" y="193"/>
                  </a:moveTo>
                  <a:cubicBezTo>
                    <a:pt x="417" y="353"/>
                    <a:pt x="225" y="433"/>
                    <a:pt x="113" y="321"/>
                  </a:cubicBezTo>
                  <a:cubicBezTo>
                    <a:pt x="1" y="209"/>
                    <a:pt x="81" y="1"/>
                    <a:pt x="241" y="1"/>
                  </a:cubicBezTo>
                  <a:cubicBezTo>
                    <a:pt x="337" y="1"/>
                    <a:pt x="417" y="81"/>
                    <a:pt x="417" y="19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18"/>
            <p:cNvSpPr/>
            <p:nvPr/>
          </p:nvSpPr>
          <p:spPr>
            <a:xfrm>
              <a:off x="1205620" y="3043644"/>
              <a:ext cx="24814" cy="24814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433" y="193"/>
                  </a:moveTo>
                  <a:cubicBezTo>
                    <a:pt x="433" y="353"/>
                    <a:pt x="225" y="433"/>
                    <a:pt x="112" y="321"/>
                  </a:cubicBezTo>
                  <a:cubicBezTo>
                    <a:pt x="0" y="209"/>
                    <a:pt x="80" y="1"/>
                    <a:pt x="241" y="17"/>
                  </a:cubicBezTo>
                  <a:cubicBezTo>
                    <a:pt x="337" y="1"/>
                    <a:pt x="433" y="97"/>
                    <a:pt x="433" y="19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18"/>
            <p:cNvSpPr/>
            <p:nvPr/>
          </p:nvSpPr>
          <p:spPr>
            <a:xfrm>
              <a:off x="1242355" y="3309099"/>
              <a:ext cx="24814" cy="23897"/>
            </a:xfrm>
            <a:custGeom>
              <a:avLst/>
              <a:gdLst/>
              <a:ahLst/>
              <a:cxnLst/>
              <a:rect l="l" t="t" r="r" b="b"/>
              <a:pathLst>
                <a:path w="433" h="417" extrusionOk="0">
                  <a:moveTo>
                    <a:pt x="433" y="177"/>
                  </a:moveTo>
                  <a:cubicBezTo>
                    <a:pt x="433" y="337"/>
                    <a:pt x="225" y="417"/>
                    <a:pt x="112" y="305"/>
                  </a:cubicBezTo>
                  <a:cubicBezTo>
                    <a:pt x="0" y="193"/>
                    <a:pt x="80" y="1"/>
                    <a:pt x="241" y="1"/>
                  </a:cubicBezTo>
                  <a:cubicBezTo>
                    <a:pt x="353" y="1"/>
                    <a:pt x="433" y="81"/>
                    <a:pt x="433" y="17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18"/>
            <p:cNvSpPr/>
            <p:nvPr/>
          </p:nvSpPr>
          <p:spPr>
            <a:xfrm>
              <a:off x="1765926" y="3497073"/>
              <a:ext cx="89056" cy="88999"/>
            </a:xfrm>
            <a:custGeom>
              <a:avLst/>
              <a:gdLst/>
              <a:ahLst/>
              <a:cxnLst/>
              <a:rect l="l" t="t" r="r" b="b"/>
              <a:pathLst>
                <a:path w="1554" h="1553" extrusionOk="0">
                  <a:moveTo>
                    <a:pt x="769" y="1552"/>
                  </a:moveTo>
                  <a:lnTo>
                    <a:pt x="769" y="1552"/>
                  </a:lnTo>
                  <a:cubicBezTo>
                    <a:pt x="769" y="1120"/>
                    <a:pt x="433" y="768"/>
                    <a:pt x="1" y="768"/>
                  </a:cubicBezTo>
                  <a:lnTo>
                    <a:pt x="1" y="768"/>
                  </a:lnTo>
                  <a:cubicBezTo>
                    <a:pt x="433" y="768"/>
                    <a:pt x="769" y="432"/>
                    <a:pt x="769" y="0"/>
                  </a:cubicBezTo>
                  <a:lnTo>
                    <a:pt x="769" y="0"/>
                  </a:lnTo>
                  <a:cubicBezTo>
                    <a:pt x="769" y="416"/>
                    <a:pt x="1121" y="768"/>
                    <a:pt x="1553" y="768"/>
                  </a:cubicBezTo>
                  <a:lnTo>
                    <a:pt x="1553" y="768"/>
                  </a:lnTo>
                  <a:cubicBezTo>
                    <a:pt x="1121" y="768"/>
                    <a:pt x="769" y="1120"/>
                    <a:pt x="769" y="155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18"/>
            <p:cNvSpPr/>
            <p:nvPr/>
          </p:nvSpPr>
          <p:spPr>
            <a:xfrm>
              <a:off x="825091" y="3483319"/>
              <a:ext cx="89056" cy="88999"/>
            </a:xfrm>
            <a:custGeom>
              <a:avLst/>
              <a:gdLst/>
              <a:ahLst/>
              <a:cxnLst/>
              <a:rect l="l" t="t" r="r" b="b"/>
              <a:pathLst>
                <a:path w="1554" h="1553" extrusionOk="0">
                  <a:moveTo>
                    <a:pt x="785" y="1553"/>
                  </a:moveTo>
                  <a:lnTo>
                    <a:pt x="785" y="1553"/>
                  </a:lnTo>
                  <a:cubicBezTo>
                    <a:pt x="785" y="1121"/>
                    <a:pt x="433" y="785"/>
                    <a:pt x="1" y="785"/>
                  </a:cubicBezTo>
                  <a:lnTo>
                    <a:pt x="1" y="785"/>
                  </a:lnTo>
                  <a:cubicBezTo>
                    <a:pt x="433" y="785"/>
                    <a:pt x="785" y="433"/>
                    <a:pt x="785" y="1"/>
                  </a:cubicBezTo>
                  <a:lnTo>
                    <a:pt x="785" y="1"/>
                  </a:lnTo>
                  <a:cubicBezTo>
                    <a:pt x="785" y="433"/>
                    <a:pt x="1137" y="785"/>
                    <a:pt x="1553" y="785"/>
                  </a:cubicBezTo>
                  <a:lnTo>
                    <a:pt x="1553" y="785"/>
                  </a:lnTo>
                  <a:cubicBezTo>
                    <a:pt x="1137" y="785"/>
                    <a:pt x="785" y="1121"/>
                    <a:pt x="785" y="155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18"/>
            <p:cNvSpPr/>
            <p:nvPr/>
          </p:nvSpPr>
          <p:spPr>
            <a:xfrm>
              <a:off x="938849" y="2381094"/>
              <a:ext cx="88999" cy="88999"/>
            </a:xfrm>
            <a:custGeom>
              <a:avLst/>
              <a:gdLst/>
              <a:ahLst/>
              <a:cxnLst/>
              <a:rect l="l" t="t" r="r" b="b"/>
              <a:pathLst>
                <a:path w="1553" h="1553" extrusionOk="0">
                  <a:moveTo>
                    <a:pt x="768" y="1553"/>
                  </a:moveTo>
                  <a:lnTo>
                    <a:pt x="768" y="1553"/>
                  </a:lnTo>
                  <a:cubicBezTo>
                    <a:pt x="768" y="1121"/>
                    <a:pt x="416" y="785"/>
                    <a:pt x="0" y="785"/>
                  </a:cubicBezTo>
                  <a:lnTo>
                    <a:pt x="0" y="785"/>
                  </a:lnTo>
                  <a:cubicBezTo>
                    <a:pt x="416" y="785"/>
                    <a:pt x="768" y="432"/>
                    <a:pt x="768" y="0"/>
                  </a:cubicBezTo>
                  <a:lnTo>
                    <a:pt x="768" y="0"/>
                  </a:lnTo>
                  <a:cubicBezTo>
                    <a:pt x="768" y="432"/>
                    <a:pt x="1120" y="785"/>
                    <a:pt x="1552" y="785"/>
                  </a:cubicBezTo>
                  <a:lnTo>
                    <a:pt x="1552" y="785"/>
                  </a:lnTo>
                  <a:cubicBezTo>
                    <a:pt x="1120" y="785"/>
                    <a:pt x="768" y="1121"/>
                    <a:pt x="768" y="155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18"/>
            <p:cNvSpPr/>
            <p:nvPr/>
          </p:nvSpPr>
          <p:spPr>
            <a:xfrm>
              <a:off x="1427577" y="2872834"/>
              <a:ext cx="89056" cy="88082"/>
            </a:xfrm>
            <a:custGeom>
              <a:avLst/>
              <a:gdLst/>
              <a:ahLst/>
              <a:cxnLst/>
              <a:rect l="l" t="t" r="r" b="b"/>
              <a:pathLst>
                <a:path w="1554" h="1537" extrusionOk="0">
                  <a:moveTo>
                    <a:pt x="785" y="1537"/>
                  </a:moveTo>
                  <a:lnTo>
                    <a:pt x="785" y="1537"/>
                  </a:lnTo>
                  <a:cubicBezTo>
                    <a:pt x="785" y="1121"/>
                    <a:pt x="433" y="769"/>
                    <a:pt x="1" y="769"/>
                  </a:cubicBezTo>
                  <a:lnTo>
                    <a:pt x="1" y="769"/>
                  </a:lnTo>
                  <a:cubicBezTo>
                    <a:pt x="433" y="769"/>
                    <a:pt x="785" y="417"/>
                    <a:pt x="785" y="1"/>
                  </a:cubicBezTo>
                  <a:lnTo>
                    <a:pt x="785" y="1"/>
                  </a:lnTo>
                  <a:cubicBezTo>
                    <a:pt x="785" y="417"/>
                    <a:pt x="1121" y="769"/>
                    <a:pt x="1553" y="769"/>
                  </a:cubicBezTo>
                  <a:lnTo>
                    <a:pt x="1553" y="769"/>
                  </a:lnTo>
                  <a:cubicBezTo>
                    <a:pt x="1137" y="769"/>
                    <a:pt x="785" y="1121"/>
                    <a:pt x="785" y="153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37" name="Google Shape;6537;p18"/>
          <p:cNvGrpSpPr/>
          <p:nvPr/>
        </p:nvGrpSpPr>
        <p:grpSpPr>
          <a:xfrm rot="7628130" flipH="1">
            <a:off x="7533234" y="-442205"/>
            <a:ext cx="989878" cy="1767342"/>
            <a:chOff x="713225" y="2235300"/>
            <a:chExt cx="1509450" cy="2233905"/>
          </a:xfrm>
        </p:grpSpPr>
        <p:sp>
          <p:nvSpPr>
            <p:cNvPr id="6538" name="Google Shape;6538;p18"/>
            <p:cNvSpPr/>
            <p:nvPr/>
          </p:nvSpPr>
          <p:spPr>
            <a:xfrm>
              <a:off x="2168519" y="4094921"/>
              <a:ext cx="54156" cy="54213"/>
            </a:xfrm>
            <a:custGeom>
              <a:avLst/>
              <a:gdLst/>
              <a:ahLst/>
              <a:cxnLst/>
              <a:rect l="l" t="t" r="r" b="b"/>
              <a:pathLst>
                <a:path w="945" h="946" extrusionOk="0">
                  <a:moveTo>
                    <a:pt x="945" y="417"/>
                  </a:moveTo>
                  <a:cubicBezTo>
                    <a:pt x="945" y="769"/>
                    <a:pt x="513" y="945"/>
                    <a:pt x="256" y="689"/>
                  </a:cubicBezTo>
                  <a:cubicBezTo>
                    <a:pt x="0" y="433"/>
                    <a:pt x="192" y="1"/>
                    <a:pt x="545" y="17"/>
                  </a:cubicBezTo>
                  <a:cubicBezTo>
                    <a:pt x="769" y="17"/>
                    <a:pt x="945" y="193"/>
                    <a:pt x="945" y="41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18"/>
            <p:cNvSpPr/>
            <p:nvPr/>
          </p:nvSpPr>
          <p:spPr>
            <a:xfrm>
              <a:off x="2147430" y="3617193"/>
              <a:ext cx="53239" cy="54156"/>
            </a:xfrm>
            <a:custGeom>
              <a:avLst/>
              <a:gdLst/>
              <a:ahLst/>
              <a:cxnLst/>
              <a:rect l="l" t="t" r="r" b="b"/>
              <a:pathLst>
                <a:path w="929" h="945" extrusionOk="0">
                  <a:moveTo>
                    <a:pt x="929" y="400"/>
                  </a:moveTo>
                  <a:cubicBezTo>
                    <a:pt x="929" y="752"/>
                    <a:pt x="496" y="944"/>
                    <a:pt x="240" y="688"/>
                  </a:cubicBezTo>
                  <a:cubicBezTo>
                    <a:pt x="0" y="432"/>
                    <a:pt x="176" y="0"/>
                    <a:pt x="528" y="0"/>
                  </a:cubicBezTo>
                  <a:cubicBezTo>
                    <a:pt x="753" y="0"/>
                    <a:pt x="929" y="176"/>
                    <a:pt x="929" y="400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18"/>
            <p:cNvSpPr/>
            <p:nvPr/>
          </p:nvSpPr>
          <p:spPr>
            <a:xfrm>
              <a:off x="1029626" y="3003298"/>
              <a:ext cx="53239" cy="52322"/>
            </a:xfrm>
            <a:custGeom>
              <a:avLst/>
              <a:gdLst/>
              <a:ahLst/>
              <a:cxnLst/>
              <a:rect l="l" t="t" r="r" b="b"/>
              <a:pathLst>
                <a:path w="929" h="913" extrusionOk="0">
                  <a:moveTo>
                    <a:pt x="913" y="384"/>
                  </a:moveTo>
                  <a:cubicBezTo>
                    <a:pt x="929" y="720"/>
                    <a:pt x="497" y="912"/>
                    <a:pt x="257" y="656"/>
                  </a:cubicBezTo>
                  <a:cubicBezTo>
                    <a:pt x="1" y="416"/>
                    <a:pt x="177" y="0"/>
                    <a:pt x="529" y="0"/>
                  </a:cubicBezTo>
                  <a:cubicBezTo>
                    <a:pt x="737" y="0"/>
                    <a:pt x="913" y="160"/>
                    <a:pt x="913" y="384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18"/>
            <p:cNvSpPr/>
            <p:nvPr/>
          </p:nvSpPr>
          <p:spPr>
            <a:xfrm>
              <a:off x="1547695" y="3244913"/>
              <a:ext cx="54156" cy="54156"/>
            </a:xfrm>
            <a:custGeom>
              <a:avLst/>
              <a:gdLst/>
              <a:ahLst/>
              <a:cxnLst/>
              <a:rect l="l" t="t" r="r" b="b"/>
              <a:pathLst>
                <a:path w="945" h="945" extrusionOk="0">
                  <a:moveTo>
                    <a:pt x="945" y="401"/>
                  </a:moveTo>
                  <a:cubicBezTo>
                    <a:pt x="945" y="753"/>
                    <a:pt x="513" y="945"/>
                    <a:pt x="257" y="689"/>
                  </a:cubicBezTo>
                  <a:cubicBezTo>
                    <a:pt x="1" y="433"/>
                    <a:pt x="177" y="1"/>
                    <a:pt x="545" y="1"/>
                  </a:cubicBezTo>
                  <a:cubicBezTo>
                    <a:pt x="753" y="1"/>
                    <a:pt x="929" y="177"/>
                    <a:pt x="945" y="401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18"/>
            <p:cNvSpPr/>
            <p:nvPr/>
          </p:nvSpPr>
          <p:spPr>
            <a:xfrm>
              <a:off x="1203844" y="3823562"/>
              <a:ext cx="52322" cy="51405"/>
            </a:xfrm>
            <a:custGeom>
              <a:avLst/>
              <a:gdLst/>
              <a:ahLst/>
              <a:cxnLst/>
              <a:rect l="l" t="t" r="r" b="b"/>
              <a:pathLst>
                <a:path w="913" h="897" extrusionOk="0">
                  <a:moveTo>
                    <a:pt x="913" y="384"/>
                  </a:moveTo>
                  <a:cubicBezTo>
                    <a:pt x="913" y="736"/>
                    <a:pt x="496" y="896"/>
                    <a:pt x="256" y="656"/>
                  </a:cubicBezTo>
                  <a:cubicBezTo>
                    <a:pt x="0" y="416"/>
                    <a:pt x="176" y="0"/>
                    <a:pt x="528" y="0"/>
                  </a:cubicBezTo>
                  <a:cubicBezTo>
                    <a:pt x="736" y="0"/>
                    <a:pt x="913" y="176"/>
                    <a:pt x="913" y="384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18"/>
            <p:cNvSpPr/>
            <p:nvPr/>
          </p:nvSpPr>
          <p:spPr>
            <a:xfrm>
              <a:off x="713225" y="2823119"/>
              <a:ext cx="54156" cy="54156"/>
            </a:xfrm>
            <a:custGeom>
              <a:avLst/>
              <a:gdLst/>
              <a:ahLst/>
              <a:cxnLst/>
              <a:rect l="l" t="t" r="r" b="b"/>
              <a:pathLst>
                <a:path w="945" h="945" extrusionOk="0">
                  <a:moveTo>
                    <a:pt x="945" y="416"/>
                  </a:moveTo>
                  <a:cubicBezTo>
                    <a:pt x="945" y="768"/>
                    <a:pt x="513" y="944"/>
                    <a:pt x="257" y="688"/>
                  </a:cubicBezTo>
                  <a:cubicBezTo>
                    <a:pt x="1" y="448"/>
                    <a:pt x="193" y="16"/>
                    <a:pt x="545" y="16"/>
                  </a:cubicBezTo>
                  <a:cubicBezTo>
                    <a:pt x="769" y="0"/>
                    <a:pt x="945" y="192"/>
                    <a:pt x="945" y="416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18"/>
            <p:cNvSpPr/>
            <p:nvPr/>
          </p:nvSpPr>
          <p:spPr>
            <a:xfrm>
              <a:off x="1506433" y="3973884"/>
              <a:ext cx="12894" cy="11977"/>
            </a:xfrm>
            <a:custGeom>
              <a:avLst/>
              <a:gdLst/>
              <a:ahLst/>
              <a:cxnLst/>
              <a:rect l="l" t="t" r="r" b="b"/>
              <a:pathLst>
                <a:path w="225" h="209" extrusionOk="0">
                  <a:moveTo>
                    <a:pt x="225" y="81"/>
                  </a:moveTo>
                  <a:cubicBezTo>
                    <a:pt x="225" y="209"/>
                    <a:pt x="1" y="1"/>
                    <a:pt x="129" y="1"/>
                  </a:cubicBezTo>
                  <a:cubicBezTo>
                    <a:pt x="177" y="1"/>
                    <a:pt x="225" y="33"/>
                    <a:pt x="225" y="81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18"/>
            <p:cNvSpPr/>
            <p:nvPr/>
          </p:nvSpPr>
          <p:spPr>
            <a:xfrm>
              <a:off x="1758591" y="3940874"/>
              <a:ext cx="11977" cy="11977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209" y="81"/>
                  </a:moveTo>
                  <a:cubicBezTo>
                    <a:pt x="209" y="209"/>
                    <a:pt x="1" y="1"/>
                    <a:pt x="129" y="1"/>
                  </a:cubicBezTo>
                  <a:cubicBezTo>
                    <a:pt x="177" y="1"/>
                    <a:pt x="209" y="33"/>
                    <a:pt x="209" y="81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" name="Google Shape;6546;p18"/>
            <p:cNvSpPr/>
            <p:nvPr/>
          </p:nvSpPr>
          <p:spPr>
            <a:xfrm>
              <a:off x="1650879" y="2571819"/>
              <a:ext cx="11977" cy="11060"/>
            </a:xfrm>
            <a:custGeom>
              <a:avLst/>
              <a:gdLst/>
              <a:ahLst/>
              <a:cxnLst/>
              <a:rect l="l" t="t" r="r" b="b"/>
              <a:pathLst>
                <a:path w="209" h="193" extrusionOk="0">
                  <a:moveTo>
                    <a:pt x="208" y="81"/>
                  </a:moveTo>
                  <a:cubicBezTo>
                    <a:pt x="208" y="193"/>
                    <a:pt x="0" y="1"/>
                    <a:pt x="128" y="1"/>
                  </a:cubicBezTo>
                  <a:cubicBezTo>
                    <a:pt x="160" y="1"/>
                    <a:pt x="208" y="33"/>
                    <a:pt x="208" y="81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18"/>
            <p:cNvSpPr/>
            <p:nvPr/>
          </p:nvSpPr>
          <p:spPr>
            <a:xfrm>
              <a:off x="1740309" y="3247664"/>
              <a:ext cx="11977" cy="11977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208" y="81"/>
                  </a:moveTo>
                  <a:cubicBezTo>
                    <a:pt x="208" y="209"/>
                    <a:pt x="0" y="1"/>
                    <a:pt x="128" y="1"/>
                  </a:cubicBezTo>
                  <a:cubicBezTo>
                    <a:pt x="176" y="1"/>
                    <a:pt x="208" y="33"/>
                    <a:pt x="208" y="81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18"/>
            <p:cNvSpPr/>
            <p:nvPr/>
          </p:nvSpPr>
          <p:spPr>
            <a:xfrm>
              <a:off x="2109835" y="4290287"/>
              <a:ext cx="9227" cy="9227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160" y="80"/>
                  </a:moveTo>
                  <a:cubicBezTo>
                    <a:pt x="160" y="112"/>
                    <a:pt x="112" y="160"/>
                    <a:pt x="80" y="160"/>
                  </a:cubicBezTo>
                  <a:cubicBezTo>
                    <a:pt x="32" y="160"/>
                    <a:pt x="0" y="112"/>
                    <a:pt x="0" y="80"/>
                  </a:cubicBezTo>
                  <a:cubicBezTo>
                    <a:pt x="0" y="32"/>
                    <a:pt x="32" y="0"/>
                    <a:pt x="80" y="0"/>
                  </a:cubicBezTo>
                  <a:cubicBezTo>
                    <a:pt x="112" y="0"/>
                    <a:pt x="160" y="32"/>
                    <a:pt x="160" y="80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18"/>
            <p:cNvSpPr/>
            <p:nvPr/>
          </p:nvSpPr>
          <p:spPr>
            <a:xfrm>
              <a:off x="1729306" y="4353556"/>
              <a:ext cx="11977" cy="11977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208" y="81"/>
                  </a:moveTo>
                  <a:cubicBezTo>
                    <a:pt x="208" y="209"/>
                    <a:pt x="0" y="1"/>
                    <a:pt x="128" y="1"/>
                  </a:cubicBezTo>
                  <a:cubicBezTo>
                    <a:pt x="176" y="1"/>
                    <a:pt x="208" y="33"/>
                    <a:pt x="208" y="81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18"/>
            <p:cNvSpPr/>
            <p:nvPr/>
          </p:nvSpPr>
          <p:spPr>
            <a:xfrm>
              <a:off x="1617383" y="3758402"/>
              <a:ext cx="11977" cy="11977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209" y="81"/>
                  </a:moveTo>
                  <a:cubicBezTo>
                    <a:pt x="209" y="209"/>
                    <a:pt x="1" y="1"/>
                    <a:pt x="129" y="1"/>
                  </a:cubicBezTo>
                  <a:cubicBezTo>
                    <a:pt x="161" y="1"/>
                    <a:pt x="209" y="33"/>
                    <a:pt x="209" y="81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18"/>
            <p:cNvSpPr/>
            <p:nvPr/>
          </p:nvSpPr>
          <p:spPr>
            <a:xfrm>
              <a:off x="809504" y="3971191"/>
              <a:ext cx="10143" cy="11977"/>
            </a:xfrm>
            <a:custGeom>
              <a:avLst/>
              <a:gdLst/>
              <a:ahLst/>
              <a:cxnLst/>
              <a:rect l="l" t="t" r="r" b="b"/>
              <a:pathLst>
                <a:path w="177" h="209" extrusionOk="0">
                  <a:moveTo>
                    <a:pt x="177" y="112"/>
                  </a:moveTo>
                  <a:cubicBezTo>
                    <a:pt x="161" y="208"/>
                    <a:pt x="1" y="208"/>
                    <a:pt x="17" y="112"/>
                  </a:cubicBezTo>
                  <a:cubicBezTo>
                    <a:pt x="17" y="0"/>
                    <a:pt x="177" y="0"/>
                    <a:pt x="177" y="11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18"/>
            <p:cNvSpPr/>
            <p:nvPr/>
          </p:nvSpPr>
          <p:spPr>
            <a:xfrm>
              <a:off x="950769" y="3399877"/>
              <a:ext cx="9227" cy="11977"/>
            </a:xfrm>
            <a:custGeom>
              <a:avLst/>
              <a:gdLst/>
              <a:ahLst/>
              <a:cxnLst/>
              <a:rect l="l" t="t" r="r" b="b"/>
              <a:pathLst>
                <a:path w="161" h="209" extrusionOk="0">
                  <a:moveTo>
                    <a:pt x="160" y="113"/>
                  </a:moveTo>
                  <a:cubicBezTo>
                    <a:pt x="160" y="209"/>
                    <a:pt x="0" y="209"/>
                    <a:pt x="0" y="113"/>
                  </a:cubicBezTo>
                  <a:cubicBezTo>
                    <a:pt x="0" y="1"/>
                    <a:pt x="160" y="1"/>
                    <a:pt x="160" y="11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18"/>
            <p:cNvSpPr/>
            <p:nvPr/>
          </p:nvSpPr>
          <p:spPr>
            <a:xfrm>
              <a:off x="1323963" y="3949184"/>
              <a:ext cx="11060" cy="13811"/>
            </a:xfrm>
            <a:custGeom>
              <a:avLst/>
              <a:gdLst/>
              <a:ahLst/>
              <a:cxnLst/>
              <a:rect l="l" t="t" r="r" b="b"/>
              <a:pathLst>
                <a:path w="193" h="241" extrusionOk="0">
                  <a:moveTo>
                    <a:pt x="193" y="112"/>
                  </a:moveTo>
                  <a:cubicBezTo>
                    <a:pt x="161" y="240"/>
                    <a:pt x="1" y="0"/>
                    <a:pt x="129" y="16"/>
                  </a:cubicBezTo>
                  <a:cubicBezTo>
                    <a:pt x="177" y="32"/>
                    <a:pt x="193" y="64"/>
                    <a:pt x="193" y="11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18"/>
            <p:cNvSpPr/>
            <p:nvPr/>
          </p:nvSpPr>
          <p:spPr>
            <a:xfrm>
              <a:off x="1688474" y="2746955"/>
              <a:ext cx="11977" cy="13811"/>
            </a:xfrm>
            <a:custGeom>
              <a:avLst/>
              <a:gdLst/>
              <a:ahLst/>
              <a:cxnLst/>
              <a:rect l="l" t="t" r="r" b="b"/>
              <a:pathLst>
                <a:path w="209" h="241" extrusionOk="0">
                  <a:moveTo>
                    <a:pt x="192" y="145"/>
                  </a:moveTo>
                  <a:cubicBezTo>
                    <a:pt x="160" y="241"/>
                    <a:pt x="0" y="209"/>
                    <a:pt x="32" y="97"/>
                  </a:cubicBezTo>
                  <a:cubicBezTo>
                    <a:pt x="48" y="1"/>
                    <a:pt x="208" y="33"/>
                    <a:pt x="192" y="145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18"/>
            <p:cNvSpPr/>
            <p:nvPr/>
          </p:nvSpPr>
          <p:spPr>
            <a:xfrm>
              <a:off x="864520" y="2361838"/>
              <a:ext cx="10143" cy="10143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177" y="112"/>
                  </a:moveTo>
                  <a:cubicBezTo>
                    <a:pt x="161" y="144"/>
                    <a:pt x="113" y="176"/>
                    <a:pt x="81" y="160"/>
                  </a:cubicBezTo>
                  <a:cubicBezTo>
                    <a:pt x="33" y="160"/>
                    <a:pt x="1" y="112"/>
                    <a:pt x="17" y="64"/>
                  </a:cubicBezTo>
                  <a:cubicBezTo>
                    <a:pt x="33" y="32"/>
                    <a:pt x="65" y="0"/>
                    <a:pt x="113" y="16"/>
                  </a:cubicBezTo>
                  <a:cubicBezTo>
                    <a:pt x="161" y="16"/>
                    <a:pt x="177" y="64"/>
                    <a:pt x="177" y="11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18"/>
            <p:cNvSpPr/>
            <p:nvPr/>
          </p:nvSpPr>
          <p:spPr>
            <a:xfrm>
              <a:off x="1172439" y="2810711"/>
              <a:ext cx="11977" cy="11060"/>
            </a:xfrm>
            <a:custGeom>
              <a:avLst/>
              <a:gdLst/>
              <a:ahLst/>
              <a:cxnLst/>
              <a:rect l="l" t="t" r="r" b="b"/>
              <a:pathLst>
                <a:path w="209" h="193" extrusionOk="0">
                  <a:moveTo>
                    <a:pt x="193" y="112"/>
                  </a:moveTo>
                  <a:cubicBezTo>
                    <a:pt x="193" y="160"/>
                    <a:pt x="145" y="192"/>
                    <a:pt x="97" y="176"/>
                  </a:cubicBezTo>
                  <a:cubicBezTo>
                    <a:pt x="0" y="160"/>
                    <a:pt x="32" y="0"/>
                    <a:pt x="129" y="16"/>
                  </a:cubicBezTo>
                  <a:cubicBezTo>
                    <a:pt x="177" y="32"/>
                    <a:pt x="209" y="80"/>
                    <a:pt x="193" y="11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18"/>
            <p:cNvSpPr/>
            <p:nvPr/>
          </p:nvSpPr>
          <p:spPr>
            <a:xfrm>
              <a:off x="1150174" y="2423274"/>
              <a:ext cx="11977" cy="11977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209" y="80"/>
                  </a:moveTo>
                  <a:cubicBezTo>
                    <a:pt x="209" y="208"/>
                    <a:pt x="1" y="0"/>
                    <a:pt x="129" y="0"/>
                  </a:cubicBezTo>
                  <a:cubicBezTo>
                    <a:pt x="177" y="0"/>
                    <a:pt x="209" y="48"/>
                    <a:pt x="209" y="80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18"/>
            <p:cNvSpPr/>
            <p:nvPr/>
          </p:nvSpPr>
          <p:spPr>
            <a:xfrm>
              <a:off x="1665980" y="3981220"/>
              <a:ext cx="23897" cy="23897"/>
            </a:xfrm>
            <a:custGeom>
              <a:avLst/>
              <a:gdLst/>
              <a:ahLst/>
              <a:cxnLst/>
              <a:rect l="l" t="t" r="r" b="b"/>
              <a:pathLst>
                <a:path w="417" h="417" extrusionOk="0">
                  <a:moveTo>
                    <a:pt x="417" y="193"/>
                  </a:moveTo>
                  <a:cubicBezTo>
                    <a:pt x="417" y="337"/>
                    <a:pt x="225" y="417"/>
                    <a:pt x="113" y="305"/>
                  </a:cubicBezTo>
                  <a:cubicBezTo>
                    <a:pt x="1" y="193"/>
                    <a:pt x="81" y="1"/>
                    <a:pt x="241" y="1"/>
                  </a:cubicBezTo>
                  <a:cubicBezTo>
                    <a:pt x="337" y="1"/>
                    <a:pt x="417" y="81"/>
                    <a:pt x="417" y="19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18"/>
            <p:cNvSpPr/>
            <p:nvPr/>
          </p:nvSpPr>
          <p:spPr>
            <a:xfrm>
              <a:off x="1606379" y="4444391"/>
              <a:ext cx="24871" cy="24814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433" y="192"/>
                  </a:moveTo>
                  <a:cubicBezTo>
                    <a:pt x="433" y="352"/>
                    <a:pt x="241" y="432"/>
                    <a:pt x="129" y="320"/>
                  </a:cubicBezTo>
                  <a:cubicBezTo>
                    <a:pt x="1" y="208"/>
                    <a:pt x="97" y="16"/>
                    <a:pt x="257" y="16"/>
                  </a:cubicBezTo>
                  <a:cubicBezTo>
                    <a:pt x="353" y="0"/>
                    <a:pt x="433" y="96"/>
                    <a:pt x="433" y="19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18"/>
            <p:cNvSpPr/>
            <p:nvPr/>
          </p:nvSpPr>
          <p:spPr>
            <a:xfrm>
              <a:off x="866354" y="4077556"/>
              <a:ext cx="23955" cy="23897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417" y="177"/>
                  </a:moveTo>
                  <a:cubicBezTo>
                    <a:pt x="417" y="337"/>
                    <a:pt x="225" y="417"/>
                    <a:pt x="113" y="305"/>
                  </a:cubicBezTo>
                  <a:cubicBezTo>
                    <a:pt x="1" y="193"/>
                    <a:pt x="81" y="1"/>
                    <a:pt x="241" y="1"/>
                  </a:cubicBezTo>
                  <a:cubicBezTo>
                    <a:pt x="337" y="1"/>
                    <a:pt x="417" y="81"/>
                    <a:pt x="417" y="17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18"/>
            <p:cNvSpPr/>
            <p:nvPr/>
          </p:nvSpPr>
          <p:spPr>
            <a:xfrm>
              <a:off x="804919" y="3114707"/>
              <a:ext cx="24814" cy="24814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433" y="192"/>
                  </a:moveTo>
                  <a:cubicBezTo>
                    <a:pt x="433" y="352"/>
                    <a:pt x="241" y="432"/>
                    <a:pt x="113" y="320"/>
                  </a:cubicBezTo>
                  <a:cubicBezTo>
                    <a:pt x="1" y="208"/>
                    <a:pt x="81" y="0"/>
                    <a:pt x="257" y="0"/>
                  </a:cubicBezTo>
                  <a:cubicBezTo>
                    <a:pt x="353" y="0"/>
                    <a:pt x="433" y="80"/>
                    <a:pt x="433" y="19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18"/>
            <p:cNvSpPr/>
            <p:nvPr/>
          </p:nvSpPr>
          <p:spPr>
            <a:xfrm>
              <a:off x="1710910" y="3846429"/>
              <a:ext cx="23897" cy="24814"/>
            </a:xfrm>
            <a:custGeom>
              <a:avLst/>
              <a:gdLst/>
              <a:ahLst/>
              <a:cxnLst/>
              <a:rect l="l" t="t" r="r" b="b"/>
              <a:pathLst>
                <a:path w="417" h="433" extrusionOk="0">
                  <a:moveTo>
                    <a:pt x="417" y="193"/>
                  </a:moveTo>
                  <a:cubicBezTo>
                    <a:pt x="417" y="353"/>
                    <a:pt x="225" y="433"/>
                    <a:pt x="113" y="321"/>
                  </a:cubicBezTo>
                  <a:cubicBezTo>
                    <a:pt x="1" y="209"/>
                    <a:pt x="81" y="1"/>
                    <a:pt x="241" y="1"/>
                  </a:cubicBezTo>
                  <a:cubicBezTo>
                    <a:pt x="337" y="1"/>
                    <a:pt x="417" y="81"/>
                    <a:pt x="417" y="19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18"/>
            <p:cNvSpPr/>
            <p:nvPr/>
          </p:nvSpPr>
          <p:spPr>
            <a:xfrm>
              <a:off x="2095164" y="3542920"/>
              <a:ext cx="24814" cy="24814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432" y="176"/>
                  </a:moveTo>
                  <a:cubicBezTo>
                    <a:pt x="432" y="352"/>
                    <a:pt x="240" y="432"/>
                    <a:pt x="112" y="304"/>
                  </a:cubicBezTo>
                  <a:cubicBezTo>
                    <a:pt x="0" y="192"/>
                    <a:pt x="80" y="0"/>
                    <a:pt x="256" y="0"/>
                  </a:cubicBezTo>
                  <a:cubicBezTo>
                    <a:pt x="352" y="0"/>
                    <a:pt x="432" y="80"/>
                    <a:pt x="432" y="176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18"/>
            <p:cNvSpPr/>
            <p:nvPr/>
          </p:nvSpPr>
          <p:spPr>
            <a:xfrm>
              <a:off x="1461990" y="2560815"/>
              <a:ext cx="23897" cy="27565"/>
            </a:xfrm>
            <a:custGeom>
              <a:avLst/>
              <a:gdLst/>
              <a:ahLst/>
              <a:cxnLst/>
              <a:rect l="l" t="t" r="r" b="b"/>
              <a:pathLst>
                <a:path w="417" h="481" extrusionOk="0">
                  <a:moveTo>
                    <a:pt x="400" y="273"/>
                  </a:moveTo>
                  <a:cubicBezTo>
                    <a:pt x="368" y="481"/>
                    <a:pt x="48" y="481"/>
                    <a:pt x="32" y="273"/>
                  </a:cubicBezTo>
                  <a:cubicBezTo>
                    <a:pt x="0" y="1"/>
                    <a:pt x="416" y="1"/>
                    <a:pt x="400" y="27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18"/>
            <p:cNvSpPr/>
            <p:nvPr/>
          </p:nvSpPr>
          <p:spPr>
            <a:xfrm>
              <a:off x="905839" y="3730034"/>
              <a:ext cx="23897" cy="27565"/>
            </a:xfrm>
            <a:custGeom>
              <a:avLst/>
              <a:gdLst/>
              <a:ahLst/>
              <a:cxnLst/>
              <a:rect l="l" t="t" r="r" b="b"/>
              <a:pathLst>
                <a:path w="417" h="481" extrusionOk="0">
                  <a:moveTo>
                    <a:pt x="384" y="272"/>
                  </a:moveTo>
                  <a:cubicBezTo>
                    <a:pt x="368" y="480"/>
                    <a:pt x="48" y="480"/>
                    <a:pt x="32" y="272"/>
                  </a:cubicBezTo>
                  <a:cubicBezTo>
                    <a:pt x="0" y="0"/>
                    <a:pt x="416" y="0"/>
                    <a:pt x="384" y="27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18"/>
            <p:cNvSpPr/>
            <p:nvPr/>
          </p:nvSpPr>
          <p:spPr>
            <a:xfrm>
              <a:off x="1274878" y="2235300"/>
              <a:ext cx="24814" cy="24814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433" y="192"/>
                  </a:moveTo>
                  <a:cubicBezTo>
                    <a:pt x="433" y="352"/>
                    <a:pt x="241" y="432"/>
                    <a:pt x="129" y="320"/>
                  </a:cubicBezTo>
                  <a:cubicBezTo>
                    <a:pt x="1" y="192"/>
                    <a:pt x="97" y="0"/>
                    <a:pt x="257" y="0"/>
                  </a:cubicBezTo>
                  <a:cubicBezTo>
                    <a:pt x="353" y="0"/>
                    <a:pt x="433" y="80"/>
                    <a:pt x="433" y="19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18"/>
            <p:cNvSpPr/>
            <p:nvPr/>
          </p:nvSpPr>
          <p:spPr>
            <a:xfrm>
              <a:off x="1720137" y="3324687"/>
              <a:ext cx="23897" cy="27565"/>
            </a:xfrm>
            <a:custGeom>
              <a:avLst/>
              <a:gdLst/>
              <a:ahLst/>
              <a:cxnLst/>
              <a:rect l="l" t="t" r="r" b="b"/>
              <a:pathLst>
                <a:path w="417" h="481" extrusionOk="0">
                  <a:moveTo>
                    <a:pt x="384" y="257"/>
                  </a:moveTo>
                  <a:cubicBezTo>
                    <a:pt x="368" y="481"/>
                    <a:pt x="48" y="481"/>
                    <a:pt x="32" y="257"/>
                  </a:cubicBezTo>
                  <a:cubicBezTo>
                    <a:pt x="0" y="1"/>
                    <a:pt x="416" y="1"/>
                    <a:pt x="384" y="25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18"/>
            <p:cNvSpPr/>
            <p:nvPr/>
          </p:nvSpPr>
          <p:spPr>
            <a:xfrm>
              <a:off x="1301039" y="3509910"/>
              <a:ext cx="23897" cy="24814"/>
            </a:xfrm>
            <a:custGeom>
              <a:avLst/>
              <a:gdLst/>
              <a:ahLst/>
              <a:cxnLst/>
              <a:rect l="l" t="t" r="r" b="b"/>
              <a:pathLst>
                <a:path w="417" h="433" extrusionOk="0">
                  <a:moveTo>
                    <a:pt x="416" y="192"/>
                  </a:moveTo>
                  <a:cubicBezTo>
                    <a:pt x="416" y="352"/>
                    <a:pt x="224" y="432"/>
                    <a:pt x="112" y="320"/>
                  </a:cubicBezTo>
                  <a:cubicBezTo>
                    <a:pt x="0" y="208"/>
                    <a:pt x="80" y="0"/>
                    <a:pt x="240" y="0"/>
                  </a:cubicBezTo>
                  <a:cubicBezTo>
                    <a:pt x="336" y="0"/>
                    <a:pt x="416" y="80"/>
                    <a:pt x="416" y="19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18"/>
            <p:cNvSpPr/>
            <p:nvPr/>
          </p:nvSpPr>
          <p:spPr>
            <a:xfrm>
              <a:off x="1025958" y="3570428"/>
              <a:ext cx="23897" cy="27565"/>
            </a:xfrm>
            <a:custGeom>
              <a:avLst/>
              <a:gdLst/>
              <a:ahLst/>
              <a:cxnLst/>
              <a:rect l="l" t="t" r="r" b="b"/>
              <a:pathLst>
                <a:path w="417" h="481" extrusionOk="0">
                  <a:moveTo>
                    <a:pt x="400" y="225"/>
                  </a:moveTo>
                  <a:cubicBezTo>
                    <a:pt x="416" y="481"/>
                    <a:pt x="0" y="481"/>
                    <a:pt x="32" y="225"/>
                  </a:cubicBezTo>
                  <a:cubicBezTo>
                    <a:pt x="48" y="1"/>
                    <a:pt x="368" y="1"/>
                    <a:pt x="400" y="225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18"/>
            <p:cNvSpPr/>
            <p:nvPr/>
          </p:nvSpPr>
          <p:spPr>
            <a:xfrm>
              <a:off x="1654547" y="2403101"/>
              <a:ext cx="23897" cy="23897"/>
            </a:xfrm>
            <a:custGeom>
              <a:avLst/>
              <a:gdLst/>
              <a:ahLst/>
              <a:cxnLst/>
              <a:rect l="l" t="t" r="r" b="b"/>
              <a:pathLst>
                <a:path w="417" h="417" extrusionOk="0">
                  <a:moveTo>
                    <a:pt x="416" y="176"/>
                  </a:moveTo>
                  <a:cubicBezTo>
                    <a:pt x="416" y="336"/>
                    <a:pt x="224" y="416"/>
                    <a:pt x="112" y="304"/>
                  </a:cubicBezTo>
                  <a:cubicBezTo>
                    <a:pt x="0" y="192"/>
                    <a:pt x="80" y="0"/>
                    <a:pt x="240" y="0"/>
                  </a:cubicBezTo>
                  <a:cubicBezTo>
                    <a:pt x="336" y="0"/>
                    <a:pt x="416" y="80"/>
                    <a:pt x="416" y="176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18"/>
            <p:cNvSpPr/>
            <p:nvPr/>
          </p:nvSpPr>
          <p:spPr>
            <a:xfrm>
              <a:off x="959022" y="4245357"/>
              <a:ext cx="23897" cy="23897"/>
            </a:xfrm>
            <a:custGeom>
              <a:avLst/>
              <a:gdLst/>
              <a:ahLst/>
              <a:cxnLst/>
              <a:rect l="l" t="t" r="r" b="b"/>
              <a:pathLst>
                <a:path w="417" h="417" extrusionOk="0">
                  <a:moveTo>
                    <a:pt x="416" y="177"/>
                  </a:moveTo>
                  <a:cubicBezTo>
                    <a:pt x="416" y="337"/>
                    <a:pt x="224" y="417"/>
                    <a:pt x="112" y="305"/>
                  </a:cubicBezTo>
                  <a:cubicBezTo>
                    <a:pt x="0" y="193"/>
                    <a:pt x="80" y="1"/>
                    <a:pt x="240" y="1"/>
                  </a:cubicBezTo>
                  <a:cubicBezTo>
                    <a:pt x="336" y="1"/>
                    <a:pt x="416" y="81"/>
                    <a:pt x="416" y="17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18"/>
            <p:cNvSpPr/>
            <p:nvPr/>
          </p:nvSpPr>
          <p:spPr>
            <a:xfrm>
              <a:off x="1013121" y="2675433"/>
              <a:ext cx="24814" cy="23897"/>
            </a:xfrm>
            <a:custGeom>
              <a:avLst/>
              <a:gdLst/>
              <a:ahLst/>
              <a:cxnLst/>
              <a:rect l="l" t="t" r="r" b="b"/>
              <a:pathLst>
                <a:path w="433" h="417" extrusionOk="0">
                  <a:moveTo>
                    <a:pt x="432" y="177"/>
                  </a:moveTo>
                  <a:cubicBezTo>
                    <a:pt x="432" y="337"/>
                    <a:pt x="240" y="417"/>
                    <a:pt x="128" y="305"/>
                  </a:cubicBezTo>
                  <a:cubicBezTo>
                    <a:pt x="0" y="193"/>
                    <a:pt x="80" y="1"/>
                    <a:pt x="256" y="1"/>
                  </a:cubicBezTo>
                  <a:cubicBezTo>
                    <a:pt x="352" y="1"/>
                    <a:pt x="432" y="81"/>
                    <a:pt x="432" y="17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18"/>
            <p:cNvSpPr/>
            <p:nvPr/>
          </p:nvSpPr>
          <p:spPr>
            <a:xfrm>
              <a:off x="724228" y="4075722"/>
              <a:ext cx="24814" cy="27565"/>
            </a:xfrm>
            <a:custGeom>
              <a:avLst/>
              <a:gdLst/>
              <a:ahLst/>
              <a:cxnLst/>
              <a:rect l="l" t="t" r="r" b="b"/>
              <a:pathLst>
                <a:path w="433" h="481" extrusionOk="0">
                  <a:moveTo>
                    <a:pt x="401" y="209"/>
                  </a:moveTo>
                  <a:cubicBezTo>
                    <a:pt x="433" y="481"/>
                    <a:pt x="1" y="481"/>
                    <a:pt x="33" y="209"/>
                  </a:cubicBezTo>
                  <a:cubicBezTo>
                    <a:pt x="65" y="1"/>
                    <a:pt x="369" y="1"/>
                    <a:pt x="401" y="209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18"/>
            <p:cNvSpPr/>
            <p:nvPr/>
          </p:nvSpPr>
          <p:spPr>
            <a:xfrm>
              <a:off x="791165" y="3263252"/>
              <a:ext cx="24814" cy="23897"/>
            </a:xfrm>
            <a:custGeom>
              <a:avLst/>
              <a:gdLst/>
              <a:ahLst/>
              <a:cxnLst/>
              <a:rect l="l" t="t" r="r" b="b"/>
              <a:pathLst>
                <a:path w="433" h="417" extrusionOk="0">
                  <a:moveTo>
                    <a:pt x="433" y="177"/>
                  </a:moveTo>
                  <a:cubicBezTo>
                    <a:pt x="433" y="337"/>
                    <a:pt x="241" y="417"/>
                    <a:pt x="129" y="305"/>
                  </a:cubicBezTo>
                  <a:cubicBezTo>
                    <a:pt x="1" y="193"/>
                    <a:pt x="81" y="1"/>
                    <a:pt x="241" y="1"/>
                  </a:cubicBezTo>
                  <a:cubicBezTo>
                    <a:pt x="353" y="1"/>
                    <a:pt x="433" y="81"/>
                    <a:pt x="433" y="17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18"/>
            <p:cNvSpPr/>
            <p:nvPr/>
          </p:nvSpPr>
          <p:spPr>
            <a:xfrm>
              <a:off x="1340467" y="3551173"/>
              <a:ext cx="23897" cy="24814"/>
            </a:xfrm>
            <a:custGeom>
              <a:avLst/>
              <a:gdLst/>
              <a:ahLst/>
              <a:cxnLst/>
              <a:rect l="l" t="t" r="r" b="b"/>
              <a:pathLst>
                <a:path w="417" h="433" extrusionOk="0">
                  <a:moveTo>
                    <a:pt x="417" y="193"/>
                  </a:moveTo>
                  <a:cubicBezTo>
                    <a:pt x="417" y="353"/>
                    <a:pt x="225" y="433"/>
                    <a:pt x="113" y="321"/>
                  </a:cubicBezTo>
                  <a:cubicBezTo>
                    <a:pt x="1" y="209"/>
                    <a:pt x="81" y="1"/>
                    <a:pt x="241" y="1"/>
                  </a:cubicBezTo>
                  <a:cubicBezTo>
                    <a:pt x="337" y="1"/>
                    <a:pt x="417" y="81"/>
                    <a:pt x="417" y="19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18"/>
            <p:cNvSpPr/>
            <p:nvPr/>
          </p:nvSpPr>
          <p:spPr>
            <a:xfrm>
              <a:off x="1205620" y="3043644"/>
              <a:ext cx="24814" cy="24814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433" y="193"/>
                  </a:moveTo>
                  <a:cubicBezTo>
                    <a:pt x="433" y="353"/>
                    <a:pt x="225" y="433"/>
                    <a:pt x="112" y="321"/>
                  </a:cubicBezTo>
                  <a:cubicBezTo>
                    <a:pt x="0" y="209"/>
                    <a:pt x="80" y="1"/>
                    <a:pt x="241" y="17"/>
                  </a:cubicBezTo>
                  <a:cubicBezTo>
                    <a:pt x="337" y="1"/>
                    <a:pt x="433" y="97"/>
                    <a:pt x="433" y="19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18"/>
            <p:cNvSpPr/>
            <p:nvPr/>
          </p:nvSpPr>
          <p:spPr>
            <a:xfrm>
              <a:off x="1242355" y="3309099"/>
              <a:ext cx="24814" cy="23897"/>
            </a:xfrm>
            <a:custGeom>
              <a:avLst/>
              <a:gdLst/>
              <a:ahLst/>
              <a:cxnLst/>
              <a:rect l="l" t="t" r="r" b="b"/>
              <a:pathLst>
                <a:path w="433" h="417" extrusionOk="0">
                  <a:moveTo>
                    <a:pt x="433" y="177"/>
                  </a:moveTo>
                  <a:cubicBezTo>
                    <a:pt x="433" y="337"/>
                    <a:pt x="225" y="417"/>
                    <a:pt x="112" y="305"/>
                  </a:cubicBezTo>
                  <a:cubicBezTo>
                    <a:pt x="0" y="193"/>
                    <a:pt x="80" y="1"/>
                    <a:pt x="241" y="1"/>
                  </a:cubicBezTo>
                  <a:cubicBezTo>
                    <a:pt x="353" y="1"/>
                    <a:pt x="433" y="81"/>
                    <a:pt x="433" y="17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18"/>
            <p:cNvSpPr/>
            <p:nvPr/>
          </p:nvSpPr>
          <p:spPr>
            <a:xfrm>
              <a:off x="1765926" y="3497073"/>
              <a:ext cx="89056" cy="88999"/>
            </a:xfrm>
            <a:custGeom>
              <a:avLst/>
              <a:gdLst/>
              <a:ahLst/>
              <a:cxnLst/>
              <a:rect l="l" t="t" r="r" b="b"/>
              <a:pathLst>
                <a:path w="1554" h="1553" extrusionOk="0">
                  <a:moveTo>
                    <a:pt x="769" y="1552"/>
                  </a:moveTo>
                  <a:lnTo>
                    <a:pt x="769" y="1552"/>
                  </a:lnTo>
                  <a:cubicBezTo>
                    <a:pt x="769" y="1120"/>
                    <a:pt x="433" y="768"/>
                    <a:pt x="1" y="768"/>
                  </a:cubicBezTo>
                  <a:lnTo>
                    <a:pt x="1" y="768"/>
                  </a:lnTo>
                  <a:cubicBezTo>
                    <a:pt x="433" y="768"/>
                    <a:pt x="769" y="432"/>
                    <a:pt x="769" y="0"/>
                  </a:cubicBezTo>
                  <a:lnTo>
                    <a:pt x="769" y="0"/>
                  </a:lnTo>
                  <a:cubicBezTo>
                    <a:pt x="769" y="416"/>
                    <a:pt x="1121" y="768"/>
                    <a:pt x="1553" y="768"/>
                  </a:cubicBezTo>
                  <a:lnTo>
                    <a:pt x="1553" y="768"/>
                  </a:lnTo>
                  <a:cubicBezTo>
                    <a:pt x="1121" y="768"/>
                    <a:pt x="769" y="1120"/>
                    <a:pt x="769" y="155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18"/>
            <p:cNvSpPr/>
            <p:nvPr/>
          </p:nvSpPr>
          <p:spPr>
            <a:xfrm>
              <a:off x="825091" y="3483319"/>
              <a:ext cx="89056" cy="88999"/>
            </a:xfrm>
            <a:custGeom>
              <a:avLst/>
              <a:gdLst/>
              <a:ahLst/>
              <a:cxnLst/>
              <a:rect l="l" t="t" r="r" b="b"/>
              <a:pathLst>
                <a:path w="1554" h="1553" extrusionOk="0">
                  <a:moveTo>
                    <a:pt x="785" y="1553"/>
                  </a:moveTo>
                  <a:lnTo>
                    <a:pt x="785" y="1553"/>
                  </a:lnTo>
                  <a:cubicBezTo>
                    <a:pt x="785" y="1121"/>
                    <a:pt x="433" y="785"/>
                    <a:pt x="1" y="785"/>
                  </a:cubicBezTo>
                  <a:lnTo>
                    <a:pt x="1" y="785"/>
                  </a:lnTo>
                  <a:cubicBezTo>
                    <a:pt x="433" y="785"/>
                    <a:pt x="785" y="433"/>
                    <a:pt x="785" y="1"/>
                  </a:cubicBezTo>
                  <a:lnTo>
                    <a:pt x="785" y="1"/>
                  </a:lnTo>
                  <a:cubicBezTo>
                    <a:pt x="785" y="433"/>
                    <a:pt x="1137" y="785"/>
                    <a:pt x="1553" y="785"/>
                  </a:cubicBezTo>
                  <a:lnTo>
                    <a:pt x="1553" y="785"/>
                  </a:lnTo>
                  <a:cubicBezTo>
                    <a:pt x="1137" y="785"/>
                    <a:pt x="785" y="1121"/>
                    <a:pt x="785" y="155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18"/>
            <p:cNvSpPr/>
            <p:nvPr/>
          </p:nvSpPr>
          <p:spPr>
            <a:xfrm>
              <a:off x="938849" y="2381094"/>
              <a:ext cx="88999" cy="88999"/>
            </a:xfrm>
            <a:custGeom>
              <a:avLst/>
              <a:gdLst/>
              <a:ahLst/>
              <a:cxnLst/>
              <a:rect l="l" t="t" r="r" b="b"/>
              <a:pathLst>
                <a:path w="1553" h="1553" extrusionOk="0">
                  <a:moveTo>
                    <a:pt x="768" y="1553"/>
                  </a:moveTo>
                  <a:lnTo>
                    <a:pt x="768" y="1553"/>
                  </a:lnTo>
                  <a:cubicBezTo>
                    <a:pt x="768" y="1121"/>
                    <a:pt x="416" y="785"/>
                    <a:pt x="0" y="785"/>
                  </a:cubicBezTo>
                  <a:lnTo>
                    <a:pt x="0" y="785"/>
                  </a:lnTo>
                  <a:cubicBezTo>
                    <a:pt x="416" y="785"/>
                    <a:pt x="768" y="432"/>
                    <a:pt x="768" y="0"/>
                  </a:cubicBezTo>
                  <a:lnTo>
                    <a:pt x="768" y="0"/>
                  </a:lnTo>
                  <a:cubicBezTo>
                    <a:pt x="768" y="432"/>
                    <a:pt x="1120" y="785"/>
                    <a:pt x="1552" y="785"/>
                  </a:cubicBezTo>
                  <a:lnTo>
                    <a:pt x="1552" y="785"/>
                  </a:lnTo>
                  <a:cubicBezTo>
                    <a:pt x="1120" y="785"/>
                    <a:pt x="768" y="1121"/>
                    <a:pt x="768" y="155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18"/>
            <p:cNvSpPr/>
            <p:nvPr/>
          </p:nvSpPr>
          <p:spPr>
            <a:xfrm>
              <a:off x="1427577" y="2872834"/>
              <a:ext cx="89056" cy="88082"/>
            </a:xfrm>
            <a:custGeom>
              <a:avLst/>
              <a:gdLst/>
              <a:ahLst/>
              <a:cxnLst/>
              <a:rect l="l" t="t" r="r" b="b"/>
              <a:pathLst>
                <a:path w="1554" h="1537" extrusionOk="0">
                  <a:moveTo>
                    <a:pt x="785" y="1537"/>
                  </a:moveTo>
                  <a:lnTo>
                    <a:pt x="785" y="1537"/>
                  </a:lnTo>
                  <a:cubicBezTo>
                    <a:pt x="785" y="1121"/>
                    <a:pt x="433" y="769"/>
                    <a:pt x="1" y="769"/>
                  </a:cubicBezTo>
                  <a:lnTo>
                    <a:pt x="1" y="769"/>
                  </a:lnTo>
                  <a:cubicBezTo>
                    <a:pt x="433" y="769"/>
                    <a:pt x="785" y="417"/>
                    <a:pt x="785" y="1"/>
                  </a:cubicBezTo>
                  <a:lnTo>
                    <a:pt x="785" y="1"/>
                  </a:lnTo>
                  <a:cubicBezTo>
                    <a:pt x="785" y="417"/>
                    <a:pt x="1121" y="769"/>
                    <a:pt x="1553" y="769"/>
                  </a:cubicBezTo>
                  <a:lnTo>
                    <a:pt x="1553" y="769"/>
                  </a:lnTo>
                  <a:cubicBezTo>
                    <a:pt x="1137" y="769"/>
                    <a:pt x="785" y="1121"/>
                    <a:pt x="785" y="153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82" name="Google Shape;6582;p18"/>
          <p:cNvSpPr/>
          <p:nvPr/>
        </p:nvSpPr>
        <p:spPr>
          <a:xfrm flipH="1">
            <a:off x="8099025" y="259653"/>
            <a:ext cx="312279" cy="312901"/>
          </a:xfrm>
          <a:custGeom>
            <a:avLst/>
            <a:gdLst/>
            <a:ahLst/>
            <a:cxnLst/>
            <a:rect l="l" t="t" r="r" b="b"/>
            <a:pathLst>
              <a:path w="18056" h="18092" extrusionOk="0">
                <a:moveTo>
                  <a:pt x="6695" y="1472"/>
                </a:moveTo>
                <a:cubicBezTo>
                  <a:pt x="6713" y="1486"/>
                  <a:pt x="6734" y="1495"/>
                  <a:pt x="6757" y="1495"/>
                </a:cubicBezTo>
                <a:cubicBezTo>
                  <a:pt x="6764" y="1495"/>
                  <a:pt x="6771" y="1494"/>
                  <a:pt x="6778" y="1492"/>
                </a:cubicBezTo>
                <a:cubicBezTo>
                  <a:pt x="6751" y="1486"/>
                  <a:pt x="6723" y="1479"/>
                  <a:pt x="6695" y="1472"/>
                </a:cubicBezTo>
                <a:close/>
                <a:moveTo>
                  <a:pt x="13763" y="3827"/>
                </a:moveTo>
                <a:lnTo>
                  <a:pt x="13763" y="3827"/>
                </a:lnTo>
                <a:cubicBezTo>
                  <a:pt x="14709" y="4623"/>
                  <a:pt x="15616" y="5469"/>
                  <a:pt x="16535" y="6265"/>
                </a:cubicBezTo>
                <a:lnTo>
                  <a:pt x="14104" y="4106"/>
                </a:lnTo>
                <a:cubicBezTo>
                  <a:pt x="14006" y="3995"/>
                  <a:pt x="13890" y="3903"/>
                  <a:pt x="13763" y="3827"/>
                </a:cubicBezTo>
                <a:close/>
                <a:moveTo>
                  <a:pt x="3092" y="0"/>
                </a:moveTo>
                <a:cubicBezTo>
                  <a:pt x="2894" y="0"/>
                  <a:pt x="2699" y="26"/>
                  <a:pt x="2493" y="64"/>
                </a:cubicBezTo>
                <a:cubicBezTo>
                  <a:pt x="2067" y="185"/>
                  <a:pt x="1702" y="459"/>
                  <a:pt x="1429" y="824"/>
                </a:cubicBezTo>
                <a:cubicBezTo>
                  <a:pt x="547" y="1918"/>
                  <a:pt x="274" y="3377"/>
                  <a:pt x="760" y="4714"/>
                </a:cubicBezTo>
                <a:cubicBezTo>
                  <a:pt x="882" y="4988"/>
                  <a:pt x="942" y="5261"/>
                  <a:pt x="882" y="5565"/>
                </a:cubicBezTo>
                <a:cubicBezTo>
                  <a:pt x="790" y="5778"/>
                  <a:pt x="638" y="5961"/>
                  <a:pt x="486" y="6113"/>
                </a:cubicBezTo>
                <a:cubicBezTo>
                  <a:pt x="0" y="6751"/>
                  <a:pt x="334" y="7663"/>
                  <a:pt x="730" y="8392"/>
                </a:cubicBezTo>
                <a:cubicBezTo>
                  <a:pt x="1672" y="10064"/>
                  <a:pt x="2888" y="11614"/>
                  <a:pt x="4316" y="12921"/>
                </a:cubicBezTo>
                <a:cubicBezTo>
                  <a:pt x="5684" y="14076"/>
                  <a:pt x="7113" y="15170"/>
                  <a:pt x="8663" y="16113"/>
                </a:cubicBezTo>
                <a:cubicBezTo>
                  <a:pt x="9392" y="16660"/>
                  <a:pt x="10183" y="17116"/>
                  <a:pt x="11034" y="17511"/>
                </a:cubicBezTo>
                <a:cubicBezTo>
                  <a:pt x="11917" y="17881"/>
                  <a:pt x="12853" y="18091"/>
                  <a:pt x="13818" y="18091"/>
                </a:cubicBezTo>
                <a:cubicBezTo>
                  <a:pt x="13882" y="18091"/>
                  <a:pt x="13947" y="18090"/>
                  <a:pt x="14013" y="18088"/>
                </a:cubicBezTo>
                <a:cubicBezTo>
                  <a:pt x="15259" y="18088"/>
                  <a:pt x="16596" y="17724"/>
                  <a:pt x="17326" y="16721"/>
                </a:cubicBezTo>
                <a:cubicBezTo>
                  <a:pt x="17842" y="15930"/>
                  <a:pt x="18055" y="14958"/>
                  <a:pt x="17873" y="14015"/>
                </a:cubicBezTo>
                <a:cubicBezTo>
                  <a:pt x="17690" y="13104"/>
                  <a:pt x="17386" y="12192"/>
                  <a:pt x="16931" y="11371"/>
                </a:cubicBezTo>
                <a:cubicBezTo>
                  <a:pt x="15715" y="8848"/>
                  <a:pt x="14225" y="6265"/>
                  <a:pt x="11824" y="4836"/>
                </a:cubicBezTo>
                <a:cubicBezTo>
                  <a:pt x="11034" y="4380"/>
                  <a:pt x="10213" y="4015"/>
                  <a:pt x="9362" y="3772"/>
                </a:cubicBezTo>
                <a:cubicBezTo>
                  <a:pt x="8799" y="3591"/>
                  <a:pt x="8183" y="3442"/>
                  <a:pt x="7589" y="3442"/>
                </a:cubicBezTo>
                <a:cubicBezTo>
                  <a:pt x="7189" y="3442"/>
                  <a:pt x="6799" y="3509"/>
                  <a:pt x="6444" y="3681"/>
                </a:cubicBezTo>
                <a:cubicBezTo>
                  <a:pt x="5228" y="4258"/>
                  <a:pt x="4803" y="5900"/>
                  <a:pt x="5167" y="7207"/>
                </a:cubicBezTo>
                <a:cubicBezTo>
                  <a:pt x="5563" y="8483"/>
                  <a:pt x="6505" y="9547"/>
                  <a:pt x="7447" y="10489"/>
                </a:cubicBezTo>
                <a:cubicBezTo>
                  <a:pt x="8055" y="11097"/>
                  <a:pt x="8693" y="11645"/>
                  <a:pt x="9392" y="12161"/>
                </a:cubicBezTo>
                <a:cubicBezTo>
                  <a:pt x="9879" y="12556"/>
                  <a:pt x="10456" y="12800"/>
                  <a:pt x="11095" y="12921"/>
                </a:cubicBezTo>
                <a:cubicBezTo>
                  <a:pt x="11207" y="12944"/>
                  <a:pt x="11320" y="12955"/>
                  <a:pt x="11434" y="12955"/>
                </a:cubicBezTo>
                <a:cubicBezTo>
                  <a:pt x="11932" y="12955"/>
                  <a:pt x="12425" y="12740"/>
                  <a:pt x="12797" y="12344"/>
                </a:cubicBezTo>
                <a:cubicBezTo>
                  <a:pt x="13192" y="11797"/>
                  <a:pt x="13253" y="11067"/>
                  <a:pt x="12979" y="10459"/>
                </a:cubicBezTo>
                <a:cubicBezTo>
                  <a:pt x="12706" y="9851"/>
                  <a:pt x="12250" y="9334"/>
                  <a:pt x="11672" y="8970"/>
                </a:cubicBezTo>
                <a:cubicBezTo>
                  <a:pt x="11464" y="8824"/>
                  <a:pt x="11213" y="8692"/>
                  <a:pt x="10978" y="8692"/>
                </a:cubicBezTo>
                <a:cubicBezTo>
                  <a:pt x="10870" y="8692"/>
                  <a:pt x="10765" y="8720"/>
                  <a:pt x="10669" y="8787"/>
                </a:cubicBezTo>
                <a:cubicBezTo>
                  <a:pt x="11050" y="8289"/>
                  <a:pt x="10526" y="7508"/>
                  <a:pt x="9916" y="7508"/>
                </a:cubicBezTo>
                <a:cubicBezTo>
                  <a:pt x="9893" y="7508"/>
                  <a:pt x="9871" y="7509"/>
                  <a:pt x="9848" y="7511"/>
                </a:cubicBezTo>
                <a:cubicBezTo>
                  <a:pt x="9210" y="7632"/>
                  <a:pt x="8784" y="8210"/>
                  <a:pt x="8845" y="8879"/>
                </a:cubicBezTo>
                <a:cubicBezTo>
                  <a:pt x="8936" y="9517"/>
                  <a:pt x="9301" y="10064"/>
                  <a:pt x="9848" y="10398"/>
                </a:cubicBezTo>
                <a:cubicBezTo>
                  <a:pt x="10046" y="10550"/>
                  <a:pt x="10327" y="10649"/>
                  <a:pt x="10574" y="10649"/>
                </a:cubicBezTo>
                <a:cubicBezTo>
                  <a:pt x="10821" y="10649"/>
                  <a:pt x="11034" y="10550"/>
                  <a:pt x="11095" y="10307"/>
                </a:cubicBezTo>
                <a:cubicBezTo>
                  <a:pt x="11216" y="9973"/>
                  <a:pt x="10882" y="9669"/>
                  <a:pt x="10578" y="9456"/>
                </a:cubicBezTo>
                <a:cubicBezTo>
                  <a:pt x="10766" y="9369"/>
                  <a:pt x="10961" y="9329"/>
                  <a:pt x="11152" y="9329"/>
                </a:cubicBezTo>
                <a:cubicBezTo>
                  <a:pt x="11762" y="9329"/>
                  <a:pt x="12331" y="9743"/>
                  <a:pt x="12493" y="10368"/>
                </a:cubicBezTo>
                <a:cubicBezTo>
                  <a:pt x="12706" y="11219"/>
                  <a:pt x="12128" y="12040"/>
                  <a:pt x="11247" y="12100"/>
                </a:cubicBezTo>
                <a:cubicBezTo>
                  <a:pt x="11209" y="12103"/>
                  <a:pt x="11172" y="12105"/>
                  <a:pt x="11136" y="12105"/>
                </a:cubicBezTo>
                <a:cubicBezTo>
                  <a:pt x="10422" y="12105"/>
                  <a:pt x="9791" y="11557"/>
                  <a:pt x="9271" y="11037"/>
                </a:cubicBezTo>
                <a:cubicBezTo>
                  <a:pt x="8268" y="10125"/>
                  <a:pt x="7356" y="9122"/>
                  <a:pt x="6535" y="8027"/>
                </a:cubicBezTo>
                <a:cubicBezTo>
                  <a:pt x="6201" y="7632"/>
                  <a:pt x="5988" y="7116"/>
                  <a:pt x="5958" y="6568"/>
                </a:cubicBezTo>
                <a:cubicBezTo>
                  <a:pt x="5958" y="5657"/>
                  <a:pt x="6839" y="4897"/>
                  <a:pt x="7751" y="4745"/>
                </a:cubicBezTo>
                <a:cubicBezTo>
                  <a:pt x="7880" y="4728"/>
                  <a:pt x="8009" y="4719"/>
                  <a:pt x="8137" y="4719"/>
                </a:cubicBezTo>
                <a:cubicBezTo>
                  <a:pt x="8919" y="4719"/>
                  <a:pt x="9691" y="5018"/>
                  <a:pt x="10395" y="5383"/>
                </a:cubicBezTo>
                <a:cubicBezTo>
                  <a:pt x="13982" y="7328"/>
                  <a:pt x="16383" y="10885"/>
                  <a:pt x="16809" y="14958"/>
                </a:cubicBezTo>
                <a:cubicBezTo>
                  <a:pt x="16870" y="15262"/>
                  <a:pt x="16809" y="15626"/>
                  <a:pt x="16596" y="15900"/>
                </a:cubicBezTo>
                <a:cubicBezTo>
                  <a:pt x="16231" y="16295"/>
                  <a:pt x="15563" y="16082"/>
                  <a:pt x="15046" y="16295"/>
                </a:cubicBezTo>
                <a:cubicBezTo>
                  <a:pt x="14833" y="16417"/>
                  <a:pt x="14681" y="16599"/>
                  <a:pt x="14438" y="16721"/>
                </a:cubicBezTo>
                <a:cubicBezTo>
                  <a:pt x="14238" y="16838"/>
                  <a:pt x="14010" y="16883"/>
                  <a:pt x="13773" y="16883"/>
                </a:cubicBezTo>
                <a:cubicBezTo>
                  <a:pt x="13398" y="16883"/>
                  <a:pt x="12998" y="16771"/>
                  <a:pt x="12645" y="16660"/>
                </a:cubicBezTo>
                <a:cubicBezTo>
                  <a:pt x="8207" y="15110"/>
                  <a:pt x="3982" y="12404"/>
                  <a:pt x="1702" y="8301"/>
                </a:cubicBezTo>
                <a:cubicBezTo>
                  <a:pt x="2341" y="7632"/>
                  <a:pt x="2432" y="6629"/>
                  <a:pt x="1915" y="5869"/>
                </a:cubicBezTo>
                <a:cubicBezTo>
                  <a:pt x="2249" y="5413"/>
                  <a:pt x="1885" y="4775"/>
                  <a:pt x="1763" y="4228"/>
                </a:cubicBezTo>
                <a:cubicBezTo>
                  <a:pt x="1520" y="3103"/>
                  <a:pt x="2371" y="1979"/>
                  <a:pt x="3404" y="1523"/>
                </a:cubicBezTo>
                <a:cubicBezTo>
                  <a:pt x="3902" y="1324"/>
                  <a:pt x="4433" y="1244"/>
                  <a:pt x="4970" y="1244"/>
                </a:cubicBezTo>
                <a:cubicBezTo>
                  <a:pt x="5551" y="1244"/>
                  <a:pt x="6138" y="1337"/>
                  <a:pt x="6695" y="1472"/>
                </a:cubicBezTo>
                <a:lnTo>
                  <a:pt x="6695" y="1472"/>
                </a:lnTo>
                <a:cubicBezTo>
                  <a:pt x="6610" y="1404"/>
                  <a:pt x="6598" y="1200"/>
                  <a:pt x="6718" y="1128"/>
                </a:cubicBezTo>
                <a:cubicBezTo>
                  <a:pt x="6794" y="1097"/>
                  <a:pt x="6877" y="1082"/>
                  <a:pt x="6961" y="1082"/>
                </a:cubicBezTo>
                <a:cubicBezTo>
                  <a:pt x="7044" y="1082"/>
                  <a:pt x="7128" y="1097"/>
                  <a:pt x="7204" y="1128"/>
                </a:cubicBezTo>
                <a:cubicBezTo>
                  <a:pt x="9180" y="1796"/>
                  <a:pt x="11003" y="2830"/>
                  <a:pt x="12614" y="4167"/>
                </a:cubicBezTo>
                <a:cubicBezTo>
                  <a:pt x="12557" y="3852"/>
                  <a:pt x="12905" y="3618"/>
                  <a:pt x="13226" y="3618"/>
                </a:cubicBezTo>
                <a:cubicBezTo>
                  <a:pt x="13245" y="3618"/>
                  <a:pt x="13264" y="3618"/>
                  <a:pt x="13283" y="3620"/>
                </a:cubicBezTo>
                <a:cubicBezTo>
                  <a:pt x="13448" y="3670"/>
                  <a:pt x="13612" y="3737"/>
                  <a:pt x="13763" y="3827"/>
                </a:cubicBezTo>
                <a:lnTo>
                  <a:pt x="13763" y="3827"/>
                </a:lnTo>
                <a:cubicBezTo>
                  <a:pt x="12143" y="2465"/>
                  <a:pt x="10408" y="1247"/>
                  <a:pt x="8298" y="672"/>
                </a:cubicBezTo>
                <a:cubicBezTo>
                  <a:pt x="6718" y="307"/>
                  <a:pt x="5076" y="64"/>
                  <a:pt x="3465" y="33"/>
                </a:cubicBezTo>
                <a:cubicBezTo>
                  <a:pt x="3337" y="10"/>
                  <a:pt x="3214" y="0"/>
                  <a:pt x="3092" y="0"/>
                </a:cubicBezTo>
                <a:close/>
              </a:path>
            </a:pathLst>
          </a:custGeom>
          <a:solidFill>
            <a:srgbClr val="FFD6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3" name="Google Shape;6583;p1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2_1">
    <p:spTree>
      <p:nvGrpSpPr>
        <p:cNvPr id="1" name="Shape 6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85" name="Google Shape;6585;p19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6586" name="Google Shape;6586;p19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87" name="Google Shape;6587;p19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6588" name="Google Shape;6588;p19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9" name="Google Shape;6589;p19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0" name="Google Shape;6590;p19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1" name="Google Shape;6591;p19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2" name="Google Shape;6592;p19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3" name="Google Shape;6593;p19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4" name="Google Shape;6594;p19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5" name="Google Shape;6595;p19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6" name="Google Shape;6596;p19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7" name="Google Shape;6597;p19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8" name="Google Shape;6598;p19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9" name="Google Shape;6599;p19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0" name="Google Shape;6600;p19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1" name="Google Shape;6601;p19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2" name="Google Shape;6602;p19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3" name="Google Shape;6603;p19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4" name="Google Shape;6604;p19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5" name="Google Shape;6605;p19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6" name="Google Shape;6606;p19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7" name="Google Shape;6607;p19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8" name="Google Shape;6608;p19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9" name="Google Shape;6609;p19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0" name="Google Shape;6610;p19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1" name="Google Shape;6611;p19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2" name="Google Shape;6612;p19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13" name="Google Shape;6613;p19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6614" name="Google Shape;6614;p19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5" name="Google Shape;6615;p19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6" name="Google Shape;6616;p19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7" name="Google Shape;6617;p19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8" name="Google Shape;6618;p19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9" name="Google Shape;6619;p19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0" name="Google Shape;6620;p19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1" name="Google Shape;6621;p19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2" name="Google Shape;6622;p19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3" name="Google Shape;6623;p19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4" name="Google Shape;6624;p19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5" name="Google Shape;6625;p19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6" name="Google Shape;6626;p19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7" name="Google Shape;6627;p19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8" name="Google Shape;6628;p19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9" name="Google Shape;6629;p19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0" name="Google Shape;6630;p19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1" name="Google Shape;6631;p19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2" name="Google Shape;6632;p19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3" name="Google Shape;6633;p19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4" name="Google Shape;6634;p19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5" name="Google Shape;6635;p19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6" name="Google Shape;6636;p19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7" name="Google Shape;6637;p19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8" name="Google Shape;6638;p19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9" name="Google Shape;6639;p19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40" name="Google Shape;6640;p19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" name="Google Shape;6641;p19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19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19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19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19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19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19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19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19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" name="Google Shape;6650;p19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19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" name="Google Shape;6652;p19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" name="Google Shape;6653;p19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19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" name="Google Shape;6655;p19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19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19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19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19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6660;p19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19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6662;p19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" name="Google Shape;6663;p19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" name="Google Shape;6664;p19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" name="Google Shape;6665;p19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" name="Google Shape;6666;p19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" name="Google Shape;6667;p19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19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19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" name="Google Shape;6670;p19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" name="Google Shape;6671;p19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19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19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19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19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19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19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19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19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19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19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19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" name="Google Shape;6683;p19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" name="Google Shape;6684;p19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" name="Google Shape;6685;p19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" name="Google Shape;6686;p19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" name="Google Shape;6687;p19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19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19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19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" name="Google Shape;6691;p19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" name="Google Shape;6692;p19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" name="Google Shape;6693;p19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19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19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19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19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" name="Google Shape;6698;p19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" name="Google Shape;6699;p19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" name="Google Shape;6700;p19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" name="Google Shape;6701;p19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" name="Google Shape;6702;p19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19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" name="Google Shape;6704;p19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19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19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19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19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6709;p19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6710;p19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" name="Google Shape;6711;p19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" name="Google Shape;6712;p19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19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19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" name="Google Shape;6715;p19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" name="Google Shape;6716;p19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" name="Google Shape;6717;p19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19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19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" name="Google Shape;6720;p19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" name="Google Shape;6721;p19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" name="Google Shape;6722;p19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" name="Google Shape;6723;p19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19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19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" name="Google Shape;6726;p19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19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" name="Google Shape;6728;p19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" name="Google Shape;6729;p19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19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6731;p19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" name="Google Shape;6732;p19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19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19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19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19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19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19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19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40" name="Google Shape;6740;p19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6741" name="Google Shape;6741;p19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2" name="Google Shape;6742;p19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3" name="Google Shape;6743;p19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4" name="Google Shape;6744;p19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5" name="Google Shape;6745;p19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6" name="Google Shape;6746;p19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7" name="Google Shape;6747;p19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8" name="Google Shape;6748;p19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9" name="Google Shape;6749;p19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0" name="Google Shape;6750;p19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1" name="Google Shape;6751;p19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2" name="Google Shape;6752;p19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3" name="Google Shape;6753;p19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4" name="Google Shape;6754;p19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5" name="Google Shape;6755;p19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6" name="Google Shape;6756;p19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7" name="Google Shape;6757;p19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8" name="Google Shape;6758;p19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9" name="Google Shape;6759;p19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0" name="Google Shape;6760;p19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1" name="Google Shape;6761;p19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2" name="Google Shape;6762;p19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3" name="Google Shape;6763;p19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4" name="Google Shape;6764;p19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5" name="Google Shape;6765;p19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6" name="Google Shape;6766;p19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67" name="Google Shape;6767;p19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" name="Google Shape;6768;p19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" name="Google Shape;6769;p19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19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" name="Google Shape;6771;p19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72" name="Google Shape;6772;p19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6773" name="Google Shape;6773;p19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4" name="Google Shape;6774;p19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5" name="Google Shape;6775;p19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6" name="Google Shape;6776;p19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7" name="Google Shape;6777;p19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8" name="Google Shape;6778;p19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9" name="Google Shape;6779;p19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0" name="Google Shape;6780;p19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1" name="Google Shape;6781;p19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2" name="Google Shape;6782;p19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3" name="Google Shape;6783;p19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4" name="Google Shape;6784;p19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5" name="Google Shape;6785;p19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6" name="Google Shape;6786;p19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7" name="Google Shape;6787;p19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8" name="Google Shape;6788;p19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9" name="Google Shape;6789;p19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0" name="Google Shape;6790;p19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1" name="Google Shape;6791;p19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2" name="Google Shape;6792;p19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3" name="Google Shape;6793;p19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4" name="Google Shape;6794;p19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5" name="Google Shape;6795;p19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6" name="Google Shape;6796;p19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7" name="Google Shape;6797;p19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8" name="Google Shape;6798;p19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99" name="Google Shape;6799;p19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00" name="Google Shape;6800;p19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6801" name="Google Shape;6801;p19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2" name="Google Shape;6802;p19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3" name="Google Shape;6803;p19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4" name="Google Shape;6804;p19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5" name="Google Shape;6805;p19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6" name="Google Shape;6806;p19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7" name="Google Shape;6807;p19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8" name="Google Shape;6808;p19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9" name="Google Shape;6809;p19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0" name="Google Shape;6810;p19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1" name="Google Shape;6811;p19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2" name="Google Shape;6812;p19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3" name="Google Shape;6813;p19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4" name="Google Shape;6814;p19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5" name="Google Shape;6815;p19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6" name="Google Shape;6816;p19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7" name="Google Shape;6817;p19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8" name="Google Shape;6818;p19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9" name="Google Shape;6819;p19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0" name="Google Shape;6820;p19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1" name="Google Shape;6821;p19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2" name="Google Shape;6822;p19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3" name="Google Shape;6823;p19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4" name="Google Shape;6824;p19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5" name="Google Shape;6825;p19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6" name="Google Shape;6826;p19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27" name="Google Shape;6827;p19"/>
          <p:cNvGrpSpPr/>
          <p:nvPr/>
        </p:nvGrpSpPr>
        <p:grpSpPr>
          <a:xfrm>
            <a:off x="-770800" y="-60425"/>
            <a:ext cx="3059479" cy="3696037"/>
            <a:chOff x="-770800" y="0"/>
            <a:chExt cx="3059479" cy="3696037"/>
          </a:xfrm>
        </p:grpSpPr>
        <p:grpSp>
          <p:nvGrpSpPr>
            <p:cNvPr id="6828" name="Google Shape;6828;p19"/>
            <p:cNvGrpSpPr/>
            <p:nvPr/>
          </p:nvGrpSpPr>
          <p:grpSpPr>
            <a:xfrm>
              <a:off x="-256653" y="0"/>
              <a:ext cx="2545332" cy="2720544"/>
              <a:chOff x="-172178" y="-95475"/>
              <a:chExt cx="2545332" cy="2720544"/>
            </a:xfrm>
          </p:grpSpPr>
          <p:grpSp>
            <p:nvGrpSpPr>
              <p:cNvPr id="6829" name="Google Shape;6829;p19"/>
              <p:cNvGrpSpPr/>
              <p:nvPr/>
            </p:nvGrpSpPr>
            <p:grpSpPr>
              <a:xfrm>
                <a:off x="-172178" y="-95475"/>
                <a:ext cx="1511053" cy="1603986"/>
                <a:chOff x="7805848" y="0"/>
                <a:chExt cx="1338162" cy="1420462"/>
              </a:xfrm>
            </p:grpSpPr>
            <p:grpSp>
              <p:nvGrpSpPr>
                <p:cNvPr id="6830" name="Google Shape;6830;p19"/>
                <p:cNvGrpSpPr/>
                <p:nvPr/>
              </p:nvGrpSpPr>
              <p:grpSpPr>
                <a:xfrm>
                  <a:off x="8368560" y="0"/>
                  <a:ext cx="775450" cy="710225"/>
                  <a:chOff x="2092310" y="847750"/>
                  <a:chExt cx="775450" cy="710225"/>
                </a:xfrm>
              </p:grpSpPr>
              <p:sp>
                <p:nvSpPr>
                  <p:cNvPr id="6831" name="Google Shape;6831;p19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32" name="Google Shape;6832;p19"/>
                  <p:cNvSpPr/>
                  <p:nvPr/>
                </p:nvSpPr>
                <p:spPr>
                  <a:xfrm>
                    <a:off x="2092310" y="1309455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33" name="Google Shape;6833;p19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34" name="Google Shape;6834;p19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35" name="Google Shape;6835;p19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36" name="Google Shape;6836;p19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37" name="Google Shape;6837;p19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38" name="Google Shape;6838;p19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39" name="Google Shape;6839;p19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40" name="Google Shape;6840;p19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41" name="Google Shape;6841;p19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42" name="Google Shape;6842;p19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43" name="Google Shape;6843;p19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44" name="Google Shape;6844;p19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45" name="Google Shape;6845;p19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846" name="Google Shape;6846;p19"/>
                <p:cNvGrpSpPr/>
                <p:nvPr/>
              </p:nvGrpSpPr>
              <p:grpSpPr>
                <a:xfrm rot="-5400000">
                  <a:off x="7773235" y="184387"/>
                  <a:ext cx="775450" cy="710225"/>
                  <a:chOff x="2092310" y="847750"/>
                  <a:chExt cx="775450" cy="710225"/>
                </a:xfrm>
              </p:grpSpPr>
              <p:sp>
                <p:nvSpPr>
                  <p:cNvPr id="6847" name="Google Shape;6847;p19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48" name="Google Shape;6848;p19"/>
                  <p:cNvSpPr/>
                  <p:nvPr/>
                </p:nvSpPr>
                <p:spPr>
                  <a:xfrm>
                    <a:off x="2092310" y="1309455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49" name="Google Shape;6849;p19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50" name="Google Shape;6850;p19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51" name="Google Shape;6851;p19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52" name="Google Shape;6852;p19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53" name="Google Shape;6853;p19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54" name="Google Shape;6854;p19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55" name="Google Shape;6855;p19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56" name="Google Shape;6856;p19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57" name="Google Shape;6857;p19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58" name="Google Shape;6858;p19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59" name="Google Shape;6859;p19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60" name="Google Shape;6860;p19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61" name="Google Shape;6861;p19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862" name="Google Shape;6862;p19"/>
                <p:cNvGrpSpPr/>
                <p:nvPr/>
              </p:nvGrpSpPr>
              <p:grpSpPr>
                <a:xfrm rot="10800000" flipH="1">
                  <a:off x="8257960" y="710237"/>
                  <a:ext cx="775450" cy="710225"/>
                  <a:chOff x="2092310" y="847750"/>
                  <a:chExt cx="775450" cy="710225"/>
                </a:xfrm>
              </p:grpSpPr>
              <p:sp>
                <p:nvSpPr>
                  <p:cNvPr id="6863" name="Google Shape;6863;p19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64" name="Google Shape;6864;p19"/>
                  <p:cNvSpPr/>
                  <p:nvPr/>
                </p:nvSpPr>
                <p:spPr>
                  <a:xfrm>
                    <a:off x="2092310" y="1309455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65" name="Google Shape;6865;p19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66" name="Google Shape;6866;p19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67" name="Google Shape;6867;p19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68" name="Google Shape;6868;p19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69" name="Google Shape;6869;p19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70" name="Google Shape;6870;p19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71" name="Google Shape;6871;p19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72" name="Google Shape;6872;p19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73" name="Google Shape;6873;p19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74" name="Google Shape;6874;p19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75" name="Google Shape;6875;p19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76" name="Google Shape;6876;p19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77" name="Google Shape;6877;p19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878" name="Google Shape;6878;p19"/>
              <p:cNvGrpSpPr/>
              <p:nvPr/>
            </p:nvGrpSpPr>
            <p:grpSpPr>
              <a:xfrm rot="5400000">
                <a:off x="471122" y="250500"/>
                <a:ext cx="1511053" cy="1603986"/>
                <a:chOff x="7805848" y="0"/>
                <a:chExt cx="1338162" cy="1420462"/>
              </a:xfrm>
            </p:grpSpPr>
            <p:grpSp>
              <p:nvGrpSpPr>
                <p:cNvPr id="6879" name="Google Shape;6879;p19"/>
                <p:cNvGrpSpPr/>
                <p:nvPr/>
              </p:nvGrpSpPr>
              <p:grpSpPr>
                <a:xfrm>
                  <a:off x="8368560" y="0"/>
                  <a:ext cx="775450" cy="710225"/>
                  <a:chOff x="2092310" y="847750"/>
                  <a:chExt cx="775450" cy="710225"/>
                </a:xfrm>
              </p:grpSpPr>
              <p:sp>
                <p:nvSpPr>
                  <p:cNvPr id="6880" name="Google Shape;6880;p19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81" name="Google Shape;6881;p19"/>
                  <p:cNvSpPr/>
                  <p:nvPr/>
                </p:nvSpPr>
                <p:spPr>
                  <a:xfrm>
                    <a:off x="2092310" y="1309455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82" name="Google Shape;6882;p19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83" name="Google Shape;6883;p19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84" name="Google Shape;6884;p19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85" name="Google Shape;6885;p19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86" name="Google Shape;6886;p19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87" name="Google Shape;6887;p19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88" name="Google Shape;6888;p19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89" name="Google Shape;6889;p19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90" name="Google Shape;6890;p19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91" name="Google Shape;6891;p19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92" name="Google Shape;6892;p19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93" name="Google Shape;6893;p19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94" name="Google Shape;6894;p19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895" name="Google Shape;6895;p19"/>
                <p:cNvGrpSpPr/>
                <p:nvPr/>
              </p:nvGrpSpPr>
              <p:grpSpPr>
                <a:xfrm rot="-5400000">
                  <a:off x="7773235" y="184387"/>
                  <a:ext cx="775450" cy="710225"/>
                  <a:chOff x="2092310" y="847750"/>
                  <a:chExt cx="775450" cy="710225"/>
                </a:xfrm>
              </p:grpSpPr>
              <p:sp>
                <p:nvSpPr>
                  <p:cNvPr id="6896" name="Google Shape;6896;p19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97" name="Google Shape;6897;p19"/>
                  <p:cNvSpPr/>
                  <p:nvPr/>
                </p:nvSpPr>
                <p:spPr>
                  <a:xfrm>
                    <a:off x="2092310" y="1309455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98" name="Google Shape;6898;p19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99" name="Google Shape;6899;p19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00" name="Google Shape;6900;p19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01" name="Google Shape;6901;p19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02" name="Google Shape;6902;p19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03" name="Google Shape;6903;p19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04" name="Google Shape;6904;p19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05" name="Google Shape;6905;p19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06" name="Google Shape;6906;p19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07" name="Google Shape;6907;p19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08" name="Google Shape;6908;p19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09" name="Google Shape;6909;p19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10" name="Google Shape;6910;p19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911" name="Google Shape;6911;p19"/>
                <p:cNvGrpSpPr/>
                <p:nvPr/>
              </p:nvGrpSpPr>
              <p:grpSpPr>
                <a:xfrm rot="10800000" flipH="1">
                  <a:off x="8257960" y="710237"/>
                  <a:ext cx="775450" cy="710225"/>
                  <a:chOff x="2092310" y="847750"/>
                  <a:chExt cx="775450" cy="710225"/>
                </a:xfrm>
              </p:grpSpPr>
              <p:sp>
                <p:nvSpPr>
                  <p:cNvPr id="6912" name="Google Shape;6912;p19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13" name="Google Shape;6913;p19"/>
                  <p:cNvSpPr/>
                  <p:nvPr/>
                </p:nvSpPr>
                <p:spPr>
                  <a:xfrm>
                    <a:off x="2092310" y="1309455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14" name="Google Shape;6914;p19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15" name="Google Shape;6915;p19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16" name="Google Shape;6916;p19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17" name="Google Shape;6917;p19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18" name="Google Shape;6918;p19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19" name="Google Shape;6919;p19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20" name="Google Shape;6920;p19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21" name="Google Shape;6921;p19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22" name="Google Shape;6922;p19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23" name="Google Shape;6923;p19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24" name="Google Shape;6924;p19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25" name="Google Shape;6925;p19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26" name="Google Shape;6926;p19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927" name="Google Shape;6927;p19"/>
              <p:cNvGrpSpPr/>
              <p:nvPr/>
            </p:nvGrpSpPr>
            <p:grpSpPr>
              <a:xfrm flipH="1">
                <a:off x="862101" y="721575"/>
                <a:ext cx="1511053" cy="1603986"/>
                <a:chOff x="7805848" y="0"/>
                <a:chExt cx="1338162" cy="1420462"/>
              </a:xfrm>
            </p:grpSpPr>
            <p:grpSp>
              <p:nvGrpSpPr>
                <p:cNvPr id="6928" name="Google Shape;6928;p19"/>
                <p:cNvGrpSpPr/>
                <p:nvPr/>
              </p:nvGrpSpPr>
              <p:grpSpPr>
                <a:xfrm>
                  <a:off x="8368560" y="0"/>
                  <a:ext cx="775450" cy="710225"/>
                  <a:chOff x="2092310" y="847750"/>
                  <a:chExt cx="775450" cy="710225"/>
                </a:xfrm>
              </p:grpSpPr>
              <p:sp>
                <p:nvSpPr>
                  <p:cNvPr id="6929" name="Google Shape;6929;p19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30" name="Google Shape;6930;p19"/>
                  <p:cNvSpPr/>
                  <p:nvPr/>
                </p:nvSpPr>
                <p:spPr>
                  <a:xfrm>
                    <a:off x="2092310" y="1309455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31" name="Google Shape;6931;p19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32" name="Google Shape;6932;p19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33" name="Google Shape;6933;p19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34" name="Google Shape;6934;p19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35" name="Google Shape;6935;p19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36" name="Google Shape;6936;p19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37" name="Google Shape;6937;p19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38" name="Google Shape;6938;p19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39" name="Google Shape;6939;p19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40" name="Google Shape;6940;p19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41" name="Google Shape;6941;p19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42" name="Google Shape;6942;p19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43" name="Google Shape;6943;p19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944" name="Google Shape;6944;p19"/>
                <p:cNvGrpSpPr/>
                <p:nvPr/>
              </p:nvGrpSpPr>
              <p:grpSpPr>
                <a:xfrm rot="-5400000">
                  <a:off x="7773235" y="184387"/>
                  <a:ext cx="775450" cy="710225"/>
                  <a:chOff x="2092310" y="847750"/>
                  <a:chExt cx="775450" cy="710225"/>
                </a:xfrm>
              </p:grpSpPr>
              <p:sp>
                <p:nvSpPr>
                  <p:cNvPr id="6945" name="Google Shape;6945;p19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46" name="Google Shape;6946;p19"/>
                  <p:cNvSpPr/>
                  <p:nvPr/>
                </p:nvSpPr>
                <p:spPr>
                  <a:xfrm>
                    <a:off x="2092310" y="1309455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47" name="Google Shape;6947;p19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48" name="Google Shape;6948;p19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49" name="Google Shape;6949;p19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50" name="Google Shape;6950;p19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51" name="Google Shape;6951;p19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52" name="Google Shape;6952;p19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53" name="Google Shape;6953;p19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54" name="Google Shape;6954;p19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55" name="Google Shape;6955;p19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56" name="Google Shape;6956;p19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57" name="Google Shape;6957;p19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58" name="Google Shape;6958;p19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59" name="Google Shape;6959;p19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960" name="Google Shape;6960;p19"/>
                <p:cNvGrpSpPr/>
                <p:nvPr/>
              </p:nvGrpSpPr>
              <p:grpSpPr>
                <a:xfrm rot="10800000" flipH="1">
                  <a:off x="8257960" y="710237"/>
                  <a:ext cx="775450" cy="710225"/>
                  <a:chOff x="2092310" y="847750"/>
                  <a:chExt cx="775450" cy="710225"/>
                </a:xfrm>
              </p:grpSpPr>
              <p:sp>
                <p:nvSpPr>
                  <p:cNvPr id="6961" name="Google Shape;6961;p19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62" name="Google Shape;6962;p19"/>
                  <p:cNvSpPr/>
                  <p:nvPr/>
                </p:nvSpPr>
                <p:spPr>
                  <a:xfrm>
                    <a:off x="2092310" y="1309455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63" name="Google Shape;6963;p19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64" name="Google Shape;6964;p19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65" name="Google Shape;6965;p19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66" name="Google Shape;6966;p19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67" name="Google Shape;6967;p19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68" name="Google Shape;6968;p19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69" name="Google Shape;6969;p19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70" name="Google Shape;6970;p19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71" name="Google Shape;6971;p19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72" name="Google Shape;6972;p19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73" name="Google Shape;6973;p19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74" name="Google Shape;6974;p19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75" name="Google Shape;6975;p19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976" name="Google Shape;6976;p19"/>
              <p:cNvGrpSpPr/>
              <p:nvPr/>
            </p:nvGrpSpPr>
            <p:grpSpPr>
              <a:xfrm rot="-5400000" flipH="1">
                <a:off x="218801" y="1067550"/>
                <a:ext cx="1511053" cy="1603986"/>
                <a:chOff x="7805848" y="0"/>
                <a:chExt cx="1338162" cy="1420462"/>
              </a:xfrm>
            </p:grpSpPr>
            <p:grpSp>
              <p:nvGrpSpPr>
                <p:cNvPr id="6977" name="Google Shape;6977;p19"/>
                <p:cNvGrpSpPr/>
                <p:nvPr/>
              </p:nvGrpSpPr>
              <p:grpSpPr>
                <a:xfrm>
                  <a:off x="8368560" y="0"/>
                  <a:ext cx="775450" cy="710225"/>
                  <a:chOff x="2092310" y="847750"/>
                  <a:chExt cx="775450" cy="710225"/>
                </a:xfrm>
              </p:grpSpPr>
              <p:sp>
                <p:nvSpPr>
                  <p:cNvPr id="6978" name="Google Shape;6978;p19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79" name="Google Shape;6979;p19"/>
                  <p:cNvSpPr/>
                  <p:nvPr/>
                </p:nvSpPr>
                <p:spPr>
                  <a:xfrm>
                    <a:off x="2092310" y="1309455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80" name="Google Shape;6980;p19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81" name="Google Shape;6981;p19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82" name="Google Shape;6982;p19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83" name="Google Shape;6983;p19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84" name="Google Shape;6984;p19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85" name="Google Shape;6985;p19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86" name="Google Shape;6986;p19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87" name="Google Shape;6987;p19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88" name="Google Shape;6988;p19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89" name="Google Shape;6989;p19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90" name="Google Shape;6990;p19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91" name="Google Shape;6991;p19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92" name="Google Shape;6992;p19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993" name="Google Shape;6993;p19"/>
                <p:cNvGrpSpPr/>
                <p:nvPr/>
              </p:nvGrpSpPr>
              <p:grpSpPr>
                <a:xfrm rot="-5400000">
                  <a:off x="7773235" y="184387"/>
                  <a:ext cx="775450" cy="710225"/>
                  <a:chOff x="2092310" y="847750"/>
                  <a:chExt cx="775450" cy="710225"/>
                </a:xfrm>
              </p:grpSpPr>
              <p:sp>
                <p:nvSpPr>
                  <p:cNvPr id="6994" name="Google Shape;6994;p19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95" name="Google Shape;6995;p19"/>
                  <p:cNvSpPr/>
                  <p:nvPr/>
                </p:nvSpPr>
                <p:spPr>
                  <a:xfrm>
                    <a:off x="2092310" y="1309455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96" name="Google Shape;6996;p19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97" name="Google Shape;6997;p19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98" name="Google Shape;6998;p19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99" name="Google Shape;6999;p19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00" name="Google Shape;7000;p19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01" name="Google Shape;7001;p19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02" name="Google Shape;7002;p19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03" name="Google Shape;7003;p19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04" name="Google Shape;7004;p19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05" name="Google Shape;7005;p19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06" name="Google Shape;7006;p19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07" name="Google Shape;7007;p19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08" name="Google Shape;7008;p19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009" name="Google Shape;7009;p19"/>
                <p:cNvGrpSpPr/>
                <p:nvPr/>
              </p:nvGrpSpPr>
              <p:grpSpPr>
                <a:xfrm rot="10800000" flipH="1">
                  <a:off x="8257960" y="710237"/>
                  <a:ext cx="775450" cy="710225"/>
                  <a:chOff x="2092310" y="847750"/>
                  <a:chExt cx="775450" cy="710225"/>
                </a:xfrm>
              </p:grpSpPr>
              <p:sp>
                <p:nvSpPr>
                  <p:cNvPr id="7010" name="Google Shape;7010;p19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11" name="Google Shape;7011;p19"/>
                  <p:cNvSpPr/>
                  <p:nvPr/>
                </p:nvSpPr>
                <p:spPr>
                  <a:xfrm>
                    <a:off x="2092310" y="1309455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12" name="Google Shape;7012;p19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13" name="Google Shape;7013;p19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14" name="Google Shape;7014;p19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15" name="Google Shape;7015;p19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16" name="Google Shape;7016;p19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17" name="Google Shape;7017;p19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18" name="Google Shape;7018;p19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19" name="Google Shape;7019;p19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20" name="Google Shape;7020;p19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21" name="Google Shape;7021;p19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22" name="Google Shape;7022;p19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23" name="Google Shape;7023;p19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24" name="Google Shape;7024;p19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7025" name="Google Shape;7025;p19"/>
            <p:cNvGrpSpPr/>
            <p:nvPr/>
          </p:nvGrpSpPr>
          <p:grpSpPr>
            <a:xfrm rot="-962378" flipH="1">
              <a:off x="-507459" y="1357977"/>
              <a:ext cx="1699088" cy="2145102"/>
              <a:chOff x="146217" y="2712579"/>
              <a:chExt cx="1552966" cy="1960401"/>
            </a:xfrm>
          </p:grpSpPr>
          <p:grpSp>
            <p:nvGrpSpPr>
              <p:cNvPr id="7026" name="Google Shape;7026;p19"/>
              <p:cNvGrpSpPr/>
              <p:nvPr/>
            </p:nvGrpSpPr>
            <p:grpSpPr>
              <a:xfrm>
                <a:off x="146217" y="2712579"/>
                <a:ext cx="1134008" cy="607901"/>
                <a:chOff x="5206900" y="826150"/>
                <a:chExt cx="599275" cy="321250"/>
              </a:xfrm>
            </p:grpSpPr>
            <p:sp>
              <p:nvSpPr>
                <p:cNvPr id="7027" name="Google Shape;7027;p19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8" name="Google Shape;7028;p19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9" name="Google Shape;7029;p19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0" name="Google Shape;7030;p19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1" name="Google Shape;7031;p19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2" name="Google Shape;7032;p19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3" name="Google Shape;7033;p19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4" name="Google Shape;7034;p19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5" name="Google Shape;7035;p19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6" name="Google Shape;7036;p19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7" name="Google Shape;7037;p19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8" name="Google Shape;7038;p19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9" name="Google Shape;7039;p19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0" name="Google Shape;7040;p19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41" name="Google Shape;7041;p19"/>
              <p:cNvGrpSpPr/>
              <p:nvPr/>
            </p:nvGrpSpPr>
            <p:grpSpPr>
              <a:xfrm rot="-9256633">
                <a:off x="489429" y="3110262"/>
                <a:ext cx="1134020" cy="607908"/>
                <a:chOff x="5206900" y="826150"/>
                <a:chExt cx="599275" cy="321250"/>
              </a:xfrm>
            </p:grpSpPr>
            <p:sp>
              <p:nvSpPr>
                <p:cNvPr id="7042" name="Google Shape;7042;p19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3" name="Google Shape;7043;p19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4" name="Google Shape;7044;p19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5" name="Google Shape;7045;p19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6" name="Google Shape;7046;p19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7" name="Google Shape;7047;p19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8" name="Google Shape;7048;p19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9" name="Google Shape;7049;p19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0" name="Google Shape;7050;p19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1" name="Google Shape;7051;p19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2" name="Google Shape;7052;p19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3" name="Google Shape;7053;p19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4" name="Google Shape;7054;p19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5" name="Google Shape;7055;p19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56" name="Google Shape;7056;p19"/>
              <p:cNvGrpSpPr/>
              <p:nvPr/>
            </p:nvGrpSpPr>
            <p:grpSpPr>
              <a:xfrm rot="7120513" flipH="1">
                <a:off x="538618" y="3725726"/>
                <a:ext cx="1133997" cy="607895"/>
                <a:chOff x="5206900" y="826150"/>
                <a:chExt cx="599275" cy="321250"/>
              </a:xfrm>
            </p:grpSpPr>
            <p:sp>
              <p:nvSpPr>
                <p:cNvPr id="7057" name="Google Shape;7057;p19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8" name="Google Shape;7058;p19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9" name="Google Shape;7059;p19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0" name="Google Shape;7060;p19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1" name="Google Shape;7061;p19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2" name="Google Shape;7062;p19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3" name="Google Shape;7063;p19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4" name="Google Shape;7064;p19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5" name="Google Shape;7065;p19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6" name="Google Shape;7066;p19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7" name="Google Shape;7067;p19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8" name="Google Shape;7068;p19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9" name="Google Shape;7069;p19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0" name="Google Shape;7070;p19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7071" name="Google Shape;7071;p19"/>
          <p:cNvGrpSpPr/>
          <p:nvPr/>
        </p:nvGrpSpPr>
        <p:grpSpPr>
          <a:xfrm rot="1008907" flipH="1">
            <a:off x="7964989" y="2587611"/>
            <a:ext cx="1699068" cy="2145022"/>
            <a:chOff x="146217" y="2712579"/>
            <a:chExt cx="1552966" cy="1960401"/>
          </a:xfrm>
        </p:grpSpPr>
        <p:grpSp>
          <p:nvGrpSpPr>
            <p:cNvPr id="7072" name="Google Shape;7072;p19"/>
            <p:cNvGrpSpPr/>
            <p:nvPr/>
          </p:nvGrpSpPr>
          <p:grpSpPr>
            <a:xfrm>
              <a:off x="146217" y="2712579"/>
              <a:ext cx="1134008" cy="607901"/>
              <a:chOff x="5206900" y="826150"/>
              <a:chExt cx="599275" cy="321250"/>
            </a:xfrm>
          </p:grpSpPr>
          <p:sp>
            <p:nvSpPr>
              <p:cNvPr id="7073" name="Google Shape;7073;p19"/>
              <p:cNvSpPr/>
              <p:nvPr/>
            </p:nvSpPr>
            <p:spPr>
              <a:xfrm>
                <a:off x="5206900" y="828950"/>
                <a:ext cx="2522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025" extrusionOk="0">
                    <a:moveTo>
                      <a:pt x="1008" y="448"/>
                    </a:moveTo>
                    <a:cubicBezTo>
                      <a:pt x="1008" y="832"/>
                      <a:pt x="544" y="1024"/>
                      <a:pt x="272" y="752"/>
                    </a:cubicBezTo>
                    <a:cubicBezTo>
                      <a:pt x="0" y="480"/>
                      <a:pt x="192" y="0"/>
                      <a:pt x="576" y="0"/>
                    </a:cubicBezTo>
                    <a:cubicBezTo>
                      <a:pt x="816" y="0"/>
                      <a:pt x="1008" y="208"/>
                      <a:pt x="1008" y="44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4" name="Google Shape;7074;p19"/>
              <p:cNvSpPr/>
              <p:nvPr/>
            </p:nvSpPr>
            <p:spPr>
              <a:xfrm>
                <a:off x="5468125" y="1067750"/>
                <a:ext cx="2562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09" extrusionOk="0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5" name="Google Shape;7075;p19"/>
              <p:cNvSpPr/>
              <p:nvPr/>
            </p:nvSpPr>
            <p:spPr>
              <a:xfrm>
                <a:off x="5679325" y="1085750"/>
                <a:ext cx="25625" cy="25650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26" extrusionOk="0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6" name="Google Shape;7076;p19"/>
              <p:cNvSpPr/>
              <p:nvPr/>
            </p:nvSpPr>
            <p:spPr>
              <a:xfrm>
                <a:off x="5318900" y="877350"/>
                <a:ext cx="4425" cy="442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80"/>
                    </a:moveTo>
                    <a:cubicBezTo>
                      <a:pt x="177" y="128"/>
                      <a:pt x="145" y="176"/>
                      <a:pt x="97" y="176"/>
                    </a:cubicBezTo>
                    <a:cubicBezTo>
                      <a:pt x="49" y="176"/>
                      <a:pt x="1" y="128"/>
                      <a:pt x="1" y="80"/>
                    </a:cubicBezTo>
                    <a:cubicBezTo>
                      <a:pt x="1" y="32"/>
                      <a:pt x="49" y="0"/>
                      <a:pt x="97" y="0"/>
                    </a:cubicBezTo>
                    <a:cubicBezTo>
                      <a:pt x="145" y="0"/>
                      <a:pt x="177" y="32"/>
                      <a:pt x="177" y="8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7" name="Google Shape;7077;p19"/>
              <p:cNvSpPr/>
              <p:nvPr/>
            </p:nvSpPr>
            <p:spPr>
              <a:xfrm>
                <a:off x="5749725" y="1021350"/>
                <a:ext cx="60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8" name="Google Shape;7078;p19"/>
              <p:cNvSpPr/>
              <p:nvPr/>
            </p:nvSpPr>
            <p:spPr>
              <a:xfrm>
                <a:off x="5527725" y="874950"/>
                <a:ext cx="60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0" y="96"/>
                    </a:moveTo>
                    <a:cubicBezTo>
                      <a:pt x="240" y="240"/>
                      <a:pt x="0" y="0"/>
                      <a:pt x="144" y="0"/>
                    </a:cubicBezTo>
                    <a:cubicBezTo>
                      <a:pt x="192" y="0"/>
                      <a:pt x="240" y="48"/>
                      <a:pt x="240" y="9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9" name="Google Shape;7079;p19"/>
              <p:cNvSpPr/>
              <p:nvPr/>
            </p:nvSpPr>
            <p:spPr>
              <a:xfrm>
                <a:off x="5418900" y="861350"/>
                <a:ext cx="6025" cy="56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25" extrusionOk="0">
                    <a:moveTo>
                      <a:pt x="241" y="64"/>
                    </a:moveTo>
                    <a:cubicBezTo>
                      <a:pt x="241" y="112"/>
                      <a:pt x="225" y="160"/>
                      <a:pt x="177" y="176"/>
                    </a:cubicBezTo>
                    <a:cubicBezTo>
                      <a:pt x="49" y="224"/>
                      <a:pt x="1" y="32"/>
                      <a:pt x="129" y="16"/>
                    </a:cubicBezTo>
                    <a:cubicBezTo>
                      <a:pt x="177" y="0"/>
                      <a:pt x="225" y="16"/>
                      <a:pt x="241" y="64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0" name="Google Shape;7080;p19"/>
              <p:cNvSpPr/>
              <p:nvPr/>
            </p:nvSpPr>
            <p:spPr>
              <a:xfrm>
                <a:off x="5634925" y="986150"/>
                <a:ext cx="120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1" y="209"/>
                    </a:moveTo>
                    <a:cubicBezTo>
                      <a:pt x="481" y="385"/>
                      <a:pt x="257" y="481"/>
                      <a:pt x="129" y="353"/>
                    </a:cubicBezTo>
                    <a:cubicBezTo>
                      <a:pt x="1" y="225"/>
                      <a:pt x="97" y="1"/>
                      <a:pt x="273" y="1"/>
                    </a:cubicBezTo>
                    <a:cubicBezTo>
                      <a:pt x="385" y="1"/>
                      <a:pt x="481" y="97"/>
                      <a:pt x="481" y="209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1" name="Google Shape;7081;p19"/>
              <p:cNvSpPr/>
              <p:nvPr/>
            </p:nvSpPr>
            <p:spPr>
              <a:xfrm>
                <a:off x="5717725" y="1135775"/>
                <a:ext cx="116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2" name="Google Shape;7082;p19"/>
              <p:cNvSpPr/>
              <p:nvPr/>
            </p:nvSpPr>
            <p:spPr>
              <a:xfrm>
                <a:off x="5316900" y="997350"/>
                <a:ext cx="116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81" extrusionOk="0">
                    <a:moveTo>
                      <a:pt x="465" y="209"/>
                    </a:moveTo>
                    <a:cubicBezTo>
                      <a:pt x="465" y="385"/>
                      <a:pt x="257" y="481"/>
                      <a:pt x="129" y="353"/>
                    </a:cubicBezTo>
                    <a:cubicBezTo>
                      <a:pt x="1" y="225"/>
                      <a:pt x="81" y="1"/>
                      <a:pt x="273" y="1"/>
                    </a:cubicBezTo>
                    <a:cubicBezTo>
                      <a:pt x="369" y="1"/>
                      <a:pt x="465" y="97"/>
                      <a:pt x="465" y="209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3" name="Google Shape;7083;p19"/>
              <p:cNvSpPr/>
              <p:nvPr/>
            </p:nvSpPr>
            <p:spPr>
              <a:xfrm>
                <a:off x="5331700" y="1124575"/>
                <a:ext cx="120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65" extrusionOk="0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4" name="Google Shape;7084;p19"/>
              <p:cNvSpPr/>
              <p:nvPr/>
            </p:nvSpPr>
            <p:spPr>
              <a:xfrm>
                <a:off x="5794150" y="906150"/>
                <a:ext cx="120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5" name="Google Shape;7085;p19"/>
              <p:cNvSpPr/>
              <p:nvPr/>
            </p:nvSpPr>
            <p:spPr>
              <a:xfrm>
                <a:off x="5290500" y="924950"/>
                <a:ext cx="116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3"/>
                    </a:moveTo>
                    <a:cubicBezTo>
                      <a:pt x="465" y="369"/>
                      <a:pt x="257" y="465"/>
                      <a:pt x="129" y="337"/>
                    </a:cubicBezTo>
                    <a:cubicBezTo>
                      <a:pt x="1" y="209"/>
                      <a:pt x="97" y="0"/>
                      <a:pt x="273" y="0"/>
                    </a:cubicBezTo>
                    <a:cubicBezTo>
                      <a:pt x="385" y="0"/>
                      <a:pt x="465" y="81"/>
                      <a:pt x="465" y="19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6" name="Google Shape;7086;p19"/>
              <p:cNvSpPr/>
              <p:nvPr/>
            </p:nvSpPr>
            <p:spPr>
              <a:xfrm>
                <a:off x="5680925" y="826150"/>
                <a:ext cx="43225" cy="43225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1729" extrusionOk="0">
                    <a:moveTo>
                      <a:pt x="865" y="1728"/>
                    </a:moveTo>
                    <a:lnTo>
                      <a:pt x="865" y="1728"/>
                    </a:lnTo>
                    <a:cubicBezTo>
                      <a:pt x="865" y="1248"/>
                      <a:pt x="481" y="864"/>
                      <a:pt x="1" y="864"/>
                    </a:cubicBezTo>
                    <a:lnTo>
                      <a:pt x="1" y="864"/>
                    </a:lnTo>
                    <a:cubicBezTo>
                      <a:pt x="481" y="864"/>
                      <a:pt x="865" y="480"/>
                      <a:pt x="865" y="0"/>
                    </a:cubicBezTo>
                    <a:lnTo>
                      <a:pt x="865" y="0"/>
                    </a:lnTo>
                    <a:cubicBezTo>
                      <a:pt x="865" y="480"/>
                      <a:pt x="1265" y="864"/>
                      <a:pt x="1729" y="864"/>
                    </a:cubicBezTo>
                    <a:lnTo>
                      <a:pt x="1729" y="864"/>
                    </a:lnTo>
                    <a:cubicBezTo>
                      <a:pt x="1265" y="864"/>
                      <a:pt x="865" y="1248"/>
                      <a:pt x="865" y="172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7" name="Google Shape;7087;p19"/>
            <p:cNvGrpSpPr/>
            <p:nvPr/>
          </p:nvGrpSpPr>
          <p:grpSpPr>
            <a:xfrm rot="-9256633">
              <a:off x="489429" y="3110262"/>
              <a:ext cx="1134020" cy="607908"/>
              <a:chOff x="5206900" y="826150"/>
              <a:chExt cx="599275" cy="321250"/>
            </a:xfrm>
          </p:grpSpPr>
          <p:sp>
            <p:nvSpPr>
              <p:cNvPr id="7088" name="Google Shape;7088;p19"/>
              <p:cNvSpPr/>
              <p:nvPr/>
            </p:nvSpPr>
            <p:spPr>
              <a:xfrm>
                <a:off x="5206900" y="828950"/>
                <a:ext cx="2522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025" extrusionOk="0">
                    <a:moveTo>
                      <a:pt x="1008" y="448"/>
                    </a:moveTo>
                    <a:cubicBezTo>
                      <a:pt x="1008" y="832"/>
                      <a:pt x="544" y="1024"/>
                      <a:pt x="272" y="752"/>
                    </a:cubicBezTo>
                    <a:cubicBezTo>
                      <a:pt x="0" y="480"/>
                      <a:pt x="192" y="0"/>
                      <a:pt x="576" y="0"/>
                    </a:cubicBezTo>
                    <a:cubicBezTo>
                      <a:pt x="816" y="0"/>
                      <a:pt x="1008" y="208"/>
                      <a:pt x="1008" y="44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9" name="Google Shape;7089;p19"/>
              <p:cNvSpPr/>
              <p:nvPr/>
            </p:nvSpPr>
            <p:spPr>
              <a:xfrm>
                <a:off x="5468125" y="1067750"/>
                <a:ext cx="2562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09" extrusionOk="0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0" name="Google Shape;7090;p19"/>
              <p:cNvSpPr/>
              <p:nvPr/>
            </p:nvSpPr>
            <p:spPr>
              <a:xfrm>
                <a:off x="5679325" y="1085750"/>
                <a:ext cx="25625" cy="25650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26" extrusionOk="0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1" name="Google Shape;7091;p19"/>
              <p:cNvSpPr/>
              <p:nvPr/>
            </p:nvSpPr>
            <p:spPr>
              <a:xfrm>
                <a:off x="5318900" y="877350"/>
                <a:ext cx="4425" cy="442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80"/>
                    </a:moveTo>
                    <a:cubicBezTo>
                      <a:pt x="177" y="128"/>
                      <a:pt x="145" y="176"/>
                      <a:pt x="97" y="176"/>
                    </a:cubicBezTo>
                    <a:cubicBezTo>
                      <a:pt x="49" y="176"/>
                      <a:pt x="1" y="128"/>
                      <a:pt x="1" y="80"/>
                    </a:cubicBezTo>
                    <a:cubicBezTo>
                      <a:pt x="1" y="32"/>
                      <a:pt x="49" y="0"/>
                      <a:pt x="97" y="0"/>
                    </a:cubicBezTo>
                    <a:cubicBezTo>
                      <a:pt x="145" y="0"/>
                      <a:pt x="177" y="32"/>
                      <a:pt x="177" y="8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2" name="Google Shape;7092;p19"/>
              <p:cNvSpPr/>
              <p:nvPr/>
            </p:nvSpPr>
            <p:spPr>
              <a:xfrm>
                <a:off x="5749725" y="1021350"/>
                <a:ext cx="60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3" name="Google Shape;7093;p19"/>
              <p:cNvSpPr/>
              <p:nvPr/>
            </p:nvSpPr>
            <p:spPr>
              <a:xfrm>
                <a:off x="5527725" y="874950"/>
                <a:ext cx="60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0" y="96"/>
                    </a:moveTo>
                    <a:cubicBezTo>
                      <a:pt x="240" y="240"/>
                      <a:pt x="0" y="0"/>
                      <a:pt x="144" y="0"/>
                    </a:cubicBezTo>
                    <a:cubicBezTo>
                      <a:pt x="192" y="0"/>
                      <a:pt x="240" y="48"/>
                      <a:pt x="240" y="9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4" name="Google Shape;7094;p19"/>
              <p:cNvSpPr/>
              <p:nvPr/>
            </p:nvSpPr>
            <p:spPr>
              <a:xfrm>
                <a:off x="5418900" y="861350"/>
                <a:ext cx="6025" cy="56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25" extrusionOk="0">
                    <a:moveTo>
                      <a:pt x="241" y="64"/>
                    </a:moveTo>
                    <a:cubicBezTo>
                      <a:pt x="241" y="112"/>
                      <a:pt x="225" y="160"/>
                      <a:pt x="177" y="176"/>
                    </a:cubicBezTo>
                    <a:cubicBezTo>
                      <a:pt x="49" y="224"/>
                      <a:pt x="1" y="32"/>
                      <a:pt x="129" y="16"/>
                    </a:cubicBezTo>
                    <a:cubicBezTo>
                      <a:pt x="177" y="0"/>
                      <a:pt x="225" y="16"/>
                      <a:pt x="241" y="64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5" name="Google Shape;7095;p19"/>
              <p:cNvSpPr/>
              <p:nvPr/>
            </p:nvSpPr>
            <p:spPr>
              <a:xfrm>
                <a:off x="5634925" y="986150"/>
                <a:ext cx="120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1" y="209"/>
                    </a:moveTo>
                    <a:cubicBezTo>
                      <a:pt x="481" y="385"/>
                      <a:pt x="257" y="481"/>
                      <a:pt x="129" y="353"/>
                    </a:cubicBezTo>
                    <a:cubicBezTo>
                      <a:pt x="1" y="225"/>
                      <a:pt x="97" y="1"/>
                      <a:pt x="273" y="1"/>
                    </a:cubicBezTo>
                    <a:cubicBezTo>
                      <a:pt x="385" y="1"/>
                      <a:pt x="481" y="97"/>
                      <a:pt x="481" y="209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6" name="Google Shape;7096;p19"/>
              <p:cNvSpPr/>
              <p:nvPr/>
            </p:nvSpPr>
            <p:spPr>
              <a:xfrm>
                <a:off x="5717725" y="1135775"/>
                <a:ext cx="116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7" name="Google Shape;7097;p19"/>
              <p:cNvSpPr/>
              <p:nvPr/>
            </p:nvSpPr>
            <p:spPr>
              <a:xfrm>
                <a:off x="5316900" y="997350"/>
                <a:ext cx="116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81" extrusionOk="0">
                    <a:moveTo>
                      <a:pt x="465" y="209"/>
                    </a:moveTo>
                    <a:cubicBezTo>
                      <a:pt x="465" y="385"/>
                      <a:pt x="257" y="481"/>
                      <a:pt x="129" y="353"/>
                    </a:cubicBezTo>
                    <a:cubicBezTo>
                      <a:pt x="1" y="225"/>
                      <a:pt x="81" y="1"/>
                      <a:pt x="273" y="1"/>
                    </a:cubicBezTo>
                    <a:cubicBezTo>
                      <a:pt x="369" y="1"/>
                      <a:pt x="465" y="97"/>
                      <a:pt x="465" y="209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8" name="Google Shape;7098;p19"/>
              <p:cNvSpPr/>
              <p:nvPr/>
            </p:nvSpPr>
            <p:spPr>
              <a:xfrm>
                <a:off x="5331700" y="1124575"/>
                <a:ext cx="120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65" extrusionOk="0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9" name="Google Shape;7099;p19"/>
              <p:cNvSpPr/>
              <p:nvPr/>
            </p:nvSpPr>
            <p:spPr>
              <a:xfrm>
                <a:off x="5794150" y="906150"/>
                <a:ext cx="120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0" name="Google Shape;7100;p19"/>
              <p:cNvSpPr/>
              <p:nvPr/>
            </p:nvSpPr>
            <p:spPr>
              <a:xfrm>
                <a:off x="5290500" y="924950"/>
                <a:ext cx="116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3"/>
                    </a:moveTo>
                    <a:cubicBezTo>
                      <a:pt x="465" y="369"/>
                      <a:pt x="257" y="465"/>
                      <a:pt x="129" y="337"/>
                    </a:cubicBezTo>
                    <a:cubicBezTo>
                      <a:pt x="1" y="209"/>
                      <a:pt x="97" y="0"/>
                      <a:pt x="273" y="0"/>
                    </a:cubicBezTo>
                    <a:cubicBezTo>
                      <a:pt x="385" y="0"/>
                      <a:pt x="465" y="81"/>
                      <a:pt x="465" y="19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1" name="Google Shape;7101;p19"/>
              <p:cNvSpPr/>
              <p:nvPr/>
            </p:nvSpPr>
            <p:spPr>
              <a:xfrm>
                <a:off x="5680925" y="826150"/>
                <a:ext cx="43225" cy="43225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1729" extrusionOk="0">
                    <a:moveTo>
                      <a:pt x="865" y="1728"/>
                    </a:moveTo>
                    <a:lnTo>
                      <a:pt x="865" y="1728"/>
                    </a:lnTo>
                    <a:cubicBezTo>
                      <a:pt x="865" y="1248"/>
                      <a:pt x="481" y="864"/>
                      <a:pt x="1" y="864"/>
                    </a:cubicBezTo>
                    <a:lnTo>
                      <a:pt x="1" y="864"/>
                    </a:lnTo>
                    <a:cubicBezTo>
                      <a:pt x="481" y="864"/>
                      <a:pt x="865" y="480"/>
                      <a:pt x="865" y="0"/>
                    </a:cubicBezTo>
                    <a:lnTo>
                      <a:pt x="865" y="0"/>
                    </a:lnTo>
                    <a:cubicBezTo>
                      <a:pt x="865" y="480"/>
                      <a:pt x="1265" y="864"/>
                      <a:pt x="1729" y="864"/>
                    </a:cubicBezTo>
                    <a:lnTo>
                      <a:pt x="1729" y="864"/>
                    </a:lnTo>
                    <a:cubicBezTo>
                      <a:pt x="1265" y="864"/>
                      <a:pt x="865" y="1248"/>
                      <a:pt x="865" y="172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02" name="Google Shape;7102;p19"/>
            <p:cNvGrpSpPr/>
            <p:nvPr/>
          </p:nvGrpSpPr>
          <p:grpSpPr>
            <a:xfrm rot="7120513" flipH="1">
              <a:off x="538618" y="3725726"/>
              <a:ext cx="1133997" cy="607895"/>
              <a:chOff x="5206900" y="826150"/>
              <a:chExt cx="599275" cy="321250"/>
            </a:xfrm>
          </p:grpSpPr>
          <p:sp>
            <p:nvSpPr>
              <p:cNvPr id="7103" name="Google Shape;7103;p19"/>
              <p:cNvSpPr/>
              <p:nvPr/>
            </p:nvSpPr>
            <p:spPr>
              <a:xfrm>
                <a:off x="5206900" y="828950"/>
                <a:ext cx="2522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025" extrusionOk="0">
                    <a:moveTo>
                      <a:pt x="1008" y="448"/>
                    </a:moveTo>
                    <a:cubicBezTo>
                      <a:pt x="1008" y="832"/>
                      <a:pt x="544" y="1024"/>
                      <a:pt x="272" y="752"/>
                    </a:cubicBezTo>
                    <a:cubicBezTo>
                      <a:pt x="0" y="480"/>
                      <a:pt x="192" y="0"/>
                      <a:pt x="576" y="0"/>
                    </a:cubicBezTo>
                    <a:cubicBezTo>
                      <a:pt x="816" y="0"/>
                      <a:pt x="1008" y="208"/>
                      <a:pt x="1008" y="44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4" name="Google Shape;7104;p19"/>
              <p:cNvSpPr/>
              <p:nvPr/>
            </p:nvSpPr>
            <p:spPr>
              <a:xfrm>
                <a:off x="5468125" y="1067750"/>
                <a:ext cx="2562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09" extrusionOk="0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5" name="Google Shape;7105;p19"/>
              <p:cNvSpPr/>
              <p:nvPr/>
            </p:nvSpPr>
            <p:spPr>
              <a:xfrm>
                <a:off x="5679325" y="1085750"/>
                <a:ext cx="25625" cy="25650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26" extrusionOk="0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6" name="Google Shape;7106;p19"/>
              <p:cNvSpPr/>
              <p:nvPr/>
            </p:nvSpPr>
            <p:spPr>
              <a:xfrm>
                <a:off x="5318900" y="877350"/>
                <a:ext cx="4425" cy="442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80"/>
                    </a:moveTo>
                    <a:cubicBezTo>
                      <a:pt x="177" y="128"/>
                      <a:pt x="145" y="176"/>
                      <a:pt x="97" y="176"/>
                    </a:cubicBezTo>
                    <a:cubicBezTo>
                      <a:pt x="49" y="176"/>
                      <a:pt x="1" y="128"/>
                      <a:pt x="1" y="80"/>
                    </a:cubicBezTo>
                    <a:cubicBezTo>
                      <a:pt x="1" y="32"/>
                      <a:pt x="49" y="0"/>
                      <a:pt x="97" y="0"/>
                    </a:cubicBezTo>
                    <a:cubicBezTo>
                      <a:pt x="145" y="0"/>
                      <a:pt x="177" y="32"/>
                      <a:pt x="177" y="8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7" name="Google Shape;7107;p19"/>
              <p:cNvSpPr/>
              <p:nvPr/>
            </p:nvSpPr>
            <p:spPr>
              <a:xfrm>
                <a:off x="5749725" y="1021350"/>
                <a:ext cx="60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8" name="Google Shape;7108;p19"/>
              <p:cNvSpPr/>
              <p:nvPr/>
            </p:nvSpPr>
            <p:spPr>
              <a:xfrm>
                <a:off x="5527725" y="874950"/>
                <a:ext cx="60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0" y="96"/>
                    </a:moveTo>
                    <a:cubicBezTo>
                      <a:pt x="240" y="240"/>
                      <a:pt x="0" y="0"/>
                      <a:pt x="144" y="0"/>
                    </a:cubicBezTo>
                    <a:cubicBezTo>
                      <a:pt x="192" y="0"/>
                      <a:pt x="240" y="48"/>
                      <a:pt x="240" y="9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9" name="Google Shape;7109;p19"/>
              <p:cNvSpPr/>
              <p:nvPr/>
            </p:nvSpPr>
            <p:spPr>
              <a:xfrm>
                <a:off x="5418900" y="861350"/>
                <a:ext cx="6025" cy="56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25" extrusionOk="0">
                    <a:moveTo>
                      <a:pt x="241" y="64"/>
                    </a:moveTo>
                    <a:cubicBezTo>
                      <a:pt x="241" y="112"/>
                      <a:pt x="225" y="160"/>
                      <a:pt x="177" y="176"/>
                    </a:cubicBezTo>
                    <a:cubicBezTo>
                      <a:pt x="49" y="224"/>
                      <a:pt x="1" y="32"/>
                      <a:pt x="129" y="16"/>
                    </a:cubicBezTo>
                    <a:cubicBezTo>
                      <a:pt x="177" y="0"/>
                      <a:pt x="225" y="16"/>
                      <a:pt x="241" y="64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0" name="Google Shape;7110;p19"/>
              <p:cNvSpPr/>
              <p:nvPr/>
            </p:nvSpPr>
            <p:spPr>
              <a:xfrm>
                <a:off x="5634925" y="986150"/>
                <a:ext cx="120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1" y="209"/>
                    </a:moveTo>
                    <a:cubicBezTo>
                      <a:pt x="481" y="385"/>
                      <a:pt x="257" y="481"/>
                      <a:pt x="129" y="353"/>
                    </a:cubicBezTo>
                    <a:cubicBezTo>
                      <a:pt x="1" y="225"/>
                      <a:pt x="97" y="1"/>
                      <a:pt x="273" y="1"/>
                    </a:cubicBezTo>
                    <a:cubicBezTo>
                      <a:pt x="385" y="1"/>
                      <a:pt x="481" y="97"/>
                      <a:pt x="481" y="209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1" name="Google Shape;7111;p19"/>
              <p:cNvSpPr/>
              <p:nvPr/>
            </p:nvSpPr>
            <p:spPr>
              <a:xfrm>
                <a:off x="5717725" y="1135775"/>
                <a:ext cx="116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2" name="Google Shape;7112;p19"/>
              <p:cNvSpPr/>
              <p:nvPr/>
            </p:nvSpPr>
            <p:spPr>
              <a:xfrm>
                <a:off x="5316900" y="997350"/>
                <a:ext cx="116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81" extrusionOk="0">
                    <a:moveTo>
                      <a:pt x="465" y="209"/>
                    </a:moveTo>
                    <a:cubicBezTo>
                      <a:pt x="465" y="385"/>
                      <a:pt x="257" y="481"/>
                      <a:pt x="129" y="353"/>
                    </a:cubicBezTo>
                    <a:cubicBezTo>
                      <a:pt x="1" y="225"/>
                      <a:pt x="81" y="1"/>
                      <a:pt x="273" y="1"/>
                    </a:cubicBezTo>
                    <a:cubicBezTo>
                      <a:pt x="369" y="1"/>
                      <a:pt x="465" y="97"/>
                      <a:pt x="465" y="209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3" name="Google Shape;7113;p19"/>
              <p:cNvSpPr/>
              <p:nvPr/>
            </p:nvSpPr>
            <p:spPr>
              <a:xfrm>
                <a:off x="5331700" y="1124575"/>
                <a:ext cx="120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65" extrusionOk="0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4" name="Google Shape;7114;p19"/>
              <p:cNvSpPr/>
              <p:nvPr/>
            </p:nvSpPr>
            <p:spPr>
              <a:xfrm>
                <a:off x="5794150" y="906150"/>
                <a:ext cx="120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5" name="Google Shape;7115;p19"/>
              <p:cNvSpPr/>
              <p:nvPr/>
            </p:nvSpPr>
            <p:spPr>
              <a:xfrm>
                <a:off x="5290500" y="924950"/>
                <a:ext cx="116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3"/>
                    </a:moveTo>
                    <a:cubicBezTo>
                      <a:pt x="465" y="369"/>
                      <a:pt x="257" y="465"/>
                      <a:pt x="129" y="337"/>
                    </a:cubicBezTo>
                    <a:cubicBezTo>
                      <a:pt x="1" y="209"/>
                      <a:pt x="97" y="0"/>
                      <a:pt x="273" y="0"/>
                    </a:cubicBezTo>
                    <a:cubicBezTo>
                      <a:pt x="385" y="0"/>
                      <a:pt x="465" y="81"/>
                      <a:pt x="465" y="19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6" name="Google Shape;7116;p19"/>
              <p:cNvSpPr/>
              <p:nvPr/>
            </p:nvSpPr>
            <p:spPr>
              <a:xfrm>
                <a:off x="5680925" y="826150"/>
                <a:ext cx="43225" cy="43225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1729" extrusionOk="0">
                    <a:moveTo>
                      <a:pt x="865" y="1728"/>
                    </a:moveTo>
                    <a:lnTo>
                      <a:pt x="865" y="1728"/>
                    </a:lnTo>
                    <a:cubicBezTo>
                      <a:pt x="865" y="1248"/>
                      <a:pt x="481" y="864"/>
                      <a:pt x="1" y="864"/>
                    </a:cubicBezTo>
                    <a:lnTo>
                      <a:pt x="1" y="864"/>
                    </a:lnTo>
                    <a:cubicBezTo>
                      <a:pt x="481" y="864"/>
                      <a:pt x="865" y="480"/>
                      <a:pt x="865" y="0"/>
                    </a:cubicBezTo>
                    <a:lnTo>
                      <a:pt x="865" y="0"/>
                    </a:lnTo>
                    <a:cubicBezTo>
                      <a:pt x="865" y="480"/>
                      <a:pt x="1265" y="864"/>
                      <a:pt x="1729" y="864"/>
                    </a:cubicBezTo>
                    <a:lnTo>
                      <a:pt x="1729" y="864"/>
                    </a:lnTo>
                    <a:cubicBezTo>
                      <a:pt x="1265" y="864"/>
                      <a:pt x="865" y="1248"/>
                      <a:pt x="865" y="172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17" name="Google Shape;7117;p19"/>
          <p:cNvGrpSpPr/>
          <p:nvPr/>
        </p:nvGrpSpPr>
        <p:grpSpPr>
          <a:xfrm rot="-10179883" flipH="1">
            <a:off x="7905620" y="3033308"/>
            <a:ext cx="1699182" cy="2145171"/>
            <a:chOff x="146217" y="2712579"/>
            <a:chExt cx="1552966" cy="1960401"/>
          </a:xfrm>
        </p:grpSpPr>
        <p:grpSp>
          <p:nvGrpSpPr>
            <p:cNvPr id="7118" name="Google Shape;7118;p19"/>
            <p:cNvGrpSpPr/>
            <p:nvPr/>
          </p:nvGrpSpPr>
          <p:grpSpPr>
            <a:xfrm>
              <a:off x="146217" y="2712579"/>
              <a:ext cx="1134008" cy="607901"/>
              <a:chOff x="5206900" y="826150"/>
              <a:chExt cx="599275" cy="321250"/>
            </a:xfrm>
          </p:grpSpPr>
          <p:sp>
            <p:nvSpPr>
              <p:cNvPr id="7119" name="Google Shape;7119;p19"/>
              <p:cNvSpPr/>
              <p:nvPr/>
            </p:nvSpPr>
            <p:spPr>
              <a:xfrm>
                <a:off x="5206900" y="828950"/>
                <a:ext cx="2522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025" extrusionOk="0">
                    <a:moveTo>
                      <a:pt x="1008" y="448"/>
                    </a:moveTo>
                    <a:cubicBezTo>
                      <a:pt x="1008" y="832"/>
                      <a:pt x="544" y="1024"/>
                      <a:pt x="272" y="752"/>
                    </a:cubicBezTo>
                    <a:cubicBezTo>
                      <a:pt x="0" y="480"/>
                      <a:pt x="192" y="0"/>
                      <a:pt x="576" y="0"/>
                    </a:cubicBezTo>
                    <a:cubicBezTo>
                      <a:pt x="816" y="0"/>
                      <a:pt x="1008" y="208"/>
                      <a:pt x="1008" y="44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0" name="Google Shape;7120;p19"/>
              <p:cNvSpPr/>
              <p:nvPr/>
            </p:nvSpPr>
            <p:spPr>
              <a:xfrm>
                <a:off x="5468125" y="1067750"/>
                <a:ext cx="2562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09" extrusionOk="0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1" name="Google Shape;7121;p19"/>
              <p:cNvSpPr/>
              <p:nvPr/>
            </p:nvSpPr>
            <p:spPr>
              <a:xfrm>
                <a:off x="5679325" y="1085750"/>
                <a:ext cx="25625" cy="25650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26" extrusionOk="0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2" name="Google Shape;7122;p19"/>
              <p:cNvSpPr/>
              <p:nvPr/>
            </p:nvSpPr>
            <p:spPr>
              <a:xfrm>
                <a:off x="5318900" y="877350"/>
                <a:ext cx="4425" cy="442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80"/>
                    </a:moveTo>
                    <a:cubicBezTo>
                      <a:pt x="177" y="128"/>
                      <a:pt x="145" y="176"/>
                      <a:pt x="97" y="176"/>
                    </a:cubicBezTo>
                    <a:cubicBezTo>
                      <a:pt x="49" y="176"/>
                      <a:pt x="1" y="128"/>
                      <a:pt x="1" y="80"/>
                    </a:cubicBezTo>
                    <a:cubicBezTo>
                      <a:pt x="1" y="32"/>
                      <a:pt x="49" y="0"/>
                      <a:pt x="97" y="0"/>
                    </a:cubicBezTo>
                    <a:cubicBezTo>
                      <a:pt x="145" y="0"/>
                      <a:pt x="177" y="32"/>
                      <a:pt x="177" y="8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3" name="Google Shape;7123;p19"/>
              <p:cNvSpPr/>
              <p:nvPr/>
            </p:nvSpPr>
            <p:spPr>
              <a:xfrm>
                <a:off x="5749725" y="1021350"/>
                <a:ext cx="60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4" name="Google Shape;7124;p19"/>
              <p:cNvSpPr/>
              <p:nvPr/>
            </p:nvSpPr>
            <p:spPr>
              <a:xfrm>
                <a:off x="5527725" y="874950"/>
                <a:ext cx="60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0" y="96"/>
                    </a:moveTo>
                    <a:cubicBezTo>
                      <a:pt x="240" y="240"/>
                      <a:pt x="0" y="0"/>
                      <a:pt x="144" y="0"/>
                    </a:cubicBezTo>
                    <a:cubicBezTo>
                      <a:pt x="192" y="0"/>
                      <a:pt x="240" y="48"/>
                      <a:pt x="240" y="9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5" name="Google Shape;7125;p19"/>
              <p:cNvSpPr/>
              <p:nvPr/>
            </p:nvSpPr>
            <p:spPr>
              <a:xfrm>
                <a:off x="5418900" y="861350"/>
                <a:ext cx="6025" cy="56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25" extrusionOk="0">
                    <a:moveTo>
                      <a:pt x="241" y="64"/>
                    </a:moveTo>
                    <a:cubicBezTo>
                      <a:pt x="241" y="112"/>
                      <a:pt x="225" y="160"/>
                      <a:pt x="177" y="176"/>
                    </a:cubicBezTo>
                    <a:cubicBezTo>
                      <a:pt x="49" y="224"/>
                      <a:pt x="1" y="32"/>
                      <a:pt x="129" y="16"/>
                    </a:cubicBezTo>
                    <a:cubicBezTo>
                      <a:pt x="177" y="0"/>
                      <a:pt x="225" y="16"/>
                      <a:pt x="241" y="64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6" name="Google Shape;7126;p19"/>
              <p:cNvSpPr/>
              <p:nvPr/>
            </p:nvSpPr>
            <p:spPr>
              <a:xfrm>
                <a:off x="5634925" y="986150"/>
                <a:ext cx="120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1" y="209"/>
                    </a:moveTo>
                    <a:cubicBezTo>
                      <a:pt x="481" y="385"/>
                      <a:pt x="257" y="481"/>
                      <a:pt x="129" y="353"/>
                    </a:cubicBezTo>
                    <a:cubicBezTo>
                      <a:pt x="1" y="225"/>
                      <a:pt x="97" y="1"/>
                      <a:pt x="273" y="1"/>
                    </a:cubicBezTo>
                    <a:cubicBezTo>
                      <a:pt x="385" y="1"/>
                      <a:pt x="481" y="97"/>
                      <a:pt x="481" y="209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7" name="Google Shape;7127;p19"/>
              <p:cNvSpPr/>
              <p:nvPr/>
            </p:nvSpPr>
            <p:spPr>
              <a:xfrm>
                <a:off x="5717725" y="1135775"/>
                <a:ext cx="116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8" name="Google Shape;7128;p19"/>
              <p:cNvSpPr/>
              <p:nvPr/>
            </p:nvSpPr>
            <p:spPr>
              <a:xfrm>
                <a:off x="5316900" y="997350"/>
                <a:ext cx="116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81" extrusionOk="0">
                    <a:moveTo>
                      <a:pt x="465" y="209"/>
                    </a:moveTo>
                    <a:cubicBezTo>
                      <a:pt x="465" y="385"/>
                      <a:pt x="257" y="481"/>
                      <a:pt x="129" y="353"/>
                    </a:cubicBezTo>
                    <a:cubicBezTo>
                      <a:pt x="1" y="225"/>
                      <a:pt x="81" y="1"/>
                      <a:pt x="273" y="1"/>
                    </a:cubicBezTo>
                    <a:cubicBezTo>
                      <a:pt x="369" y="1"/>
                      <a:pt x="465" y="97"/>
                      <a:pt x="465" y="209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9" name="Google Shape;7129;p19"/>
              <p:cNvSpPr/>
              <p:nvPr/>
            </p:nvSpPr>
            <p:spPr>
              <a:xfrm>
                <a:off x="5331700" y="1124575"/>
                <a:ext cx="120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65" extrusionOk="0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0" name="Google Shape;7130;p19"/>
              <p:cNvSpPr/>
              <p:nvPr/>
            </p:nvSpPr>
            <p:spPr>
              <a:xfrm>
                <a:off x="5794150" y="906150"/>
                <a:ext cx="120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1" name="Google Shape;7131;p19"/>
              <p:cNvSpPr/>
              <p:nvPr/>
            </p:nvSpPr>
            <p:spPr>
              <a:xfrm>
                <a:off x="5290500" y="924950"/>
                <a:ext cx="116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3"/>
                    </a:moveTo>
                    <a:cubicBezTo>
                      <a:pt x="465" y="369"/>
                      <a:pt x="257" y="465"/>
                      <a:pt x="129" y="337"/>
                    </a:cubicBezTo>
                    <a:cubicBezTo>
                      <a:pt x="1" y="209"/>
                      <a:pt x="97" y="0"/>
                      <a:pt x="273" y="0"/>
                    </a:cubicBezTo>
                    <a:cubicBezTo>
                      <a:pt x="385" y="0"/>
                      <a:pt x="465" y="81"/>
                      <a:pt x="465" y="19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2" name="Google Shape;7132;p19"/>
              <p:cNvSpPr/>
              <p:nvPr/>
            </p:nvSpPr>
            <p:spPr>
              <a:xfrm>
                <a:off x="5680925" y="826150"/>
                <a:ext cx="43225" cy="43225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1729" extrusionOk="0">
                    <a:moveTo>
                      <a:pt x="865" y="1728"/>
                    </a:moveTo>
                    <a:lnTo>
                      <a:pt x="865" y="1728"/>
                    </a:lnTo>
                    <a:cubicBezTo>
                      <a:pt x="865" y="1248"/>
                      <a:pt x="481" y="864"/>
                      <a:pt x="1" y="864"/>
                    </a:cubicBezTo>
                    <a:lnTo>
                      <a:pt x="1" y="864"/>
                    </a:lnTo>
                    <a:cubicBezTo>
                      <a:pt x="481" y="864"/>
                      <a:pt x="865" y="480"/>
                      <a:pt x="865" y="0"/>
                    </a:cubicBezTo>
                    <a:lnTo>
                      <a:pt x="865" y="0"/>
                    </a:lnTo>
                    <a:cubicBezTo>
                      <a:pt x="865" y="480"/>
                      <a:pt x="1265" y="864"/>
                      <a:pt x="1729" y="864"/>
                    </a:cubicBezTo>
                    <a:lnTo>
                      <a:pt x="1729" y="864"/>
                    </a:lnTo>
                    <a:cubicBezTo>
                      <a:pt x="1265" y="864"/>
                      <a:pt x="865" y="1248"/>
                      <a:pt x="865" y="172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33" name="Google Shape;7133;p19"/>
            <p:cNvGrpSpPr/>
            <p:nvPr/>
          </p:nvGrpSpPr>
          <p:grpSpPr>
            <a:xfrm rot="-9256633">
              <a:off x="489429" y="3110262"/>
              <a:ext cx="1134020" cy="607908"/>
              <a:chOff x="5206900" y="826150"/>
              <a:chExt cx="599275" cy="321250"/>
            </a:xfrm>
          </p:grpSpPr>
          <p:sp>
            <p:nvSpPr>
              <p:cNvPr id="7134" name="Google Shape;7134;p19"/>
              <p:cNvSpPr/>
              <p:nvPr/>
            </p:nvSpPr>
            <p:spPr>
              <a:xfrm>
                <a:off x="5206900" y="828950"/>
                <a:ext cx="2522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025" extrusionOk="0">
                    <a:moveTo>
                      <a:pt x="1008" y="448"/>
                    </a:moveTo>
                    <a:cubicBezTo>
                      <a:pt x="1008" y="832"/>
                      <a:pt x="544" y="1024"/>
                      <a:pt x="272" y="752"/>
                    </a:cubicBezTo>
                    <a:cubicBezTo>
                      <a:pt x="0" y="480"/>
                      <a:pt x="192" y="0"/>
                      <a:pt x="576" y="0"/>
                    </a:cubicBezTo>
                    <a:cubicBezTo>
                      <a:pt x="816" y="0"/>
                      <a:pt x="1008" y="208"/>
                      <a:pt x="1008" y="44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5" name="Google Shape;7135;p19"/>
              <p:cNvSpPr/>
              <p:nvPr/>
            </p:nvSpPr>
            <p:spPr>
              <a:xfrm>
                <a:off x="5468125" y="1067750"/>
                <a:ext cx="2562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09" extrusionOk="0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6" name="Google Shape;7136;p19"/>
              <p:cNvSpPr/>
              <p:nvPr/>
            </p:nvSpPr>
            <p:spPr>
              <a:xfrm>
                <a:off x="5679325" y="1085750"/>
                <a:ext cx="25625" cy="25650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26" extrusionOk="0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7" name="Google Shape;7137;p19"/>
              <p:cNvSpPr/>
              <p:nvPr/>
            </p:nvSpPr>
            <p:spPr>
              <a:xfrm>
                <a:off x="5318900" y="877350"/>
                <a:ext cx="4425" cy="442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80"/>
                    </a:moveTo>
                    <a:cubicBezTo>
                      <a:pt x="177" y="128"/>
                      <a:pt x="145" y="176"/>
                      <a:pt x="97" y="176"/>
                    </a:cubicBezTo>
                    <a:cubicBezTo>
                      <a:pt x="49" y="176"/>
                      <a:pt x="1" y="128"/>
                      <a:pt x="1" y="80"/>
                    </a:cubicBezTo>
                    <a:cubicBezTo>
                      <a:pt x="1" y="32"/>
                      <a:pt x="49" y="0"/>
                      <a:pt x="97" y="0"/>
                    </a:cubicBezTo>
                    <a:cubicBezTo>
                      <a:pt x="145" y="0"/>
                      <a:pt x="177" y="32"/>
                      <a:pt x="177" y="8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8" name="Google Shape;7138;p19"/>
              <p:cNvSpPr/>
              <p:nvPr/>
            </p:nvSpPr>
            <p:spPr>
              <a:xfrm>
                <a:off x="5749725" y="1021350"/>
                <a:ext cx="60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9" name="Google Shape;7139;p19"/>
              <p:cNvSpPr/>
              <p:nvPr/>
            </p:nvSpPr>
            <p:spPr>
              <a:xfrm>
                <a:off x="5527725" y="874950"/>
                <a:ext cx="60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0" y="96"/>
                    </a:moveTo>
                    <a:cubicBezTo>
                      <a:pt x="240" y="240"/>
                      <a:pt x="0" y="0"/>
                      <a:pt x="144" y="0"/>
                    </a:cubicBezTo>
                    <a:cubicBezTo>
                      <a:pt x="192" y="0"/>
                      <a:pt x="240" y="48"/>
                      <a:pt x="240" y="9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0" name="Google Shape;7140;p19"/>
              <p:cNvSpPr/>
              <p:nvPr/>
            </p:nvSpPr>
            <p:spPr>
              <a:xfrm>
                <a:off x="5418900" y="861350"/>
                <a:ext cx="6025" cy="56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25" extrusionOk="0">
                    <a:moveTo>
                      <a:pt x="241" y="64"/>
                    </a:moveTo>
                    <a:cubicBezTo>
                      <a:pt x="241" y="112"/>
                      <a:pt x="225" y="160"/>
                      <a:pt x="177" y="176"/>
                    </a:cubicBezTo>
                    <a:cubicBezTo>
                      <a:pt x="49" y="224"/>
                      <a:pt x="1" y="32"/>
                      <a:pt x="129" y="16"/>
                    </a:cubicBezTo>
                    <a:cubicBezTo>
                      <a:pt x="177" y="0"/>
                      <a:pt x="225" y="16"/>
                      <a:pt x="241" y="64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1" name="Google Shape;7141;p19"/>
              <p:cNvSpPr/>
              <p:nvPr/>
            </p:nvSpPr>
            <p:spPr>
              <a:xfrm>
                <a:off x="5634925" y="986150"/>
                <a:ext cx="120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1" y="209"/>
                    </a:moveTo>
                    <a:cubicBezTo>
                      <a:pt x="481" y="385"/>
                      <a:pt x="257" y="481"/>
                      <a:pt x="129" y="353"/>
                    </a:cubicBezTo>
                    <a:cubicBezTo>
                      <a:pt x="1" y="225"/>
                      <a:pt x="97" y="1"/>
                      <a:pt x="273" y="1"/>
                    </a:cubicBezTo>
                    <a:cubicBezTo>
                      <a:pt x="385" y="1"/>
                      <a:pt x="481" y="97"/>
                      <a:pt x="481" y="209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2" name="Google Shape;7142;p19"/>
              <p:cNvSpPr/>
              <p:nvPr/>
            </p:nvSpPr>
            <p:spPr>
              <a:xfrm>
                <a:off x="5717725" y="1135775"/>
                <a:ext cx="116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3" name="Google Shape;7143;p19"/>
              <p:cNvSpPr/>
              <p:nvPr/>
            </p:nvSpPr>
            <p:spPr>
              <a:xfrm>
                <a:off x="5316900" y="997350"/>
                <a:ext cx="116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81" extrusionOk="0">
                    <a:moveTo>
                      <a:pt x="465" y="209"/>
                    </a:moveTo>
                    <a:cubicBezTo>
                      <a:pt x="465" y="385"/>
                      <a:pt x="257" y="481"/>
                      <a:pt x="129" y="353"/>
                    </a:cubicBezTo>
                    <a:cubicBezTo>
                      <a:pt x="1" y="225"/>
                      <a:pt x="81" y="1"/>
                      <a:pt x="273" y="1"/>
                    </a:cubicBezTo>
                    <a:cubicBezTo>
                      <a:pt x="369" y="1"/>
                      <a:pt x="465" y="97"/>
                      <a:pt x="465" y="209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4" name="Google Shape;7144;p19"/>
              <p:cNvSpPr/>
              <p:nvPr/>
            </p:nvSpPr>
            <p:spPr>
              <a:xfrm>
                <a:off x="5331700" y="1124575"/>
                <a:ext cx="120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65" extrusionOk="0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5" name="Google Shape;7145;p19"/>
              <p:cNvSpPr/>
              <p:nvPr/>
            </p:nvSpPr>
            <p:spPr>
              <a:xfrm>
                <a:off x="5794150" y="906150"/>
                <a:ext cx="120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6" name="Google Shape;7146;p19"/>
              <p:cNvSpPr/>
              <p:nvPr/>
            </p:nvSpPr>
            <p:spPr>
              <a:xfrm>
                <a:off x="5290500" y="924950"/>
                <a:ext cx="116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3"/>
                    </a:moveTo>
                    <a:cubicBezTo>
                      <a:pt x="465" y="369"/>
                      <a:pt x="257" y="465"/>
                      <a:pt x="129" y="337"/>
                    </a:cubicBezTo>
                    <a:cubicBezTo>
                      <a:pt x="1" y="209"/>
                      <a:pt x="97" y="0"/>
                      <a:pt x="273" y="0"/>
                    </a:cubicBezTo>
                    <a:cubicBezTo>
                      <a:pt x="385" y="0"/>
                      <a:pt x="465" y="81"/>
                      <a:pt x="465" y="19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7" name="Google Shape;7147;p19"/>
              <p:cNvSpPr/>
              <p:nvPr/>
            </p:nvSpPr>
            <p:spPr>
              <a:xfrm>
                <a:off x="5680925" y="826150"/>
                <a:ext cx="43225" cy="43225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1729" extrusionOk="0">
                    <a:moveTo>
                      <a:pt x="865" y="1728"/>
                    </a:moveTo>
                    <a:lnTo>
                      <a:pt x="865" y="1728"/>
                    </a:lnTo>
                    <a:cubicBezTo>
                      <a:pt x="865" y="1248"/>
                      <a:pt x="481" y="864"/>
                      <a:pt x="1" y="864"/>
                    </a:cubicBezTo>
                    <a:lnTo>
                      <a:pt x="1" y="864"/>
                    </a:lnTo>
                    <a:cubicBezTo>
                      <a:pt x="481" y="864"/>
                      <a:pt x="865" y="480"/>
                      <a:pt x="865" y="0"/>
                    </a:cubicBezTo>
                    <a:lnTo>
                      <a:pt x="865" y="0"/>
                    </a:lnTo>
                    <a:cubicBezTo>
                      <a:pt x="865" y="480"/>
                      <a:pt x="1265" y="864"/>
                      <a:pt x="1729" y="864"/>
                    </a:cubicBezTo>
                    <a:lnTo>
                      <a:pt x="1729" y="864"/>
                    </a:lnTo>
                    <a:cubicBezTo>
                      <a:pt x="1265" y="864"/>
                      <a:pt x="865" y="1248"/>
                      <a:pt x="865" y="172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48" name="Google Shape;7148;p19"/>
            <p:cNvGrpSpPr/>
            <p:nvPr/>
          </p:nvGrpSpPr>
          <p:grpSpPr>
            <a:xfrm rot="7120513" flipH="1">
              <a:off x="538618" y="3725726"/>
              <a:ext cx="1133997" cy="607895"/>
              <a:chOff x="5206900" y="826150"/>
              <a:chExt cx="599275" cy="321250"/>
            </a:xfrm>
          </p:grpSpPr>
          <p:sp>
            <p:nvSpPr>
              <p:cNvPr id="7149" name="Google Shape;7149;p19"/>
              <p:cNvSpPr/>
              <p:nvPr/>
            </p:nvSpPr>
            <p:spPr>
              <a:xfrm>
                <a:off x="5206900" y="828950"/>
                <a:ext cx="2522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025" extrusionOk="0">
                    <a:moveTo>
                      <a:pt x="1008" y="448"/>
                    </a:moveTo>
                    <a:cubicBezTo>
                      <a:pt x="1008" y="832"/>
                      <a:pt x="544" y="1024"/>
                      <a:pt x="272" y="752"/>
                    </a:cubicBezTo>
                    <a:cubicBezTo>
                      <a:pt x="0" y="480"/>
                      <a:pt x="192" y="0"/>
                      <a:pt x="576" y="0"/>
                    </a:cubicBezTo>
                    <a:cubicBezTo>
                      <a:pt x="816" y="0"/>
                      <a:pt x="1008" y="208"/>
                      <a:pt x="1008" y="44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0" name="Google Shape;7150;p19"/>
              <p:cNvSpPr/>
              <p:nvPr/>
            </p:nvSpPr>
            <p:spPr>
              <a:xfrm>
                <a:off x="5468125" y="1067750"/>
                <a:ext cx="2562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09" extrusionOk="0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1" name="Google Shape;7151;p19"/>
              <p:cNvSpPr/>
              <p:nvPr/>
            </p:nvSpPr>
            <p:spPr>
              <a:xfrm>
                <a:off x="5679325" y="1085750"/>
                <a:ext cx="25625" cy="25650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26" extrusionOk="0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2" name="Google Shape;7152;p19"/>
              <p:cNvSpPr/>
              <p:nvPr/>
            </p:nvSpPr>
            <p:spPr>
              <a:xfrm>
                <a:off x="5318900" y="877350"/>
                <a:ext cx="4425" cy="442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80"/>
                    </a:moveTo>
                    <a:cubicBezTo>
                      <a:pt x="177" y="128"/>
                      <a:pt x="145" y="176"/>
                      <a:pt x="97" y="176"/>
                    </a:cubicBezTo>
                    <a:cubicBezTo>
                      <a:pt x="49" y="176"/>
                      <a:pt x="1" y="128"/>
                      <a:pt x="1" y="80"/>
                    </a:cubicBezTo>
                    <a:cubicBezTo>
                      <a:pt x="1" y="32"/>
                      <a:pt x="49" y="0"/>
                      <a:pt x="97" y="0"/>
                    </a:cubicBezTo>
                    <a:cubicBezTo>
                      <a:pt x="145" y="0"/>
                      <a:pt x="177" y="32"/>
                      <a:pt x="177" y="8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3" name="Google Shape;7153;p19"/>
              <p:cNvSpPr/>
              <p:nvPr/>
            </p:nvSpPr>
            <p:spPr>
              <a:xfrm>
                <a:off x="5749725" y="1021350"/>
                <a:ext cx="60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4" name="Google Shape;7154;p19"/>
              <p:cNvSpPr/>
              <p:nvPr/>
            </p:nvSpPr>
            <p:spPr>
              <a:xfrm>
                <a:off x="5527725" y="874950"/>
                <a:ext cx="60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0" y="96"/>
                    </a:moveTo>
                    <a:cubicBezTo>
                      <a:pt x="240" y="240"/>
                      <a:pt x="0" y="0"/>
                      <a:pt x="144" y="0"/>
                    </a:cubicBezTo>
                    <a:cubicBezTo>
                      <a:pt x="192" y="0"/>
                      <a:pt x="240" y="48"/>
                      <a:pt x="240" y="9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5" name="Google Shape;7155;p19"/>
              <p:cNvSpPr/>
              <p:nvPr/>
            </p:nvSpPr>
            <p:spPr>
              <a:xfrm>
                <a:off x="5418900" y="861350"/>
                <a:ext cx="6025" cy="56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25" extrusionOk="0">
                    <a:moveTo>
                      <a:pt x="241" y="64"/>
                    </a:moveTo>
                    <a:cubicBezTo>
                      <a:pt x="241" y="112"/>
                      <a:pt x="225" y="160"/>
                      <a:pt x="177" y="176"/>
                    </a:cubicBezTo>
                    <a:cubicBezTo>
                      <a:pt x="49" y="224"/>
                      <a:pt x="1" y="32"/>
                      <a:pt x="129" y="16"/>
                    </a:cubicBezTo>
                    <a:cubicBezTo>
                      <a:pt x="177" y="0"/>
                      <a:pt x="225" y="16"/>
                      <a:pt x="241" y="64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6" name="Google Shape;7156;p19"/>
              <p:cNvSpPr/>
              <p:nvPr/>
            </p:nvSpPr>
            <p:spPr>
              <a:xfrm>
                <a:off x="5634925" y="986150"/>
                <a:ext cx="120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1" y="209"/>
                    </a:moveTo>
                    <a:cubicBezTo>
                      <a:pt x="481" y="385"/>
                      <a:pt x="257" y="481"/>
                      <a:pt x="129" y="353"/>
                    </a:cubicBezTo>
                    <a:cubicBezTo>
                      <a:pt x="1" y="225"/>
                      <a:pt x="97" y="1"/>
                      <a:pt x="273" y="1"/>
                    </a:cubicBezTo>
                    <a:cubicBezTo>
                      <a:pt x="385" y="1"/>
                      <a:pt x="481" y="97"/>
                      <a:pt x="481" y="209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7" name="Google Shape;7157;p19"/>
              <p:cNvSpPr/>
              <p:nvPr/>
            </p:nvSpPr>
            <p:spPr>
              <a:xfrm>
                <a:off x="5717725" y="1135775"/>
                <a:ext cx="116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8" name="Google Shape;7158;p19"/>
              <p:cNvSpPr/>
              <p:nvPr/>
            </p:nvSpPr>
            <p:spPr>
              <a:xfrm>
                <a:off x="5316900" y="997350"/>
                <a:ext cx="116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81" extrusionOk="0">
                    <a:moveTo>
                      <a:pt x="465" y="209"/>
                    </a:moveTo>
                    <a:cubicBezTo>
                      <a:pt x="465" y="385"/>
                      <a:pt x="257" y="481"/>
                      <a:pt x="129" y="353"/>
                    </a:cubicBezTo>
                    <a:cubicBezTo>
                      <a:pt x="1" y="225"/>
                      <a:pt x="81" y="1"/>
                      <a:pt x="273" y="1"/>
                    </a:cubicBezTo>
                    <a:cubicBezTo>
                      <a:pt x="369" y="1"/>
                      <a:pt x="465" y="97"/>
                      <a:pt x="465" y="209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9" name="Google Shape;7159;p19"/>
              <p:cNvSpPr/>
              <p:nvPr/>
            </p:nvSpPr>
            <p:spPr>
              <a:xfrm>
                <a:off x="5331700" y="1124575"/>
                <a:ext cx="120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65" extrusionOk="0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0" name="Google Shape;7160;p19"/>
              <p:cNvSpPr/>
              <p:nvPr/>
            </p:nvSpPr>
            <p:spPr>
              <a:xfrm>
                <a:off x="5794150" y="906150"/>
                <a:ext cx="120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1" name="Google Shape;7161;p19"/>
              <p:cNvSpPr/>
              <p:nvPr/>
            </p:nvSpPr>
            <p:spPr>
              <a:xfrm>
                <a:off x="5290500" y="924950"/>
                <a:ext cx="116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3"/>
                    </a:moveTo>
                    <a:cubicBezTo>
                      <a:pt x="465" y="369"/>
                      <a:pt x="257" y="465"/>
                      <a:pt x="129" y="337"/>
                    </a:cubicBezTo>
                    <a:cubicBezTo>
                      <a:pt x="1" y="209"/>
                      <a:pt x="97" y="0"/>
                      <a:pt x="273" y="0"/>
                    </a:cubicBezTo>
                    <a:cubicBezTo>
                      <a:pt x="385" y="0"/>
                      <a:pt x="465" y="81"/>
                      <a:pt x="465" y="19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2" name="Google Shape;7162;p19"/>
              <p:cNvSpPr/>
              <p:nvPr/>
            </p:nvSpPr>
            <p:spPr>
              <a:xfrm>
                <a:off x="5680925" y="826150"/>
                <a:ext cx="43225" cy="43225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1729" extrusionOk="0">
                    <a:moveTo>
                      <a:pt x="865" y="1728"/>
                    </a:moveTo>
                    <a:lnTo>
                      <a:pt x="865" y="1728"/>
                    </a:lnTo>
                    <a:cubicBezTo>
                      <a:pt x="865" y="1248"/>
                      <a:pt x="481" y="864"/>
                      <a:pt x="1" y="864"/>
                    </a:cubicBezTo>
                    <a:lnTo>
                      <a:pt x="1" y="864"/>
                    </a:lnTo>
                    <a:cubicBezTo>
                      <a:pt x="481" y="864"/>
                      <a:pt x="865" y="480"/>
                      <a:pt x="865" y="0"/>
                    </a:cubicBezTo>
                    <a:lnTo>
                      <a:pt x="865" y="0"/>
                    </a:lnTo>
                    <a:cubicBezTo>
                      <a:pt x="865" y="480"/>
                      <a:pt x="1265" y="864"/>
                      <a:pt x="1729" y="864"/>
                    </a:cubicBezTo>
                    <a:lnTo>
                      <a:pt x="1729" y="864"/>
                    </a:lnTo>
                    <a:cubicBezTo>
                      <a:pt x="1265" y="864"/>
                      <a:pt x="865" y="1248"/>
                      <a:pt x="865" y="172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63" name="Google Shape;7163;p19"/>
          <p:cNvGrpSpPr/>
          <p:nvPr/>
        </p:nvGrpSpPr>
        <p:grpSpPr>
          <a:xfrm>
            <a:off x="8191502" y="3958131"/>
            <a:ext cx="646577" cy="411765"/>
            <a:chOff x="8315725" y="3909900"/>
            <a:chExt cx="402000" cy="256025"/>
          </a:xfrm>
        </p:grpSpPr>
        <p:sp>
          <p:nvSpPr>
            <p:cNvPr id="7164" name="Google Shape;7164;p19"/>
            <p:cNvSpPr/>
            <p:nvPr/>
          </p:nvSpPr>
          <p:spPr>
            <a:xfrm>
              <a:off x="8386625" y="3909900"/>
              <a:ext cx="255200" cy="256025"/>
            </a:xfrm>
            <a:custGeom>
              <a:avLst/>
              <a:gdLst/>
              <a:ahLst/>
              <a:cxnLst/>
              <a:rect l="l" t="t" r="r" b="b"/>
              <a:pathLst>
                <a:path w="10208" h="10241" extrusionOk="0">
                  <a:moveTo>
                    <a:pt x="5151" y="1"/>
                  </a:moveTo>
                  <a:cubicBezTo>
                    <a:pt x="2707" y="1"/>
                    <a:pt x="297" y="1732"/>
                    <a:pt x="34" y="4666"/>
                  </a:cubicBezTo>
                  <a:cubicBezTo>
                    <a:pt x="0" y="4732"/>
                    <a:pt x="0" y="4832"/>
                    <a:pt x="0" y="4932"/>
                  </a:cubicBezTo>
                  <a:lnTo>
                    <a:pt x="0" y="5133"/>
                  </a:lnTo>
                  <a:cubicBezTo>
                    <a:pt x="0" y="5433"/>
                    <a:pt x="34" y="5733"/>
                    <a:pt x="67" y="6033"/>
                  </a:cubicBezTo>
                  <a:cubicBezTo>
                    <a:pt x="167" y="6500"/>
                    <a:pt x="301" y="6967"/>
                    <a:pt x="534" y="7401"/>
                  </a:cubicBezTo>
                  <a:cubicBezTo>
                    <a:pt x="701" y="7734"/>
                    <a:pt x="901" y="8068"/>
                    <a:pt x="1168" y="8368"/>
                  </a:cubicBezTo>
                  <a:cubicBezTo>
                    <a:pt x="2223" y="9656"/>
                    <a:pt x="3657" y="10241"/>
                    <a:pt x="5071" y="10241"/>
                  </a:cubicBezTo>
                  <a:cubicBezTo>
                    <a:pt x="7504" y="10241"/>
                    <a:pt x="9879" y="8513"/>
                    <a:pt x="10174" y="5666"/>
                  </a:cubicBezTo>
                  <a:cubicBezTo>
                    <a:pt x="10208" y="5466"/>
                    <a:pt x="10208" y="5299"/>
                    <a:pt x="10208" y="5133"/>
                  </a:cubicBezTo>
                  <a:cubicBezTo>
                    <a:pt x="10208" y="5032"/>
                    <a:pt x="10208" y="4966"/>
                    <a:pt x="10208" y="4832"/>
                  </a:cubicBezTo>
                  <a:cubicBezTo>
                    <a:pt x="10208" y="4732"/>
                    <a:pt x="10208" y="4632"/>
                    <a:pt x="10174" y="4499"/>
                  </a:cubicBezTo>
                  <a:cubicBezTo>
                    <a:pt x="10174" y="4332"/>
                    <a:pt x="10141" y="4199"/>
                    <a:pt x="10108" y="4032"/>
                  </a:cubicBezTo>
                  <a:cubicBezTo>
                    <a:pt x="9974" y="3431"/>
                    <a:pt x="9707" y="2831"/>
                    <a:pt x="9374" y="2331"/>
                  </a:cubicBezTo>
                  <a:cubicBezTo>
                    <a:pt x="8337" y="729"/>
                    <a:pt x="6737" y="1"/>
                    <a:pt x="5151" y="1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65" name="Google Shape;7165;p19"/>
            <p:cNvGrpSpPr/>
            <p:nvPr/>
          </p:nvGrpSpPr>
          <p:grpSpPr>
            <a:xfrm>
              <a:off x="8386625" y="3910600"/>
              <a:ext cx="255200" cy="221025"/>
              <a:chOff x="8386625" y="3910600"/>
              <a:chExt cx="255200" cy="221025"/>
            </a:xfrm>
          </p:grpSpPr>
          <p:sp>
            <p:nvSpPr>
              <p:cNvPr id="7166" name="Google Shape;7166;p19"/>
              <p:cNvSpPr/>
              <p:nvPr/>
            </p:nvSpPr>
            <p:spPr>
              <a:xfrm>
                <a:off x="8407475" y="3910600"/>
                <a:ext cx="213500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8540" h="2303" extrusionOk="0">
                    <a:moveTo>
                      <a:pt x="4270" y="1"/>
                    </a:moveTo>
                    <a:cubicBezTo>
                      <a:pt x="2635" y="1"/>
                      <a:pt x="1001" y="768"/>
                      <a:pt x="0" y="2303"/>
                    </a:cubicBezTo>
                    <a:cubicBezTo>
                      <a:pt x="167" y="2303"/>
                      <a:pt x="334" y="2303"/>
                      <a:pt x="501" y="2269"/>
                    </a:cubicBezTo>
                    <a:cubicBezTo>
                      <a:pt x="734" y="2169"/>
                      <a:pt x="968" y="2102"/>
                      <a:pt x="1234" y="2069"/>
                    </a:cubicBezTo>
                    <a:cubicBezTo>
                      <a:pt x="1735" y="1969"/>
                      <a:pt x="1802" y="1936"/>
                      <a:pt x="2335" y="1869"/>
                    </a:cubicBezTo>
                    <a:cubicBezTo>
                      <a:pt x="2869" y="1802"/>
                      <a:pt x="3203" y="1735"/>
                      <a:pt x="3703" y="1702"/>
                    </a:cubicBezTo>
                    <a:cubicBezTo>
                      <a:pt x="3870" y="1669"/>
                      <a:pt x="4045" y="1652"/>
                      <a:pt x="4220" y="1652"/>
                    </a:cubicBezTo>
                    <a:cubicBezTo>
                      <a:pt x="4395" y="1652"/>
                      <a:pt x="4570" y="1669"/>
                      <a:pt x="4737" y="1702"/>
                    </a:cubicBezTo>
                    <a:cubicBezTo>
                      <a:pt x="5104" y="1802"/>
                      <a:pt x="5404" y="1769"/>
                      <a:pt x="5738" y="1869"/>
                    </a:cubicBezTo>
                    <a:cubicBezTo>
                      <a:pt x="6005" y="2002"/>
                      <a:pt x="6271" y="2069"/>
                      <a:pt x="6538" y="2136"/>
                    </a:cubicBezTo>
                    <a:cubicBezTo>
                      <a:pt x="6972" y="2202"/>
                      <a:pt x="7406" y="2269"/>
                      <a:pt x="7839" y="2303"/>
                    </a:cubicBezTo>
                    <a:lnTo>
                      <a:pt x="8540" y="2303"/>
                    </a:lnTo>
                    <a:cubicBezTo>
                      <a:pt x="7539" y="768"/>
                      <a:pt x="5904" y="1"/>
                      <a:pt x="4270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7" name="Google Shape;7167;p19"/>
              <p:cNvSpPr/>
              <p:nvPr/>
            </p:nvSpPr>
            <p:spPr>
              <a:xfrm>
                <a:off x="8386625" y="4010675"/>
                <a:ext cx="254375" cy="22550"/>
              </a:xfrm>
              <a:custGeom>
                <a:avLst/>
                <a:gdLst/>
                <a:ahLst/>
                <a:cxnLst/>
                <a:rect l="l" t="t" r="r" b="b"/>
                <a:pathLst>
                  <a:path w="10175" h="902" extrusionOk="0">
                    <a:moveTo>
                      <a:pt x="10108" y="1"/>
                    </a:moveTo>
                    <a:lnTo>
                      <a:pt x="8773" y="134"/>
                    </a:lnTo>
                    <a:cubicBezTo>
                      <a:pt x="8206" y="201"/>
                      <a:pt x="7572" y="234"/>
                      <a:pt x="6605" y="268"/>
                    </a:cubicBezTo>
                    <a:cubicBezTo>
                      <a:pt x="6105" y="268"/>
                      <a:pt x="5604" y="268"/>
                      <a:pt x="5104" y="201"/>
                    </a:cubicBezTo>
                    <a:cubicBezTo>
                      <a:pt x="4618" y="137"/>
                      <a:pt x="4118" y="114"/>
                      <a:pt x="3622" y="114"/>
                    </a:cubicBezTo>
                    <a:cubicBezTo>
                      <a:pt x="3335" y="114"/>
                      <a:pt x="3050" y="122"/>
                      <a:pt x="2769" y="134"/>
                    </a:cubicBezTo>
                    <a:cubicBezTo>
                      <a:pt x="2169" y="201"/>
                      <a:pt x="868" y="468"/>
                      <a:pt x="34" y="635"/>
                    </a:cubicBezTo>
                    <a:cubicBezTo>
                      <a:pt x="0" y="735"/>
                      <a:pt x="0" y="801"/>
                      <a:pt x="0" y="901"/>
                    </a:cubicBezTo>
                    <a:cubicBezTo>
                      <a:pt x="1068" y="768"/>
                      <a:pt x="3670" y="401"/>
                      <a:pt x="4137" y="401"/>
                    </a:cubicBezTo>
                    <a:cubicBezTo>
                      <a:pt x="4704" y="434"/>
                      <a:pt x="4804" y="468"/>
                      <a:pt x="5304" y="501"/>
                    </a:cubicBezTo>
                    <a:cubicBezTo>
                      <a:pt x="5638" y="534"/>
                      <a:pt x="6005" y="568"/>
                      <a:pt x="6372" y="568"/>
                    </a:cubicBezTo>
                    <a:cubicBezTo>
                      <a:pt x="6738" y="534"/>
                      <a:pt x="7706" y="568"/>
                      <a:pt x="8373" y="501"/>
                    </a:cubicBezTo>
                    <a:cubicBezTo>
                      <a:pt x="8707" y="468"/>
                      <a:pt x="9507" y="468"/>
                      <a:pt x="10174" y="468"/>
                    </a:cubicBezTo>
                    <a:cubicBezTo>
                      <a:pt x="10174" y="301"/>
                      <a:pt x="10141" y="168"/>
                      <a:pt x="10108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8" name="Google Shape;7168;p19"/>
              <p:cNvSpPr/>
              <p:nvPr/>
            </p:nvSpPr>
            <p:spPr>
              <a:xfrm>
                <a:off x="8386625" y="4024850"/>
                <a:ext cx="25520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0208" h="1569" extrusionOk="0">
                    <a:moveTo>
                      <a:pt x="4070" y="1"/>
                    </a:moveTo>
                    <a:cubicBezTo>
                      <a:pt x="3870" y="1"/>
                      <a:pt x="3670" y="1"/>
                      <a:pt x="3469" y="34"/>
                    </a:cubicBezTo>
                    <a:cubicBezTo>
                      <a:pt x="3169" y="101"/>
                      <a:pt x="2969" y="101"/>
                      <a:pt x="2836" y="134"/>
                    </a:cubicBezTo>
                    <a:cubicBezTo>
                      <a:pt x="2669" y="168"/>
                      <a:pt x="2369" y="168"/>
                      <a:pt x="2135" y="201"/>
                    </a:cubicBezTo>
                    <a:cubicBezTo>
                      <a:pt x="1902" y="234"/>
                      <a:pt x="1735" y="234"/>
                      <a:pt x="1535" y="268"/>
                    </a:cubicBezTo>
                    <a:cubicBezTo>
                      <a:pt x="1368" y="301"/>
                      <a:pt x="1401" y="301"/>
                      <a:pt x="1134" y="368"/>
                    </a:cubicBezTo>
                    <a:cubicBezTo>
                      <a:pt x="868" y="468"/>
                      <a:pt x="634" y="501"/>
                      <a:pt x="367" y="501"/>
                    </a:cubicBezTo>
                    <a:cubicBezTo>
                      <a:pt x="100" y="501"/>
                      <a:pt x="34" y="501"/>
                      <a:pt x="0" y="535"/>
                    </a:cubicBezTo>
                    <a:cubicBezTo>
                      <a:pt x="0" y="835"/>
                      <a:pt x="34" y="1135"/>
                      <a:pt x="67" y="1435"/>
                    </a:cubicBezTo>
                    <a:cubicBezTo>
                      <a:pt x="634" y="1235"/>
                      <a:pt x="1201" y="1102"/>
                      <a:pt x="1768" y="968"/>
                    </a:cubicBezTo>
                    <a:cubicBezTo>
                      <a:pt x="1935" y="952"/>
                      <a:pt x="2102" y="943"/>
                      <a:pt x="2269" y="943"/>
                    </a:cubicBezTo>
                    <a:cubicBezTo>
                      <a:pt x="2435" y="943"/>
                      <a:pt x="2602" y="952"/>
                      <a:pt x="2769" y="968"/>
                    </a:cubicBezTo>
                    <a:cubicBezTo>
                      <a:pt x="3069" y="1002"/>
                      <a:pt x="3369" y="1068"/>
                      <a:pt x="3670" y="1135"/>
                    </a:cubicBezTo>
                    <a:cubicBezTo>
                      <a:pt x="4070" y="1268"/>
                      <a:pt x="4470" y="1368"/>
                      <a:pt x="4904" y="1368"/>
                    </a:cubicBezTo>
                    <a:cubicBezTo>
                      <a:pt x="5771" y="1469"/>
                      <a:pt x="6071" y="1569"/>
                      <a:pt x="6672" y="1569"/>
                    </a:cubicBezTo>
                    <a:lnTo>
                      <a:pt x="7973" y="1569"/>
                    </a:lnTo>
                    <a:cubicBezTo>
                      <a:pt x="8133" y="1562"/>
                      <a:pt x="8267" y="1561"/>
                      <a:pt x="8382" y="1561"/>
                    </a:cubicBezTo>
                    <a:cubicBezTo>
                      <a:pt x="8509" y="1561"/>
                      <a:pt x="8613" y="1563"/>
                      <a:pt x="8704" y="1563"/>
                    </a:cubicBezTo>
                    <a:cubicBezTo>
                      <a:pt x="8982" y="1563"/>
                      <a:pt x="9146" y="1545"/>
                      <a:pt x="9474" y="1402"/>
                    </a:cubicBezTo>
                    <a:cubicBezTo>
                      <a:pt x="9807" y="1235"/>
                      <a:pt x="10041" y="1135"/>
                      <a:pt x="10174" y="1068"/>
                    </a:cubicBezTo>
                    <a:cubicBezTo>
                      <a:pt x="10208" y="868"/>
                      <a:pt x="10208" y="701"/>
                      <a:pt x="10208" y="535"/>
                    </a:cubicBezTo>
                    <a:cubicBezTo>
                      <a:pt x="10208" y="434"/>
                      <a:pt x="10208" y="368"/>
                      <a:pt x="10174" y="234"/>
                    </a:cubicBezTo>
                    <a:cubicBezTo>
                      <a:pt x="9774" y="334"/>
                      <a:pt x="9340" y="368"/>
                      <a:pt x="8907" y="368"/>
                    </a:cubicBezTo>
                    <a:cubicBezTo>
                      <a:pt x="8873" y="346"/>
                      <a:pt x="8829" y="338"/>
                      <a:pt x="8765" y="338"/>
                    </a:cubicBezTo>
                    <a:cubicBezTo>
                      <a:pt x="8636" y="338"/>
                      <a:pt x="8429" y="368"/>
                      <a:pt x="8073" y="368"/>
                    </a:cubicBezTo>
                    <a:cubicBezTo>
                      <a:pt x="7906" y="379"/>
                      <a:pt x="7728" y="383"/>
                      <a:pt x="7565" y="383"/>
                    </a:cubicBezTo>
                    <a:cubicBezTo>
                      <a:pt x="7239" y="383"/>
                      <a:pt x="6972" y="368"/>
                      <a:pt x="6972" y="368"/>
                    </a:cubicBezTo>
                    <a:cubicBezTo>
                      <a:pt x="6972" y="368"/>
                      <a:pt x="6271" y="301"/>
                      <a:pt x="6038" y="268"/>
                    </a:cubicBezTo>
                    <a:cubicBezTo>
                      <a:pt x="5771" y="268"/>
                      <a:pt x="4303" y="1"/>
                      <a:pt x="4070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9" name="Google Shape;7169;p19"/>
              <p:cNvSpPr/>
              <p:nvPr/>
            </p:nvSpPr>
            <p:spPr>
              <a:xfrm>
                <a:off x="8399975" y="4094900"/>
                <a:ext cx="205150" cy="36725"/>
              </a:xfrm>
              <a:custGeom>
                <a:avLst/>
                <a:gdLst/>
                <a:ahLst/>
                <a:cxnLst/>
                <a:rect l="l" t="t" r="r" b="b"/>
                <a:pathLst>
                  <a:path w="8206" h="1469" extrusionOk="0">
                    <a:moveTo>
                      <a:pt x="0" y="1"/>
                    </a:moveTo>
                    <a:cubicBezTo>
                      <a:pt x="167" y="334"/>
                      <a:pt x="400" y="668"/>
                      <a:pt x="634" y="968"/>
                    </a:cubicBezTo>
                    <a:cubicBezTo>
                      <a:pt x="1001" y="1002"/>
                      <a:pt x="1801" y="1135"/>
                      <a:pt x="2302" y="1202"/>
                    </a:cubicBezTo>
                    <a:cubicBezTo>
                      <a:pt x="2835" y="1302"/>
                      <a:pt x="3069" y="1369"/>
                      <a:pt x="3503" y="1435"/>
                    </a:cubicBezTo>
                    <a:cubicBezTo>
                      <a:pt x="3658" y="1457"/>
                      <a:pt x="3795" y="1469"/>
                      <a:pt x="3962" y="1469"/>
                    </a:cubicBezTo>
                    <a:cubicBezTo>
                      <a:pt x="4296" y="1469"/>
                      <a:pt x="4748" y="1424"/>
                      <a:pt x="5704" y="1335"/>
                    </a:cubicBezTo>
                    <a:cubicBezTo>
                      <a:pt x="6605" y="1235"/>
                      <a:pt x="7472" y="902"/>
                      <a:pt x="8206" y="368"/>
                    </a:cubicBezTo>
                    <a:lnTo>
                      <a:pt x="8206" y="368"/>
                    </a:lnTo>
                    <a:cubicBezTo>
                      <a:pt x="7447" y="874"/>
                      <a:pt x="6475" y="977"/>
                      <a:pt x="5669" y="977"/>
                    </a:cubicBezTo>
                    <a:cubicBezTo>
                      <a:pt x="5518" y="977"/>
                      <a:pt x="5374" y="973"/>
                      <a:pt x="5237" y="968"/>
                    </a:cubicBezTo>
                    <a:cubicBezTo>
                      <a:pt x="4603" y="935"/>
                      <a:pt x="3970" y="801"/>
                      <a:pt x="3402" y="568"/>
                    </a:cubicBezTo>
                    <a:cubicBezTo>
                      <a:pt x="2602" y="368"/>
                      <a:pt x="1801" y="201"/>
                      <a:pt x="1001" y="101"/>
                    </a:cubicBezTo>
                    <a:cubicBezTo>
                      <a:pt x="667" y="34"/>
                      <a:pt x="334" y="1"/>
                      <a:pt x="0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70" name="Google Shape;7170;p19"/>
            <p:cNvSpPr/>
            <p:nvPr/>
          </p:nvSpPr>
          <p:spPr>
            <a:xfrm>
              <a:off x="8315725" y="3920125"/>
              <a:ext cx="402000" cy="237400"/>
            </a:xfrm>
            <a:custGeom>
              <a:avLst/>
              <a:gdLst/>
              <a:ahLst/>
              <a:cxnLst/>
              <a:rect l="l" t="t" r="r" b="b"/>
              <a:pathLst>
                <a:path w="16080" h="9496" extrusionOk="0">
                  <a:moveTo>
                    <a:pt x="14796" y="0"/>
                  </a:moveTo>
                  <a:cubicBezTo>
                    <a:pt x="14054" y="0"/>
                    <a:pt x="12845" y="340"/>
                    <a:pt x="11376" y="954"/>
                  </a:cubicBezTo>
                  <a:lnTo>
                    <a:pt x="11476" y="1054"/>
                  </a:lnTo>
                  <a:cubicBezTo>
                    <a:pt x="12860" y="478"/>
                    <a:pt x="13989" y="156"/>
                    <a:pt x="14631" y="156"/>
                  </a:cubicBezTo>
                  <a:cubicBezTo>
                    <a:pt x="14917" y="156"/>
                    <a:pt x="15106" y="220"/>
                    <a:pt x="15178" y="354"/>
                  </a:cubicBezTo>
                  <a:cubicBezTo>
                    <a:pt x="15612" y="1088"/>
                    <a:pt x="12677" y="3589"/>
                    <a:pt x="8640" y="5958"/>
                  </a:cubicBezTo>
                  <a:cubicBezTo>
                    <a:pt x="5382" y="7885"/>
                    <a:pt x="2368" y="9128"/>
                    <a:pt x="1124" y="9128"/>
                  </a:cubicBezTo>
                  <a:cubicBezTo>
                    <a:pt x="840" y="9128"/>
                    <a:pt x="649" y="9063"/>
                    <a:pt x="568" y="8927"/>
                  </a:cubicBezTo>
                  <a:cubicBezTo>
                    <a:pt x="301" y="8460"/>
                    <a:pt x="1302" y="7359"/>
                    <a:pt x="3003" y="6024"/>
                  </a:cubicBezTo>
                  <a:lnTo>
                    <a:pt x="2970" y="5891"/>
                  </a:lnTo>
                  <a:cubicBezTo>
                    <a:pt x="1068" y="7359"/>
                    <a:pt x="1" y="8660"/>
                    <a:pt x="335" y="9227"/>
                  </a:cubicBezTo>
                  <a:cubicBezTo>
                    <a:pt x="440" y="9409"/>
                    <a:pt x="692" y="9496"/>
                    <a:pt x="1065" y="9496"/>
                  </a:cubicBezTo>
                  <a:cubicBezTo>
                    <a:pt x="2464" y="9496"/>
                    <a:pt x="5554" y="8274"/>
                    <a:pt x="8874" y="6325"/>
                  </a:cubicBezTo>
                  <a:cubicBezTo>
                    <a:pt x="13077" y="3890"/>
                    <a:pt x="16079" y="1188"/>
                    <a:pt x="15545" y="287"/>
                  </a:cubicBezTo>
                  <a:cubicBezTo>
                    <a:pt x="15443" y="93"/>
                    <a:pt x="15183" y="0"/>
                    <a:pt x="147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71" name="Google Shape;7171;p19"/>
          <p:cNvGrpSpPr/>
          <p:nvPr/>
        </p:nvGrpSpPr>
        <p:grpSpPr>
          <a:xfrm rot="9887729">
            <a:off x="7677833" y="4648046"/>
            <a:ext cx="369354" cy="250254"/>
            <a:chOff x="4815275" y="1064150"/>
            <a:chExt cx="432450" cy="297250"/>
          </a:xfrm>
        </p:grpSpPr>
        <p:sp>
          <p:nvSpPr>
            <p:cNvPr id="7172" name="Google Shape;7172;p19"/>
            <p:cNvSpPr/>
            <p:nvPr/>
          </p:nvSpPr>
          <p:spPr>
            <a:xfrm>
              <a:off x="4815275" y="1152575"/>
              <a:ext cx="144425" cy="123625"/>
            </a:xfrm>
            <a:custGeom>
              <a:avLst/>
              <a:gdLst/>
              <a:ahLst/>
              <a:cxnLst/>
              <a:rect l="l" t="t" r="r" b="b"/>
              <a:pathLst>
                <a:path w="5777" h="4945" extrusionOk="0">
                  <a:moveTo>
                    <a:pt x="512" y="2352"/>
                  </a:moveTo>
                  <a:cubicBezTo>
                    <a:pt x="976" y="3104"/>
                    <a:pt x="1536" y="3792"/>
                    <a:pt x="2160" y="4400"/>
                  </a:cubicBezTo>
                  <a:cubicBezTo>
                    <a:pt x="2320" y="4576"/>
                    <a:pt x="2512" y="4704"/>
                    <a:pt x="2736" y="4800"/>
                  </a:cubicBezTo>
                  <a:cubicBezTo>
                    <a:pt x="3152" y="4944"/>
                    <a:pt x="3616" y="4752"/>
                    <a:pt x="4032" y="4560"/>
                  </a:cubicBezTo>
                  <a:lnTo>
                    <a:pt x="5008" y="4096"/>
                  </a:lnTo>
                  <a:cubicBezTo>
                    <a:pt x="5185" y="4016"/>
                    <a:pt x="5345" y="3920"/>
                    <a:pt x="5473" y="3792"/>
                  </a:cubicBezTo>
                  <a:cubicBezTo>
                    <a:pt x="5729" y="3536"/>
                    <a:pt x="5761" y="3136"/>
                    <a:pt x="5761" y="2784"/>
                  </a:cubicBezTo>
                  <a:cubicBezTo>
                    <a:pt x="5777" y="2288"/>
                    <a:pt x="5777" y="1728"/>
                    <a:pt x="5457" y="1360"/>
                  </a:cubicBezTo>
                  <a:cubicBezTo>
                    <a:pt x="5249" y="1136"/>
                    <a:pt x="4992" y="976"/>
                    <a:pt x="4704" y="880"/>
                  </a:cubicBezTo>
                  <a:cubicBezTo>
                    <a:pt x="3680" y="416"/>
                    <a:pt x="2528" y="0"/>
                    <a:pt x="1408" y="432"/>
                  </a:cubicBezTo>
                  <a:cubicBezTo>
                    <a:pt x="592" y="752"/>
                    <a:pt x="0" y="1520"/>
                    <a:pt x="512" y="235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3" name="Google Shape;7173;p19"/>
            <p:cNvSpPr/>
            <p:nvPr/>
          </p:nvSpPr>
          <p:spPr>
            <a:xfrm>
              <a:off x="5105275" y="1188975"/>
              <a:ext cx="142450" cy="172425"/>
            </a:xfrm>
            <a:custGeom>
              <a:avLst/>
              <a:gdLst/>
              <a:ahLst/>
              <a:cxnLst/>
              <a:rect l="l" t="t" r="r" b="b"/>
              <a:pathLst>
                <a:path w="5698" h="6897" extrusionOk="0">
                  <a:moveTo>
                    <a:pt x="337" y="3040"/>
                  </a:moveTo>
                  <a:cubicBezTo>
                    <a:pt x="513" y="3264"/>
                    <a:pt x="721" y="3472"/>
                    <a:pt x="961" y="3649"/>
                  </a:cubicBezTo>
                  <a:cubicBezTo>
                    <a:pt x="1505" y="4161"/>
                    <a:pt x="1713" y="4913"/>
                    <a:pt x="2049" y="5585"/>
                  </a:cubicBezTo>
                  <a:cubicBezTo>
                    <a:pt x="2385" y="6257"/>
                    <a:pt x="2993" y="6897"/>
                    <a:pt x="3745" y="6833"/>
                  </a:cubicBezTo>
                  <a:cubicBezTo>
                    <a:pt x="4193" y="6753"/>
                    <a:pt x="4593" y="6481"/>
                    <a:pt x="4833" y="6065"/>
                  </a:cubicBezTo>
                  <a:cubicBezTo>
                    <a:pt x="5041" y="5665"/>
                    <a:pt x="5201" y="5233"/>
                    <a:pt x="5297" y="4785"/>
                  </a:cubicBezTo>
                  <a:cubicBezTo>
                    <a:pt x="5521" y="3937"/>
                    <a:pt x="5697" y="2928"/>
                    <a:pt x="5121" y="2272"/>
                  </a:cubicBezTo>
                  <a:cubicBezTo>
                    <a:pt x="4897" y="2032"/>
                    <a:pt x="4593" y="1872"/>
                    <a:pt x="4417" y="1584"/>
                  </a:cubicBezTo>
                  <a:cubicBezTo>
                    <a:pt x="4241" y="1280"/>
                    <a:pt x="4289" y="864"/>
                    <a:pt x="4097" y="544"/>
                  </a:cubicBezTo>
                  <a:cubicBezTo>
                    <a:pt x="3873" y="128"/>
                    <a:pt x="3329" y="0"/>
                    <a:pt x="2865" y="0"/>
                  </a:cubicBezTo>
                  <a:cubicBezTo>
                    <a:pt x="2129" y="0"/>
                    <a:pt x="993" y="256"/>
                    <a:pt x="561" y="912"/>
                  </a:cubicBezTo>
                  <a:cubicBezTo>
                    <a:pt x="225" y="1408"/>
                    <a:pt x="1" y="2544"/>
                    <a:pt x="337" y="3040"/>
                  </a:cubicBezTo>
                  <a:close/>
                </a:path>
              </a:pathLst>
            </a:custGeom>
            <a:solidFill>
              <a:srgbClr val="F1C9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4" name="Google Shape;7174;p19"/>
            <p:cNvSpPr/>
            <p:nvPr/>
          </p:nvSpPr>
          <p:spPr>
            <a:xfrm>
              <a:off x="5024075" y="1286975"/>
              <a:ext cx="71225" cy="58025"/>
            </a:xfrm>
            <a:custGeom>
              <a:avLst/>
              <a:gdLst/>
              <a:ahLst/>
              <a:cxnLst/>
              <a:rect l="l" t="t" r="r" b="b"/>
              <a:pathLst>
                <a:path w="2849" h="2321" extrusionOk="0">
                  <a:moveTo>
                    <a:pt x="561" y="1521"/>
                  </a:moveTo>
                  <a:cubicBezTo>
                    <a:pt x="833" y="1969"/>
                    <a:pt x="1345" y="2177"/>
                    <a:pt x="1841" y="2273"/>
                  </a:cubicBezTo>
                  <a:cubicBezTo>
                    <a:pt x="2033" y="2321"/>
                    <a:pt x="2225" y="2321"/>
                    <a:pt x="2401" y="2241"/>
                  </a:cubicBezTo>
                  <a:cubicBezTo>
                    <a:pt x="2545" y="2129"/>
                    <a:pt x="2641" y="2001"/>
                    <a:pt x="2689" y="1841"/>
                  </a:cubicBezTo>
                  <a:cubicBezTo>
                    <a:pt x="2769" y="1585"/>
                    <a:pt x="2817" y="1329"/>
                    <a:pt x="2833" y="1073"/>
                  </a:cubicBezTo>
                  <a:cubicBezTo>
                    <a:pt x="2849" y="865"/>
                    <a:pt x="2801" y="641"/>
                    <a:pt x="2689" y="449"/>
                  </a:cubicBezTo>
                  <a:cubicBezTo>
                    <a:pt x="2497" y="177"/>
                    <a:pt x="2177" y="17"/>
                    <a:pt x="1841" y="17"/>
                  </a:cubicBezTo>
                  <a:cubicBezTo>
                    <a:pt x="1041" y="1"/>
                    <a:pt x="1" y="609"/>
                    <a:pt x="561" y="152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5" name="Google Shape;7175;p19"/>
            <p:cNvSpPr/>
            <p:nvPr/>
          </p:nvSpPr>
          <p:spPr>
            <a:xfrm>
              <a:off x="5176500" y="1064150"/>
              <a:ext cx="69625" cy="71250"/>
            </a:xfrm>
            <a:custGeom>
              <a:avLst/>
              <a:gdLst/>
              <a:ahLst/>
              <a:cxnLst/>
              <a:rect l="l" t="t" r="r" b="b"/>
              <a:pathLst>
                <a:path w="2785" h="2850" extrusionOk="0">
                  <a:moveTo>
                    <a:pt x="80" y="1409"/>
                  </a:moveTo>
                  <a:cubicBezTo>
                    <a:pt x="32" y="1457"/>
                    <a:pt x="0" y="1521"/>
                    <a:pt x="0" y="1601"/>
                  </a:cubicBezTo>
                  <a:cubicBezTo>
                    <a:pt x="16" y="1681"/>
                    <a:pt x="64" y="1745"/>
                    <a:pt x="128" y="1809"/>
                  </a:cubicBezTo>
                  <a:lnTo>
                    <a:pt x="1040" y="2705"/>
                  </a:lnTo>
                  <a:cubicBezTo>
                    <a:pt x="1088" y="2769"/>
                    <a:pt x="1168" y="2817"/>
                    <a:pt x="1248" y="2849"/>
                  </a:cubicBezTo>
                  <a:cubicBezTo>
                    <a:pt x="1360" y="2849"/>
                    <a:pt x="1472" y="2817"/>
                    <a:pt x="1552" y="2753"/>
                  </a:cubicBezTo>
                  <a:cubicBezTo>
                    <a:pt x="2048" y="2385"/>
                    <a:pt x="2320" y="1809"/>
                    <a:pt x="2560" y="1249"/>
                  </a:cubicBezTo>
                  <a:cubicBezTo>
                    <a:pt x="2672" y="993"/>
                    <a:pt x="2784" y="689"/>
                    <a:pt x="2640" y="449"/>
                  </a:cubicBezTo>
                  <a:cubicBezTo>
                    <a:pt x="2400" y="49"/>
                    <a:pt x="1520" y="1"/>
                    <a:pt x="1136" y="161"/>
                  </a:cubicBezTo>
                  <a:cubicBezTo>
                    <a:pt x="704" y="369"/>
                    <a:pt x="336" y="1025"/>
                    <a:pt x="80" y="1409"/>
                  </a:cubicBezTo>
                  <a:close/>
                </a:path>
              </a:pathLst>
            </a:custGeom>
            <a:solidFill>
              <a:srgbClr val="EAD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76" name="Google Shape;7176;p1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A2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3000"/>
              <a:buFont typeface="Big Shoulders Text"/>
              <a:buNone/>
              <a:defRPr sz="3000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541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CFF"/>
              </a:buClr>
              <a:buSzPts val="1800"/>
              <a:buFont typeface="Roboto" panose="02000000000000000000"/>
              <a:buChar char="●"/>
              <a:defRPr sz="1800">
                <a:solidFill>
                  <a:srgbClr val="D4DC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" panose="02000000000000000000"/>
              <a:buChar char="○"/>
              <a:defRPr>
                <a:solidFill>
                  <a:srgbClr val="D4DC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" panose="02000000000000000000"/>
              <a:buChar char="■"/>
              <a:defRPr>
                <a:solidFill>
                  <a:srgbClr val="D4DC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" panose="02000000000000000000"/>
              <a:buChar char="●"/>
              <a:defRPr>
                <a:solidFill>
                  <a:srgbClr val="D4DC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" panose="02000000000000000000"/>
              <a:buChar char="○"/>
              <a:defRPr>
                <a:solidFill>
                  <a:srgbClr val="D4DC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" panose="02000000000000000000"/>
              <a:buChar char="■"/>
              <a:defRPr>
                <a:solidFill>
                  <a:srgbClr val="D4DC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" panose="02000000000000000000"/>
              <a:buChar char="●"/>
              <a:defRPr>
                <a:solidFill>
                  <a:srgbClr val="D4DC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" panose="02000000000000000000"/>
              <a:buChar char="○"/>
              <a:defRPr>
                <a:solidFill>
                  <a:srgbClr val="D4DC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D4DCFF"/>
              </a:buClr>
              <a:buSzPts val="1400"/>
              <a:buFont typeface="Roboto" panose="02000000000000000000"/>
              <a:buChar char="■"/>
              <a:defRPr>
                <a:solidFill>
                  <a:srgbClr val="D4DC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8" r:id="rId6"/>
    <p:sldLayoutId id="2147483661" r:id="rId7"/>
    <p:sldLayoutId id="2147483664" r:id="rId8"/>
    <p:sldLayoutId id="2147483665" r:id="rId9"/>
    <p:sldLayoutId id="2147483674" r:id="rId10"/>
    <p:sldLayoutId id="2147483677" r:id="rId11"/>
    <p:sldLayoutId id="2147483678" r:id="rId12"/>
    <p:sldLayoutId id="2147483679" r:id="rId13"/>
    <p:sldLayoutId id="2147483680" r:id="rId14"/>
    <p:sldLayoutId id="2147483684" r:id="rId15"/>
    <p:sldLayoutId id="2147483685" r:id="rId16"/>
    <p:sldLayoutId id="2147483686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png"/><Relationship Id="rId4" Type="http://schemas.microsoft.com/office/2017/06/relationships/model3d" Target="../media/model3d3.glb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microsoft.com/office/2017/06/relationships/model3d" Target="../media/model3d3.glb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png"/><Relationship Id="rId4" Type="http://schemas.microsoft.com/office/2017/06/relationships/model3d" Target="../media/model3d1.glb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.png"/><Relationship Id="rId4" Type="http://schemas.microsoft.com/office/2017/06/relationships/model3d" Target="../media/model3d1.glb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17/06/relationships/model3d" Target="../media/model3d2.glb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136" y="1624871"/>
            <a:ext cx="4469797" cy="112467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288F05C-18C5-4663-931A-83D266A9C021}"/>
              </a:ext>
            </a:extLst>
          </p:cNvPr>
          <p:cNvSpPr txBox="1"/>
          <p:nvPr/>
        </p:nvSpPr>
        <p:spPr>
          <a:xfrm>
            <a:off x="832596" y="2873420"/>
            <a:ext cx="7773035" cy="604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Advisor:</a:t>
            </a:r>
            <a:r>
              <a:rPr lang="zh-CN" altLang="en-US" dirty="0">
                <a:solidFill>
                  <a:schemeClr val="bg1"/>
                </a:solidFill>
              </a:rPr>
              <a:t> Xuning Yang​</a:t>
            </a:r>
          </a:p>
          <a:p>
            <a:pPr algn="ctr">
              <a:lnSpc>
                <a:spcPct val="1250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Team Members: 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Yanpeng</a:t>
            </a:r>
            <a:r>
              <a:rPr lang="en-US" altLang="zh-CN" dirty="0">
                <a:solidFill>
                  <a:schemeClr val="bg1"/>
                </a:solidFill>
              </a:rPr>
              <a:t> Zhang,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Shiyi</a:t>
            </a:r>
            <a:r>
              <a:rPr lang="en-US" altLang="zh-CN" dirty="0">
                <a:solidFill>
                  <a:schemeClr val="bg1"/>
                </a:solidFill>
              </a:rPr>
              <a:t> Liu, </a:t>
            </a:r>
            <a:r>
              <a:rPr lang="en-US" altLang="zh-CN" dirty="0" err="1">
                <a:solidFill>
                  <a:schemeClr val="bg1"/>
                </a:solidFill>
              </a:rPr>
              <a:t>Yuqi</a:t>
            </a:r>
            <a:r>
              <a:rPr lang="en-US" altLang="zh-CN" dirty="0">
                <a:solidFill>
                  <a:schemeClr val="bg1"/>
                </a:solidFill>
              </a:rPr>
              <a:t> Xiao, </a:t>
            </a:r>
            <a:r>
              <a:rPr lang="en-US" altLang="zh-CN" dirty="0" err="1">
                <a:solidFill>
                  <a:schemeClr val="bg1"/>
                </a:solidFill>
              </a:rPr>
              <a:t>Ziqin</a:t>
            </a:r>
            <a:r>
              <a:rPr lang="en-US" altLang="zh-CN" dirty="0">
                <a:solidFill>
                  <a:schemeClr val="bg1"/>
                </a:solidFill>
              </a:rPr>
              <a:t> Wang, </a:t>
            </a:r>
            <a:r>
              <a:rPr lang="en-US" altLang="zh-CN" dirty="0" err="1">
                <a:solidFill>
                  <a:schemeClr val="bg1"/>
                </a:solidFill>
              </a:rPr>
              <a:t>Ziqiang</a:t>
            </a:r>
            <a:r>
              <a:rPr lang="en-US" altLang="zh-CN" dirty="0">
                <a:solidFill>
                  <a:schemeClr val="bg1"/>
                </a:solidFill>
              </a:rPr>
              <a:t> Li, </a:t>
            </a:r>
            <a:r>
              <a:rPr lang="en-US" altLang="zh-CN" dirty="0" err="1">
                <a:solidFill>
                  <a:schemeClr val="bg1"/>
                </a:solidFill>
              </a:rPr>
              <a:t>Peilin</a:t>
            </a:r>
            <a:r>
              <a:rPr lang="en-US" altLang="zh-CN" dirty="0">
                <a:solidFill>
                  <a:schemeClr val="bg1"/>
                </a:solidFill>
              </a:rPr>
              <a:t> Wu</a:t>
            </a:r>
          </a:p>
        </p:txBody>
      </p:sp>
      <p:grpSp>
        <p:nvGrpSpPr>
          <p:cNvPr id="5" name="Google Shape;25800;p78">
            <a:extLst>
              <a:ext uri="{FF2B5EF4-FFF2-40B4-BE49-F238E27FC236}">
                <a16:creationId xmlns:a16="http://schemas.microsoft.com/office/drawing/2014/main" id="{D0280D5B-AEDA-4E58-89EA-58D99D28D35B}"/>
              </a:ext>
            </a:extLst>
          </p:cNvPr>
          <p:cNvGrpSpPr/>
          <p:nvPr/>
        </p:nvGrpSpPr>
        <p:grpSpPr>
          <a:xfrm>
            <a:off x="671775" y="5371139"/>
            <a:ext cx="1725644" cy="3242726"/>
            <a:chOff x="2206500" y="1573000"/>
            <a:chExt cx="564800" cy="1192900"/>
          </a:xfrm>
        </p:grpSpPr>
        <p:sp>
          <p:nvSpPr>
            <p:cNvPr id="6" name="Google Shape;25801;p78">
              <a:extLst>
                <a:ext uri="{FF2B5EF4-FFF2-40B4-BE49-F238E27FC236}">
                  <a16:creationId xmlns:a16="http://schemas.microsoft.com/office/drawing/2014/main" id="{845AA8C3-3720-4C18-9FC5-1688E75BEBDA}"/>
                </a:ext>
              </a:extLst>
            </p:cNvPr>
            <p:cNvSpPr/>
            <p:nvPr/>
          </p:nvSpPr>
          <p:spPr>
            <a:xfrm>
              <a:off x="2407725" y="2518475"/>
              <a:ext cx="166875" cy="247425"/>
            </a:xfrm>
            <a:custGeom>
              <a:avLst/>
              <a:gdLst/>
              <a:ahLst/>
              <a:cxnLst/>
              <a:rect l="l" t="t" r="r" b="b"/>
              <a:pathLst>
                <a:path w="6675" h="9897" extrusionOk="0">
                  <a:moveTo>
                    <a:pt x="577" y="0"/>
                  </a:moveTo>
                  <a:cubicBezTo>
                    <a:pt x="577" y="0"/>
                    <a:pt x="0" y="2465"/>
                    <a:pt x="758" y="4942"/>
                  </a:cubicBezTo>
                  <a:cubicBezTo>
                    <a:pt x="914" y="4570"/>
                    <a:pt x="1107" y="4221"/>
                    <a:pt x="1335" y="3896"/>
                  </a:cubicBezTo>
                  <a:cubicBezTo>
                    <a:pt x="1383" y="3824"/>
                    <a:pt x="1443" y="3776"/>
                    <a:pt x="1515" y="3752"/>
                  </a:cubicBezTo>
                  <a:cubicBezTo>
                    <a:pt x="1532" y="3744"/>
                    <a:pt x="1548" y="3741"/>
                    <a:pt x="1562" y="3741"/>
                  </a:cubicBezTo>
                  <a:cubicBezTo>
                    <a:pt x="1988" y="3741"/>
                    <a:pt x="1552" y="6920"/>
                    <a:pt x="3319" y="9897"/>
                  </a:cubicBezTo>
                  <a:cubicBezTo>
                    <a:pt x="5110" y="6920"/>
                    <a:pt x="4663" y="3741"/>
                    <a:pt x="5088" y="3741"/>
                  </a:cubicBezTo>
                  <a:cubicBezTo>
                    <a:pt x="5103" y="3741"/>
                    <a:pt x="5118" y="3744"/>
                    <a:pt x="5135" y="3752"/>
                  </a:cubicBezTo>
                  <a:cubicBezTo>
                    <a:pt x="5207" y="3776"/>
                    <a:pt x="5267" y="3824"/>
                    <a:pt x="5315" y="3896"/>
                  </a:cubicBezTo>
                  <a:cubicBezTo>
                    <a:pt x="5544" y="4221"/>
                    <a:pt x="5736" y="4570"/>
                    <a:pt x="5893" y="4942"/>
                  </a:cubicBezTo>
                  <a:cubicBezTo>
                    <a:pt x="6674" y="2477"/>
                    <a:pt x="6085" y="0"/>
                    <a:pt x="60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5802;p78">
              <a:extLst>
                <a:ext uri="{FF2B5EF4-FFF2-40B4-BE49-F238E27FC236}">
                  <a16:creationId xmlns:a16="http://schemas.microsoft.com/office/drawing/2014/main" id="{C59ABB80-9512-4A81-8B88-4E0AC03FB3E4}"/>
                </a:ext>
              </a:extLst>
            </p:cNvPr>
            <p:cNvSpPr/>
            <p:nvPr/>
          </p:nvSpPr>
          <p:spPr>
            <a:xfrm>
              <a:off x="2404725" y="2448725"/>
              <a:ext cx="168375" cy="49025"/>
            </a:xfrm>
            <a:custGeom>
              <a:avLst/>
              <a:gdLst/>
              <a:ahLst/>
              <a:cxnLst/>
              <a:rect l="l" t="t" r="r" b="b"/>
              <a:pathLst>
                <a:path w="6735" h="1961" extrusionOk="0">
                  <a:moveTo>
                    <a:pt x="0" y="0"/>
                  </a:moveTo>
                  <a:lnTo>
                    <a:pt x="0" y="1960"/>
                  </a:lnTo>
                  <a:lnTo>
                    <a:pt x="6734" y="1960"/>
                  </a:lnTo>
                  <a:lnTo>
                    <a:pt x="67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5803;p78">
              <a:extLst>
                <a:ext uri="{FF2B5EF4-FFF2-40B4-BE49-F238E27FC236}">
                  <a16:creationId xmlns:a16="http://schemas.microsoft.com/office/drawing/2014/main" id="{C39D2572-D9FE-4476-AF55-034FB2CB4B53}"/>
                </a:ext>
              </a:extLst>
            </p:cNvPr>
            <p:cNvSpPr/>
            <p:nvPr/>
          </p:nvSpPr>
          <p:spPr>
            <a:xfrm>
              <a:off x="2206500" y="2190700"/>
              <a:ext cx="159450" cy="307350"/>
            </a:xfrm>
            <a:custGeom>
              <a:avLst/>
              <a:gdLst/>
              <a:ahLst/>
              <a:cxnLst/>
              <a:rect l="l" t="t" r="r" b="b"/>
              <a:pathLst>
                <a:path w="6378" h="12294" extrusionOk="0">
                  <a:moveTo>
                    <a:pt x="4422" y="0"/>
                  </a:moveTo>
                  <a:cubicBezTo>
                    <a:pt x="3002" y="0"/>
                    <a:pt x="0" y="1265"/>
                    <a:pt x="834" y="12294"/>
                  </a:cubicBezTo>
                  <a:cubicBezTo>
                    <a:pt x="834" y="12294"/>
                    <a:pt x="2151" y="7712"/>
                    <a:pt x="5070" y="7712"/>
                  </a:cubicBezTo>
                  <a:cubicBezTo>
                    <a:pt x="5475" y="7712"/>
                    <a:pt x="5911" y="7800"/>
                    <a:pt x="6378" y="8001"/>
                  </a:cubicBezTo>
                  <a:lnTo>
                    <a:pt x="5127" y="112"/>
                  </a:lnTo>
                  <a:cubicBezTo>
                    <a:pt x="5127" y="112"/>
                    <a:pt x="4845" y="0"/>
                    <a:pt x="4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5804;p78">
              <a:extLst>
                <a:ext uri="{FF2B5EF4-FFF2-40B4-BE49-F238E27FC236}">
                  <a16:creationId xmlns:a16="http://schemas.microsoft.com/office/drawing/2014/main" id="{EA1A9DD5-15F0-4F86-AB64-FD27B476EA85}"/>
                </a:ext>
              </a:extLst>
            </p:cNvPr>
            <p:cNvSpPr/>
            <p:nvPr/>
          </p:nvSpPr>
          <p:spPr>
            <a:xfrm>
              <a:off x="2611850" y="2190700"/>
              <a:ext cx="159450" cy="307350"/>
            </a:xfrm>
            <a:custGeom>
              <a:avLst/>
              <a:gdLst/>
              <a:ahLst/>
              <a:cxnLst/>
              <a:rect l="l" t="t" r="r" b="b"/>
              <a:pathLst>
                <a:path w="6378" h="12294" extrusionOk="0">
                  <a:moveTo>
                    <a:pt x="1956" y="0"/>
                  </a:moveTo>
                  <a:cubicBezTo>
                    <a:pt x="1533" y="0"/>
                    <a:pt x="1251" y="112"/>
                    <a:pt x="1251" y="112"/>
                  </a:cubicBezTo>
                  <a:lnTo>
                    <a:pt x="0" y="8001"/>
                  </a:lnTo>
                  <a:cubicBezTo>
                    <a:pt x="467" y="7800"/>
                    <a:pt x="903" y="7712"/>
                    <a:pt x="1308" y="7712"/>
                  </a:cubicBezTo>
                  <a:cubicBezTo>
                    <a:pt x="4227" y="7712"/>
                    <a:pt x="5544" y="12294"/>
                    <a:pt x="5544" y="12294"/>
                  </a:cubicBezTo>
                  <a:cubicBezTo>
                    <a:pt x="6378" y="1265"/>
                    <a:pt x="3376" y="0"/>
                    <a:pt x="19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5805;p78">
              <a:extLst>
                <a:ext uri="{FF2B5EF4-FFF2-40B4-BE49-F238E27FC236}">
                  <a16:creationId xmlns:a16="http://schemas.microsoft.com/office/drawing/2014/main" id="{13677E4F-2CB8-4CB8-838C-164986E7E1BE}"/>
                </a:ext>
              </a:extLst>
            </p:cNvPr>
            <p:cNvSpPr/>
            <p:nvPr/>
          </p:nvSpPr>
          <p:spPr>
            <a:xfrm>
              <a:off x="2320550" y="1573000"/>
              <a:ext cx="168675" cy="891375"/>
            </a:xfrm>
            <a:custGeom>
              <a:avLst/>
              <a:gdLst/>
              <a:ahLst/>
              <a:cxnLst/>
              <a:rect l="l" t="t" r="r" b="b"/>
              <a:pathLst>
                <a:path w="6747" h="35655" extrusionOk="0">
                  <a:moveTo>
                    <a:pt x="6746" y="1"/>
                  </a:moveTo>
                  <a:cubicBezTo>
                    <a:pt x="3018" y="1"/>
                    <a:pt x="0" y="9693"/>
                    <a:pt x="0" y="21634"/>
                  </a:cubicBezTo>
                  <a:cubicBezTo>
                    <a:pt x="0" y="26985"/>
                    <a:pt x="601" y="31879"/>
                    <a:pt x="1599" y="35655"/>
                  </a:cubicBezTo>
                  <a:lnTo>
                    <a:pt x="6746" y="35655"/>
                  </a:lnTo>
                  <a:lnTo>
                    <a:pt x="6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5806;p78">
              <a:extLst>
                <a:ext uri="{FF2B5EF4-FFF2-40B4-BE49-F238E27FC236}">
                  <a16:creationId xmlns:a16="http://schemas.microsoft.com/office/drawing/2014/main" id="{A4914D35-2520-4451-A8A6-19C69FA847EF}"/>
                </a:ext>
              </a:extLst>
            </p:cNvPr>
            <p:cNvSpPr/>
            <p:nvPr/>
          </p:nvSpPr>
          <p:spPr>
            <a:xfrm>
              <a:off x="2489200" y="1573000"/>
              <a:ext cx="168375" cy="891375"/>
            </a:xfrm>
            <a:custGeom>
              <a:avLst/>
              <a:gdLst/>
              <a:ahLst/>
              <a:cxnLst/>
              <a:rect l="l" t="t" r="r" b="b"/>
              <a:pathLst>
                <a:path w="6735" h="35655" extrusionOk="0">
                  <a:moveTo>
                    <a:pt x="0" y="1"/>
                  </a:moveTo>
                  <a:lnTo>
                    <a:pt x="0" y="35655"/>
                  </a:lnTo>
                  <a:lnTo>
                    <a:pt x="5135" y="35655"/>
                  </a:lnTo>
                  <a:cubicBezTo>
                    <a:pt x="6133" y="31879"/>
                    <a:pt x="6734" y="26985"/>
                    <a:pt x="6734" y="21634"/>
                  </a:cubicBezTo>
                  <a:cubicBezTo>
                    <a:pt x="6734" y="9693"/>
                    <a:pt x="3716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5807;p78">
              <a:extLst>
                <a:ext uri="{FF2B5EF4-FFF2-40B4-BE49-F238E27FC236}">
                  <a16:creationId xmlns:a16="http://schemas.microsoft.com/office/drawing/2014/main" id="{686D3E2A-7D4B-43FA-9AB6-99852E615D28}"/>
                </a:ext>
              </a:extLst>
            </p:cNvPr>
            <p:cNvSpPr/>
            <p:nvPr/>
          </p:nvSpPr>
          <p:spPr>
            <a:xfrm>
              <a:off x="2401800" y="2196500"/>
              <a:ext cx="152350" cy="130550"/>
            </a:xfrm>
            <a:custGeom>
              <a:avLst/>
              <a:gdLst/>
              <a:ahLst/>
              <a:cxnLst/>
              <a:rect l="l" t="t" r="r" b="b"/>
              <a:pathLst>
                <a:path w="6094" h="5222" extrusionOk="0">
                  <a:moveTo>
                    <a:pt x="3481" y="0"/>
                  </a:moveTo>
                  <a:cubicBezTo>
                    <a:pt x="1158" y="0"/>
                    <a:pt x="0" y="2806"/>
                    <a:pt x="1632" y="4450"/>
                  </a:cubicBezTo>
                  <a:cubicBezTo>
                    <a:pt x="2165" y="4983"/>
                    <a:pt x="2821" y="5221"/>
                    <a:pt x="3463" y="5221"/>
                  </a:cubicBezTo>
                  <a:cubicBezTo>
                    <a:pt x="4806" y="5221"/>
                    <a:pt x="6093" y="4180"/>
                    <a:pt x="6093" y="2610"/>
                  </a:cubicBezTo>
                  <a:cubicBezTo>
                    <a:pt x="6093" y="1167"/>
                    <a:pt x="4927" y="0"/>
                    <a:pt x="3496" y="0"/>
                  </a:cubicBezTo>
                  <a:cubicBezTo>
                    <a:pt x="3491" y="0"/>
                    <a:pt x="3486" y="0"/>
                    <a:pt x="3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5808;p78">
              <a:extLst>
                <a:ext uri="{FF2B5EF4-FFF2-40B4-BE49-F238E27FC236}">
                  <a16:creationId xmlns:a16="http://schemas.microsoft.com/office/drawing/2014/main" id="{1F70975F-190B-4378-A128-57B8019F3DD3}"/>
                </a:ext>
              </a:extLst>
            </p:cNvPr>
            <p:cNvSpPr/>
            <p:nvPr/>
          </p:nvSpPr>
          <p:spPr>
            <a:xfrm>
              <a:off x="2445600" y="2222700"/>
              <a:ext cx="74875" cy="67025"/>
            </a:xfrm>
            <a:custGeom>
              <a:avLst/>
              <a:gdLst/>
              <a:ahLst/>
              <a:cxnLst/>
              <a:rect l="l" t="t" r="r" b="b"/>
              <a:pathLst>
                <a:path w="2995" h="2681" extrusionOk="0">
                  <a:moveTo>
                    <a:pt x="1727" y="0"/>
                  </a:moveTo>
                  <a:cubicBezTo>
                    <a:pt x="1366" y="0"/>
                    <a:pt x="1004" y="126"/>
                    <a:pt x="710" y="383"/>
                  </a:cubicBezTo>
                  <a:cubicBezTo>
                    <a:pt x="24" y="985"/>
                    <a:pt x="0" y="2055"/>
                    <a:pt x="662" y="2680"/>
                  </a:cubicBezTo>
                  <a:cubicBezTo>
                    <a:pt x="1167" y="1742"/>
                    <a:pt x="1997" y="1021"/>
                    <a:pt x="2995" y="648"/>
                  </a:cubicBezTo>
                  <a:cubicBezTo>
                    <a:pt x="2686" y="222"/>
                    <a:pt x="2208" y="0"/>
                    <a:pt x="17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5809;p78">
              <a:extLst>
                <a:ext uri="{FF2B5EF4-FFF2-40B4-BE49-F238E27FC236}">
                  <a16:creationId xmlns:a16="http://schemas.microsoft.com/office/drawing/2014/main" id="{CC92F13D-9BB8-40D2-9B20-7F93E0923075}"/>
                </a:ext>
              </a:extLst>
            </p:cNvPr>
            <p:cNvSpPr/>
            <p:nvPr/>
          </p:nvSpPr>
          <p:spPr>
            <a:xfrm>
              <a:off x="2462125" y="2238875"/>
              <a:ext cx="69775" cy="61475"/>
            </a:xfrm>
            <a:custGeom>
              <a:avLst/>
              <a:gdLst/>
              <a:ahLst/>
              <a:cxnLst/>
              <a:rect l="l" t="t" r="r" b="b"/>
              <a:pathLst>
                <a:path w="2791" h="2459" extrusionOk="0">
                  <a:moveTo>
                    <a:pt x="2334" y="1"/>
                  </a:moveTo>
                  <a:cubicBezTo>
                    <a:pt x="1336" y="374"/>
                    <a:pt x="506" y="1095"/>
                    <a:pt x="1" y="2033"/>
                  </a:cubicBezTo>
                  <a:cubicBezTo>
                    <a:pt x="298" y="2318"/>
                    <a:pt x="680" y="2459"/>
                    <a:pt x="1063" y="2459"/>
                  </a:cubicBezTo>
                  <a:cubicBezTo>
                    <a:pt x="1426" y="2459"/>
                    <a:pt x="1789" y="2333"/>
                    <a:pt x="2081" y="2081"/>
                  </a:cubicBezTo>
                  <a:cubicBezTo>
                    <a:pt x="2694" y="1552"/>
                    <a:pt x="2791" y="650"/>
                    <a:pt x="23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5810;p78">
              <a:extLst>
                <a:ext uri="{FF2B5EF4-FFF2-40B4-BE49-F238E27FC236}">
                  <a16:creationId xmlns:a16="http://schemas.microsoft.com/office/drawing/2014/main" id="{25D17F40-95B7-4499-9B39-ECB30A777DFC}"/>
                </a:ext>
              </a:extLst>
            </p:cNvPr>
            <p:cNvSpPr/>
            <p:nvPr/>
          </p:nvSpPr>
          <p:spPr>
            <a:xfrm>
              <a:off x="2320550" y="1994250"/>
              <a:ext cx="336725" cy="91950"/>
            </a:xfrm>
            <a:custGeom>
              <a:avLst/>
              <a:gdLst/>
              <a:ahLst/>
              <a:cxnLst/>
              <a:rect l="l" t="t" r="r" b="b"/>
              <a:pathLst>
                <a:path w="13469" h="3678" extrusionOk="0">
                  <a:moveTo>
                    <a:pt x="6734" y="1"/>
                  </a:moveTo>
                  <a:cubicBezTo>
                    <a:pt x="4467" y="1"/>
                    <a:pt x="2201" y="461"/>
                    <a:pt x="72" y="1381"/>
                  </a:cubicBezTo>
                  <a:cubicBezTo>
                    <a:pt x="36" y="2138"/>
                    <a:pt x="12" y="2896"/>
                    <a:pt x="0" y="3677"/>
                  </a:cubicBezTo>
                  <a:cubicBezTo>
                    <a:pt x="2116" y="2589"/>
                    <a:pt x="4425" y="2045"/>
                    <a:pt x="6734" y="2045"/>
                  </a:cubicBezTo>
                  <a:cubicBezTo>
                    <a:pt x="9043" y="2045"/>
                    <a:pt x="11352" y="2589"/>
                    <a:pt x="13468" y="3677"/>
                  </a:cubicBezTo>
                  <a:cubicBezTo>
                    <a:pt x="13456" y="2896"/>
                    <a:pt x="13432" y="2138"/>
                    <a:pt x="13396" y="1381"/>
                  </a:cubicBezTo>
                  <a:cubicBezTo>
                    <a:pt x="11267" y="461"/>
                    <a:pt x="9001" y="1"/>
                    <a:pt x="67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5811;p78">
              <a:extLst>
                <a:ext uri="{FF2B5EF4-FFF2-40B4-BE49-F238E27FC236}">
                  <a16:creationId xmlns:a16="http://schemas.microsoft.com/office/drawing/2014/main" id="{D0386FE0-9FF6-4032-9C0F-8E43B5F61700}"/>
                </a:ext>
              </a:extLst>
            </p:cNvPr>
            <p:cNvSpPr/>
            <p:nvPr/>
          </p:nvSpPr>
          <p:spPr>
            <a:xfrm>
              <a:off x="2372250" y="1659350"/>
              <a:ext cx="233300" cy="64000"/>
            </a:xfrm>
            <a:custGeom>
              <a:avLst/>
              <a:gdLst/>
              <a:ahLst/>
              <a:cxnLst/>
              <a:rect l="l" t="t" r="r" b="b"/>
              <a:pathLst>
                <a:path w="9332" h="2560" extrusionOk="0">
                  <a:moveTo>
                    <a:pt x="4671" y="1"/>
                  </a:moveTo>
                  <a:cubicBezTo>
                    <a:pt x="3334" y="1"/>
                    <a:pt x="1996" y="220"/>
                    <a:pt x="710" y="659"/>
                  </a:cubicBezTo>
                  <a:cubicBezTo>
                    <a:pt x="469" y="1236"/>
                    <a:pt x="229" y="1874"/>
                    <a:pt x="0" y="2559"/>
                  </a:cubicBezTo>
                  <a:cubicBezTo>
                    <a:pt x="1479" y="1850"/>
                    <a:pt x="3076" y="1495"/>
                    <a:pt x="4671" y="1495"/>
                  </a:cubicBezTo>
                  <a:cubicBezTo>
                    <a:pt x="6265" y="1495"/>
                    <a:pt x="7859" y="1850"/>
                    <a:pt x="9332" y="2559"/>
                  </a:cubicBezTo>
                  <a:cubicBezTo>
                    <a:pt x="9115" y="1874"/>
                    <a:pt x="8875" y="1236"/>
                    <a:pt x="8622" y="659"/>
                  </a:cubicBezTo>
                  <a:cubicBezTo>
                    <a:pt x="7342" y="220"/>
                    <a:pt x="6007" y="1"/>
                    <a:pt x="46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5812;p78">
              <a:extLst>
                <a:ext uri="{FF2B5EF4-FFF2-40B4-BE49-F238E27FC236}">
                  <a16:creationId xmlns:a16="http://schemas.microsoft.com/office/drawing/2014/main" id="{C042223C-3CFB-4EB3-A279-A3B246B4768E}"/>
                </a:ext>
              </a:extLst>
            </p:cNvPr>
            <p:cNvSpPr/>
            <p:nvPr/>
          </p:nvSpPr>
          <p:spPr>
            <a:xfrm>
              <a:off x="2320550" y="2096700"/>
              <a:ext cx="336725" cy="90800"/>
            </a:xfrm>
            <a:custGeom>
              <a:avLst/>
              <a:gdLst/>
              <a:ahLst/>
              <a:cxnLst/>
              <a:rect l="l" t="t" r="r" b="b"/>
              <a:pathLst>
                <a:path w="13469" h="3632" extrusionOk="0">
                  <a:moveTo>
                    <a:pt x="6734" y="0"/>
                  </a:moveTo>
                  <a:cubicBezTo>
                    <a:pt x="4440" y="0"/>
                    <a:pt x="2146" y="469"/>
                    <a:pt x="0" y="1407"/>
                  </a:cubicBezTo>
                  <a:cubicBezTo>
                    <a:pt x="0" y="2165"/>
                    <a:pt x="24" y="2910"/>
                    <a:pt x="60" y="3632"/>
                  </a:cubicBezTo>
                  <a:cubicBezTo>
                    <a:pt x="2159" y="2567"/>
                    <a:pt x="4446" y="2035"/>
                    <a:pt x="6734" y="2035"/>
                  </a:cubicBezTo>
                  <a:cubicBezTo>
                    <a:pt x="9022" y="2035"/>
                    <a:pt x="11310" y="2567"/>
                    <a:pt x="13408" y="3632"/>
                  </a:cubicBezTo>
                  <a:cubicBezTo>
                    <a:pt x="13444" y="2910"/>
                    <a:pt x="13468" y="2165"/>
                    <a:pt x="13468" y="1407"/>
                  </a:cubicBezTo>
                  <a:cubicBezTo>
                    <a:pt x="11322" y="469"/>
                    <a:pt x="9028" y="0"/>
                    <a:pt x="67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5813;p78">
              <a:extLst>
                <a:ext uri="{FF2B5EF4-FFF2-40B4-BE49-F238E27FC236}">
                  <a16:creationId xmlns:a16="http://schemas.microsoft.com/office/drawing/2014/main" id="{1DDE077F-3139-4136-B8F4-D63F0AD7C304}"/>
                </a:ext>
              </a:extLst>
            </p:cNvPr>
            <p:cNvSpPr/>
            <p:nvPr/>
          </p:nvSpPr>
          <p:spPr>
            <a:xfrm>
              <a:off x="2544200" y="1848375"/>
              <a:ext cx="90525" cy="601875"/>
            </a:xfrm>
            <a:custGeom>
              <a:avLst/>
              <a:gdLst/>
              <a:ahLst/>
              <a:cxnLst/>
              <a:rect l="l" t="t" r="r" b="b"/>
              <a:pathLst>
                <a:path w="3621" h="24075" extrusionOk="0">
                  <a:moveTo>
                    <a:pt x="2802" y="1"/>
                  </a:moveTo>
                  <a:cubicBezTo>
                    <a:pt x="2802" y="1"/>
                    <a:pt x="2839" y="373"/>
                    <a:pt x="2887" y="1023"/>
                  </a:cubicBezTo>
                  <a:cubicBezTo>
                    <a:pt x="2899" y="1347"/>
                    <a:pt x="2935" y="1744"/>
                    <a:pt x="2947" y="2201"/>
                  </a:cubicBezTo>
                  <a:cubicBezTo>
                    <a:pt x="2959" y="2658"/>
                    <a:pt x="2983" y="3175"/>
                    <a:pt x="2983" y="3740"/>
                  </a:cubicBezTo>
                  <a:cubicBezTo>
                    <a:pt x="2983" y="4305"/>
                    <a:pt x="2983" y="4907"/>
                    <a:pt x="2983" y="5544"/>
                  </a:cubicBezTo>
                  <a:cubicBezTo>
                    <a:pt x="2983" y="6181"/>
                    <a:pt x="2947" y="6855"/>
                    <a:pt x="2911" y="7564"/>
                  </a:cubicBezTo>
                  <a:cubicBezTo>
                    <a:pt x="2863" y="8262"/>
                    <a:pt x="2827" y="8983"/>
                    <a:pt x="2754" y="9705"/>
                  </a:cubicBezTo>
                  <a:cubicBezTo>
                    <a:pt x="2718" y="10077"/>
                    <a:pt x="2694" y="10438"/>
                    <a:pt x="2658" y="10811"/>
                  </a:cubicBezTo>
                  <a:cubicBezTo>
                    <a:pt x="2622" y="11184"/>
                    <a:pt x="2574" y="11545"/>
                    <a:pt x="2538" y="11917"/>
                  </a:cubicBezTo>
                  <a:cubicBezTo>
                    <a:pt x="2454" y="12651"/>
                    <a:pt x="2333" y="13384"/>
                    <a:pt x="2237" y="14106"/>
                  </a:cubicBezTo>
                  <a:cubicBezTo>
                    <a:pt x="2201" y="14286"/>
                    <a:pt x="2177" y="14467"/>
                    <a:pt x="2153" y="14647"/>
                  </a:cubicBezTo>
                  <a:cubicBezTo>
                    <a:pt x="2129" y="14827"/>
                    <a:pt x="2093" y="15008"/>
                    <a:pt x="2057" y="15176"/>
                  </a:cubicBezTo>
                  <a:cubicBezTo>
                    <a:pt x="1997" y="15525"/>
                    <a:pt x="1937" y="15874"/>
                    <a:pt x="1865" y="16210"/>
                  </a:cubicBezTo>
                  <a:cubicBezTo>
                    <a:pt x="1804" y="16559"/>
                    <a:pt x="1744" y="16896"/>
                    <a:pt x="1672" y="17208"/>
                  </a:cubicBezTo>
                  <a:cubicBezTo>
                    <a:pt x="1588" y="17533"/>
                    <a:pt x="1528" y="17858"/>
                    <a:pt x="1456" y="18158"/>
                  </a:cubicBezTo>
                  <a:cubicBezTo>
                    <a:pt x="1396" y="18471"/>
                    <a:pt x="1335" y="18772"/>
                    <a:pt x="1251" y="19060"/>
                  </a:cubicBezTo>
                  <a:cubicBezTo>
                    <a:pt x="1179" y="19361"/>
                    <a:pt x="1107" y="19625"/>
                    <a:pt x="1035" y="19890"/>
                  </a:cubicBezTo>
                  <a:cubicBezTo>
                    <a:pt x="890" y="20431"/>
                    <a:pt x="782" y="20912"/>
                    <a:pt x="650" y="21345"/>
                  </a:cubicBezTo>
                  <a:cubicBezTo>
                    <a:pt x="518" y="21766"/>
                    <a:pt x="397" y="22139"/>
                    <a:pt x="301" y="22439"/>
                  </a:cubicBezTo>
                  <a:cubicBezTo>
                    <a:pt x="121" y="23040"/>
                    <a:pt x="1" y="23401"/>
                    <a:pt x="1" y="23401"/>
                  </a:cubicBezTo>
                  <a:lnTo>
                    <a:pt x="2009" y="24075"/>
                  </a:lnTo>
                  <a:lnTo>
                    <a:pt x="2237" y="23052"/>
                  </a:lnTo>
                  <a:cubicBezTo>
                    <a:pt x="2309" y="22728"/>
                    <a:pt x="2382" y="22331"/>
                    <a:pt x="2490" y="21874"/>
                  </a:cubicBezTo>
                  <a:cubicBezTo>
                    <a:pt x="2586" y="21417"/>
                    <a:pt x="2658" y="20900"/>
                    <a:pt x="2754" y="20335"/>
                  </a:cubicBezTo>
                  <a:cubicBezTo>
                    <a:pt x="2802" y="20046"/>
                    <a:pt x="2863" y="19758"/>
                    <a:pt x="2911" y="19457"/>
                  </a:cubicBezTo>
                  <a:cubicBezTo>
                    <a:pt x="2959" y="19144"/>
                    <a:pt x="2995" y="18832"/>
                    <a:pt x="3043" y="18507"/>
                  </a:cubicBezTo>
                  <a:cubicBezTo>
                    <a:pt x="3079" y="18182"/>
                    <a:pt x="3127" y="17846"/>
                    <a:pt x="3163" y="17509"/>
                  </a:cubicBezTo>
                  <a:cubicBezTo>
                    <a:pt x="3211" y="17160"/>
                    <a:pt x="3247" y="16811"/>
                    <a:pt x="3283" y="16451"/>
                  </a:cubicBezTo>
                  <a:cubicBezTo>
                    <a:pt x="3320" y="16090"/>
                    <a:pt x="3344" y="15741"/>
                    <a:pt x="3380" y="15368"/>
                  </a:cubicBezTo>
                  <a:lnTo>
                    <a:pt x="3428" y="14815"/>
                  </a:lnTo>
                  <a:cubicBezTo>
                    <a:pt x="3440" y="14635"/>
                    <a:pt x="3452" y="14455"/>
                    <a:pt x="3464" y="14262"/>
                  </a:cubicBezTo>
                  <a:cubicBezTo>
                    <a:pt x="3512" y="13517"/>
                    <a:pt x="3560" y="12759"/>
                    <a:pt x="3572" y="12001"/>
                  </a:cubicBezTo>
                  <a:cubicBezTo>
                    <a:pt x="3584" y="11617"/>
                    <a:pt x="3596" y="11244"/>
                    <a:pt x="3608" y="10871"/>
                  </a:cubicBezTo>
                  <a:cubicBezTo>
                    <a:pt x="3620" y="10486"/>
                    <a:pt x="3608" y="10114"/>
                    <a:pt x="3608" y="9741"/>
                  </a:cubicBezTo>
                  <a:cubicBezTo>
                    <a:pt x="3608" y="8983"/>
                    <a:pt x="3584" y="8262"/>
                    <a:pt x="3560" y="7552"/>
                  </a:cubicBezTo>
                  <a:cubicBezTo>
                    <a:pt x="3548" y="6855"/>
                    <a:pt x="3500" y="6169"/>
                    <a:pt x="3464" y="5520"/>
                  </a:cubicBezTo>
                  <a:cubicBezTo>
                    <a:pt x="3428" y="4871"/>
                    <a:pt x="3368" y="4269"/>
                    <a:pt x="3308" y="3704"/>
                  </a:cubicBezTo>
                  <a:cubicBezTo>
                    <a:pt x="3091" y="1468"/>
                    <a:pt x="2802" y="1"/>
                    <a:pt x="2802" y="1"/>
                  </a:cubicBezTo>
                  <a:close/>
                </a:path>
              </a:pathLst>
            </a:custGeom>
            <a:solidFill>
              <a:srgbClr val="F4F7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5814;p78">
              <a:extLst>
                <a:ext uri="{FF2B5EF4-FFF2-40B4-BE49-F238E27FC236}">
                  <a16:creationId xmlns:a16="http://schemas.microsoft.com/office/drawing/2014/main" id="{2B444CCE-39DD-4D4E-B862-7F976B52724D}"/>
                </a:ext>
              </a:extLst>
            </p:cNvPr>
            <p:cNvSpPr/>
            <p:nvPr/>
          </p:nvSpPr>
          <p:spPr>
            <a:xfrm>
              <a:off x="2282641" y="1594350"/>
              <a:ext cx="172875" cy="848675"/>
            </a:xfrm>
            <a:custGeom>
              <a:avLst/>
              <a:gdLst/>
              <a:ahLst/>
              <a:cxnLst/>
              <a:rect l="l" t="t" r="r" b="b"/>
              <a:pathLst>
                <a:path w="6915" h="33947" extrusionOk="0">
                  <a:moveTo>
                    <a:pt x="5027" y="8250"/>
                  </a:moveTo>
                  <a:cubicBezTo>
                    <a:pt x="5339" y="4137"/>
                    <a:pt x="6914" y="0"/>
                    <a:pt x="6914" y="0"/>
                  </a:cubicBezTo>
                  <a:cubicBezTo>
                    <a:pt x="4065" y="3644"/>
                    <a:pt x="3307" y="8310"/>
                    <a:pt x="3307" y="8310"/>
                  </a:cubicBezTo>
                  <a:cubicBezTo>
                    <a:pt x="0" y="19818"/>
                    <a:pt x="4509" y="33947"/>
                    <a:pt x="4509" y="33947"/>
                  </a:cubicBezTo>
                  <a:lnTo>
                    <a:pt x="6313" y="33658"/>
                  </a:lnTo>
                  <a:cubicBezTo>
                    <a:pt x="3584" y="17364"/>
                    <a:pt x="5027" y="8250"/>
                    <a:pt x="5027" y="8250"/>
                  </a:cubicBezTo>
                  <a:close/>
                </a:path>
              </a:pathLst>
            </a:custGeom>
            <a:solidFill>
              <a:srgbClr val="F4F7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5815;p78">
              <a:extLst>
                <a:ext uri="{FF2B5EF4-FFF2-40B4-BE49-F238E27FC236}">
                  <a16:creationId xmlns:a16="http://schemas.microsoft.com/office/drawing/2014/main" id="{A91F3247-4290-45B5-9E8D-5B3F71A8ABA9}"/>
                </a:ext>
              </a:extLst>
            </p:cNvPr>
            <p:cNvSpPr/>
            <p:nvPr/>
          </p:nvSpPr>
          <p:spPr>
            <a:xfrm>
              <a:off x="2404725" y="1747975"/>
              <a:ext cx="168375" cy="168375"/>
            </a:xfrm>
            <a:custGeom>
              <a:avLst/>
              <a:gdLst/>
              <a:ahLst/>
              <a:cxnLst/>
              <a:rect l="l" t="t" r="r" b="b"/>
              <a:pathLst>
                <a:path w="6735" h="6735" extrusionOk="0">
                  <a:moveTo>
                    <a:pt x="3367" y="0"/>
                  </a:moveTo>
                  <a:cubicBezTo>
                    <a:pt x="1503" y="0"/>
                    <a:pt x="0" y="1503"/>
                    <a:pt x="0" y="3367"/>
                  </a:cubicBezTo>
                  <a:cubicBezTo>
                    <a:pt x="0" y="5231"/>
                    <a:pt x="1503" y="6734"/>
                    <a:pt x="3367" y="6734"/>
                  </a:cubicBezTo>
                  <a:cubicBezTo>
                    <a:pt x="5231" y="6734"/>
                    <a:pt x="6734" y="5231"/>
                    <a:pt x="6734" y="3367"/>
                  </a:cubicBezTo>
                  <a:cubicBezTo>
                    <a:pt x="6734" y="1503"/>
                    <a:pt x="5231" y="0"/>
                    <a:pt x="33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5816;p78">
              <a:extLst>
                <a:ext uri="{FF2B5EF4-FFF2-40B4-BE49-F238E27FC236}">
                  <a16:creationId xmlns:a16="http://schemas.microsoft.com/office/drawing/2014/main" id="{283B0E28-A4BA-4270-B9F9-2EC462712411}"/>
                </a:ext>
              </a:extLst>
            </p:cNvPr>
            <p:cNvSpPr/>
            <p:nvPr/>
          </p:nvSpPr>
          <p:spPr>
            <a:xfrm>
              <a:off x="2432975" y="1781825"/>
              <a:ext cx="96525" cy="86725"/>
            </a:xfrm>
            <a:custGeom>
              <a:avLst/>
              <a:gdLst/>
              <a:ahLst/>
              <a:cxnLst/>
              <a:rect l="l" t="t" r="r" b="b"/>
              <a:pathLst>
                <a:path w="3861" h="3469" extrusionOk="0">
                  <a:moveTo>
                    <a:pt x="2231" y="0"/>
                  </a:moveTo>
                  <a:cubicBezTo>
                    <a:pt x="1765" y="0"/>
                    <a:pt x="1296" y="163"/>
                    <a:pt x="914" y="498"/>
                  </a:cubicBezTo>
                  <a:cubicBezTo>
                    <a:pt x="24" y="1268"/>
                    <a:pt x="0" y="2651"/>
                    <a:pt x="854" y="3468"/>
                  </a:cubicBezTo>
                  <a:cubicBezTo>
                    <a:pt x="1504" y="2254"/>
                    <a:pt x="2574" y="1328"/>
                    <a:pt x="3860" y="847"/>
                  </a:cubicBezTo>
                  <a:cubicBezTo>
                    <a:pt x="3469" y="290"/>
                    <a:pt x="2853" y="0"/>
                    <a:pt x="2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5817;p78">
              <a:extLst>
                <a:ext uri="{FF2B5EF4-FFF2-40B4-BE49-F238E27FC236}">
                  <a16:creationId xmlns:a16="http://schemas.microsoft.com/office/drawing/2014/main" id="{932C33F6-703A-4C5B-8623-4266608F2016}"/>
                </a:ext>
              </a:extLst>
            </p:cNvPr>
            <p:cNvSpPr/>
            <p:nvPr/>
          </p:nvSpPr>
          <p:spPr>
            <a:xfrm>
              <a:off x="2454325" y="1802975"/>
              <a:ext cx="90200" cy="79025"/>
            </a:xfrm>
            <a:custGeom>
              <a:avLst/>
              <a:gdLst/>
              <a:ahLst/>
              <a:cxnLst/>
              <a:rect l="l" t="t" r="r" b="b"/>
              <a:pathLst>
                <a:path w="3608" h="3161" extrusionOk="0">
                  <a:moveTo>
                    <a:pt x="3006" y="1"/>
                  </a:moveTo>
                  <a:cubicBezTo>
                    <a:pt x="1720" y="482"/>
                    <a:pt x="650" y="1408"/>
                    <a:pt x="0" y="2622"/>
                  </a:cubicBezTo>
                  <a:cubicBezTo>
                    <a:pt x="383" y="2980"/>
                    <a:pt x="876" y="3161"/>
                    <a:pt x="1372" y="3161"/>
                  </a:cubicBezTo>
                  <a:cubicBezTo>
                    <a:pt x="1841" y="3161"/>
                    <a:pt x="2313" y="2998"/>
                    <a:pt x="2694" y="2670"/>
                  </a:cubicBezTo>
                  <a:cubicBezTo>
                    <a:pt x="3475" y="1997"/>
                    <a:pt x="3608" y="830"/>
                    <a:pt x="30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图片 26" descr="徽标&#10;&#10;描述已自动生成">
            <a:extLst>
              <a:ext uri="{FF2B5EF4-FFF2-40B4-BE49-F238E27FC236}">
                <a16:creationId xmlns:a16="http://schemas.microsoft.com/office/drawing/2014/main" id="{C8A1024F-5CCE-449C-A73C-995341C8B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0" y="37990"/>
            <a:ext cx="4549260" cy="4195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0558;p52">
            <a:extLst>
              <a:ext uri="{FF2B5EF4-FFF2-40B4-BE49-F238E27FC236}">
                <a16:creationId xmlns:a16="http://schemas.microsoft.com/office/drawing/2014/main" id="{70B70A3C-C9B1-4FC1-8405-570BB6EB7C2E}"/>
              </a:ext>
            </a:extLst>
          </p:cNvPr>
          <p:cNvSpPr txBox="1">
            <a:spLocks/>
          </p:cNvSpPr>
          <p:nvPr/>
        </p:nvSpPr>
        <p:spPr>
          <a:xfrm>
            <a:off x="476251" y="285750"/>
            <a:ext cx="2250766" cy="5727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GB" sz="3000" dirty="0">
                <a:solidFill>
                  <a:srgbClr val="6D88B7"/>
                </a:solidFill>
                <a:latin typeface="Impact" panose="020B0806030902050204" charset="0"/>
                <a:cs typeface="Impact" panose="020B0806030902050204" charset="0"/>
              </a:rPr>
              <a:t>Main Model</a:t>
            </a:r>
          </a:p>
        </p:txBody>
      </p:sp>
      <p:pic>
        <p:nvPicPr>
          <p:cNvPr id="19" name="图片 18" descr="LOGO">
            <a:extLst>
              <a:ext uri="{FF2B5EF4-FFF2-40B4-BE49-F238E27FC236}">
                <a16:creationId xmlns:a16="http://schemas.microsoft.com/office/drawing/2014/main" id="{F9BACF8C-9A3F-4F62-AED1-7EC6A89C1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140" y="184785"/>
            <a:ext cx="1864995" cy="469265"/>
          </a:xfrm>
          <a:prstGeom prst="rect">
            <a:avLst/>
          </a:prstGeom>
        </p:spPr>
      </p:pic>
      <p:pic>
        <p:nvPicPr>
          <p:cNvPr id="20" name="图片 19" descr="图标&#10;&#10;描述已自动生成">
            <a:extLst>
              <a:ext uri="{FF2B5EF4-FFF2-40B4-BE49-F238E27FC236}">
                <a16:creationId xmlns:a16="http://schemas.microsoft.com/office/drawing/2014/main" id="{6A66FAD3-286D-4DA8-9EF8-051CFC038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00" y="3157557"/>
            <a:ext cx="1377304" cy="1210925"/>
          </a:xfrm>
          <a:prstGeom prst="rect">
            <a:avLst/>
          </a:prstGeom>
        </p:spPr>
      </p:pic>
      <p:pic>
        <p:nvPicPr>
          <p:cNvPr id="21" name="图片 20" descr="图标&#10;&#10;描述已自动生成">
            <a:extLst>
              <a:ext uri="{FF2B5EF4-FFF2-40B4-BE49-F238E27FC236}">
                <a16:creationId xmlns:a16="http://schemas.microsoft.com/office/drawing/2014/main" id="{D4D558D2-CAAA-49BB-A06E-4DC5CD87C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1250" y="899986"/>
            <a:ext cx="787914" cy="1769296"/>
          </a:xfrm>
          <a:prstGeom prst="rect">
            <a:avLst/>
          </a:prstGeom>
        </p:spPr>
      </p:pic>
      <p:sp>
        <p:nvSpPr>
          <p:cNvPr id="22" name="Google Shape;20563;p52">
            <a:extLst>
              <a:ext uri="{FF2B5EF4-FFF2-40B4-BE49-F238E27FC236}">
                <a16:creationId xmlns:a16="http://schemas.microsoft.com/office/drawing/2014/main" id="{8966DA88-B9DA-4693-A094-ED2F438315D1}"/>
              </a:ext>
            </a:extLst>
          </p:cNvPr>
          <p:cNvSpPr txBox="1">
            <a:spLocks/>
          </p:cNvSpPr>
          <p:nvPr/>
        </p:nvSpPr>
        <p:spPr>
          <a:xfrm>
            <a:off x="2229377" y="749393"/>
            <a:ext cx="3602243" cy="506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000"/>
              <a:buFont typeface="Big Shoulders Text"/>
              <a:buNone/>
              <a:defRPr sz="20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pPr algn="l"/>
            <a:r>
              <a:rPr lang="en-US" sz="1600" b="1" dirty="0">
                <a:latin typeface="+mn-lt"/>
                <a:cs typeface="Times New Roman" panose="02020603050405020304" pitchFamily="18" charset="0"/>
              </a:rPr>
              <a:t>(Model 1) News emotion: </a:t>
            </a:r>
          </a:p>
        </p:txBody>
      </p:sp>
      <p:sp>
        <p:nvSpPr>
          <p:cNvPr id="23" name="流程图: 终止 22">
            <a:extLst>
              <a:ext uri="{FF2B5EF4-FFF2-40B4-BE49-F238E27FC236}">
                <a16:creationId xmlns:a16="http://schemas.microsoft.com/office/drawing/2014/main" id="{18F6A49B-89D0-4927-A343-D22CD55171CB}"/>
              </a:ext>
            </a:extLst>
          </p:cNvPr>
          <p:cNvSpPr/>
          <p:nvPr/>
        </p:nvSpPr>
        <p:spPr>
          <a:xfrm>
            <a:off x="2703760" y="1310753"/>
            <a:ext cx="783772" cy="407254"/>
          </a:xfrm>
          <a:prstGeom prst="flowChartTerminator">
            <a:avLst/>
          </a:prstGeom>
          <a:solidFill>
            <a:srgbClr val="708E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Times New Roman" panose="02020603050405020304" pitchFamily="18" charset="0"/>
              </a:rPr>
              <a:t>Input</a:t>
            </a:r>
            <a:endParaRPr lang="zh-CN" altLang="en-US" b="1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F9C84EA4-8115-4AD7-BE88-8FE1A0A9B535}"/>
              </a:ext>
            </a:extLst>
          </p:cNvPr>
          <p:cNvSpPr/>
          <p:nvPr/>
        </p:nvSpPr>
        <p:spPr>
          <a:xfrm>
            <a:off x="3817170" y="1280016"/>
            <a:ext cx="852928" cy="484093"/>
          </a:xfrm>
          <a:prstGeom prst="roundRect">
            <a:avLst/>
          </a:prstGeom>
          <a:solidFill>
            <a:srgbClr val="FFD6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141A2A"/>
                </a:solidFill>
                <a:cs typeface="Times New Roman" panose="02020603050405020304" pitchFamily="18" charset="0"/>
              </a:rPr>
              <a:t>Raw Data </a:t>
            </a:r>
            <a:endParaRPr lang="zh-CN" altLang="en-US" dirty="0">
              <a:solidFill>
                <a:srgbClr val="141A2A"/>
              </a:solidFill>
              <a:cs typeface="Times New Roman" panose="02020603050405020304" pitchFamily="18" charset="0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5F8E1D07-B0D6-4FD4-8A8C-914F65C4D272}"/>
              </a:ext>
            </a:extLst>
          </p:cNvPr>
          <p:cNvSpPr/>
          <p:nvPr/>
        </p:nvSpPr>
        <p:spPr>
          <a:xfrm>
            <a:off x="2999881" y="2038239"/>
            <a:ext cx="1183341" cy="484093"/>
          </a:xfrm>
          <a:prstGeom prst="roundRect">
            <a:avLst/>
          </a:prstGeom>
          <a:solidFill>
            <a:srgbClr val="FFD6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141A2A"/>
                </a:solidFill>
                <a:cs typeface="Times New Roman" panose="02020603050405020304" pitchFamily="18" charset="0"/>
              </a:rPr>
              <a:t>Split:</a:t>
            </a:r>
          </a:p>
          <a:p>
            <a:pPr algn="ctr"/>
            <a:r>
              <a:rPr lang="en-US" altLang="zh-CN" dirty="0">
                <a:solidFill>
                  <a:srgbClr val="141A2A"/>
                </a:solidFill>
                <a:cs typeface="Times New Roman" panose="02020603050405020304" pitchFamily="18" charset="0"/>
              </a:rPr>
              <a:t>Test Data </a:t>
            </a:r>
            <a:endParaRPr lang="zh-CN" altLang="en-US" dirty="0">
              <a:solidFill>
                <a:srgbClr val="141A2A"/>
              </a:solidFill>
              <a:cs typeface="Times New Roman" panose="02020603050405020304" pitchFamily="18" charset="0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32C3879E-A243-4DCC-B6A1-4760A7823131}"/>
              </a:ext>
            </a:extLst>
          </p:cNvPr>
          <p:cNvSpPr/>
          <p:nvPr/>
        </p:nvSpPr>
        <p:spPr>
          <a:xfrm>
            <a:off x="4435812" y="2038239"/>
            <a:ext cx="1215177" cy="484093"/>
          </a:xfrm>
          <a:prstGeom prst="roundRect">
            <a:avLst/>
          </a:prstGeom>
          <a:solidFill>
            <a:srgbClr val="FFD6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141A2A"/>
                </a:solidFill>
                <a:cs typeface="Times New Roman" panose="02020603050405020304" pitchFamily="18" charset="0"/>
              </a:rPr>
              <a:t>Split: </a:t>
            </a:r>
          </a:p>
          <a:p>
            <a:pPr algn="ctr"/>
            <a:r>
              <a:rPr lang="en-US" altLang="zh-CN" dirty="0">
                <a:solidFill>
                  <a:srgbClr val="141A2A"/>
                </a:solidFill>
                <a:cs typeface="Times New Roman" panose="02020603050405020304" pitchFamily="18" charset="0"/>
              </a:rPr>
              <a:t>Train Data </a:t>
            </a:r>
            <a:endParaRPr lang="zh-CN" altLang="en-US" dirty="0">
              <a:solidFill>
                <a:srgbClr val="141A2A"/>
              </a:solidFill>
              <a:cs typeface="Times New Roman" panose="02020603050405020304" pitchFamily="18" charset="0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2B58F41-F5D0-432D-B2BD-180A2A395AA8}"/>
              </a:ext>
            </a:extLst>
          </p:cNvPr>
          <p:cNvSpPr/>
          <p:nvPr/>
        </p:nvSpPr>
        <p:spPr>
          <a:xfrm>
            <a:off x="5903579" y="1933384"/>
            <a:ext cx="1482779" cy="693801"/>
          </a:xfrm>
          <a:prstGeom prst="roundRect">
            <a:avLst/>
          </a:prstGeom>
          <a:solidFill>
            <a:srgbClr val="FFD6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141A2A"/>
                </a:solidFill>
                <a:cs typeface="Times New Roman" panose="02020603050405020304" pitchFamily="18" charset="0"/>
              </a:rPr>
              <a:t>Judge the emotion for every word</a:t>
            </a:r>
            <a:endParaRPr lang="zh-CN" altLang="en-US" dirty="0">
              <a:solidFill>
                <a:srgbClr val="141A2A"/>
              </a:solidFill>
              <a:cs typeface="Times New Roman" panose="02020603050405020304" pitchFamily="18" charset="0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E2A33A8D-8A80-4C6A-98F5-A0D71E98D719}"/>
              </a:ext>
            </a:extLst>
          </p:cNvPr>
          <p:cNvSpPr/>
          <p:nvPr/>
        </p:nvSpPr>
        <p:spPr>
          <a:xfrm>
            <a:off x="7655616" y="1933384"/>
            <a:ext cx="1096010" cy="693801"/>
          </a:xfrm>
          <a:prstGeom prst="roundRect">
            <a:avLst/>
          </a:prstGeom>
          <a:solidFill>
            <a:srgbClr val="FFD6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141A2A"/>
                </a:solidFill>
                <a:cs typeface="Times New Roman" panose="02020603050405020304" pitchFamily="18" charset="0"/>
              </a:rPr>
              <a:t>Give an emotional grade</a:t>
            </a:r>
            <a:endParaRPr lang="zh-CN" altLang="en-US" dirty="0">
              <a:solidFill>
                <a:srgbClr val="141A2A"/>
              </a:solidFill>
              <a:cs typeface="Times New Roman" panose="02020603050405020304" pitchFamily="18" charset="0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E29E282E-2901-4A6F-8B5F-159747C1FE5E}"/>
              </a:ext>
            </a:extLst>
          </p:cNvPr>
          <p:cNvSpPr/>
          <p:nvPr/>
        </p:nvSpPr>
        <p:spPr>
          <a:xfrm>
            <a:off x="7545623" y="2922162"/>
            <a:ext cx="1313164" cy="724700"/>
          </a:xfrm>
          <a:prstGeom prst="roundRect">
            <a:avLst/>
          </a:prstGeom>
          <a:solidFill>
            <a:srgbClr val="FFD6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141A2A"/>
                </a:solidFill>
                <a:cs typeface="Times New Roman" panose="02020603050405020304" pitchFamily="18" charset="0"/>
              </a:rPr>
              <a:t>Fuzzy semantic </a:t>
            </a:r>
            <a:r>
              <a:rPr lang="en-US" altLang="zh-CN" dirty="0" err="1">
                <a:solidFill>
                  <a:srgbClr val="141A2A"/>
                </a:solidFill>
                <a:cs typeface="Times New Roman" panose="02020603050405020304" pitchFamily="18" charset="0"/>
              </a:rPr>
              <a:t>alogorithm</a:t>
            </a:r>
            <a:endParaRPr lang="zh-CN" altLang="en-US" dirty="0">
              <a:solidFill>
                <a:srgbClr val="141A2A"/>
              </a:solidFill>
              <a:cs typeface="Times New Roman" panose="02020603050405020304" pitchFamily="18" charset="0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0338419B-2894-4E62-9AAC-9D4611342196}"/>
              </a:ext>
            </a:extLst>
          </p:cNvPr>
          <p:cNvSpPr/>
          <p:nvPr/>
        </p:nvSpPr>
        <p:spPr>
          <a:xfrm>
            <a:off x="6048498" y="2923024"/>
            <a:ext cx="1313164" cy="724700"/>
          </a:xfrm>
          <a:prstGeom prst="roundRect">
            <a:avLst/>
          </a:prstGeom>
          <a:solidFill>
            <a:srgbClr val="FFD6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141A2A"/>
                </a:solidFill>
                <a:cs typeface="Times New Roman" panose="02020603050405020304" pitchFamily="18" charset="0"/>
              </a:rPr>
              <a:t>Link the News to company</a:t>
            </a:r>
            <a:endParaRPr lang="zh-CN" altLang="en-US" dirty="0">
              <a:solidFill>
                <a:srgbClr val="141A2A"/>
              </a:solidFill>
              <a:cs typeface="Times New Roman" panose="02020603050405020304" pitchFamily="18" charset="0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44ECFFCD-D6F7-4B07-BA2D-B85680302DD3}"/>
              </a:ext>
            </a:extLst>
          </p:cNvPr>
          <p:cNvSpPr/>
          <p:nvPr/>
        </p:nvSpPr>
        <p:spPr>
          <a:xfrm>
            <a:off x="4551373" y="2927962"/>
            <a:ext cx="1313164" cy="724700"/>
          </a:xfrm>
          <a:prstGeom prst="roundRect">
            <a:avLst/>
          </a:prstGeom>
          <a:solidFill>
            <a:srgbClr val="FFD6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rgbClr val="141A2A"/>
                </a:solidFill>
                <a:cs typeface="Times New Roman" panose="02020603050405020304" pitchFamily="18" charset="0"/>
              </a:rPr>
              <a:t>LightGBM</a:t>
            </a:r>
            <a:r>
              <a:rPr lang="en-US" altLang="zh-CN" dirty="0">
                <a:solidFill>
                  <a:srgbClr val="141A2A"/>
                </a:solidFill>
                <a:cs typeface="Times New Roman" panose="02020603050405020304" pitchFamily="18" charset="0"/>
              </a:rPr>
              <a:t> Decision Tree</a:t>
            </a:r>
            <a:endParaRPr lang="zh-CN" altLang="en-US" dirty="0">
              <a:solidFill>
                <a:srgbClr val="141A2A"/>
              </a:solidFill>
              <a:cs typeface="Times New Roman" panose="02020603050405020304" pitchFamily="18" charset="0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A8584009-3733-49B3-886D-277052AFBE23}"/>
              </a:ext>
            </a:extLst>
          </p:cNvPr>
          <p:cNvSpPr/>
          <p:nvPr/>
        </p:nvSpPr>
        <p:spPr>
          <a:xfrm>
            <a:off x="3004567" y="2931718"/>
            <a:ext cx="1313164" cy="724700"/>
          </a:xfrm>
          <a:prstGeom prst="roundRect">
            <a:avLst/>
          </a:prstGeom>
          <a:solidFill>
            <a:srgbClr val="FFD6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141A2A"/>
                </a:solidFill>
                <a:cs typeface="Times New Roman" panose="02020603050405020304" pitchFamily="18" charset="0"/>
              </a:rPr>
              <a:t>Train and Test the model</a:t>
            </a:r>
            <a:endParaRPr lang="zh-CN" altLang="en-US" dirty="0">
              <a:solidFill>
                <a:srgbClr val="141A2A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FE860A29-9113-4B57-AED0-F51DA1E63482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3487532" y="1514380"/>
            <a:ext cx="329638" cy="768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0B2A15EB-3D81-478D-A14C-A0DB42F022FB}"/>
              </a:ext>
            </a:extLst>
          </p:cNvPr>
          <p:cNvCxnSpPr>
            <a:stCxn id="24" idx="2"/>
            <a:endCxn id="25" idx="0"/>
          </p:cNvCxnSpPr>
          <p:nvPr/>
        </p:nvCxnSpPr>
        <p:spPr>
          <a:xfrm flipH="1">
            <a:off x="3591552" y="1764109"/>
            <a:ext cx="652082" cy="27413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EDEC017A-1CA6-4DE6-A8A9-124FF5690A6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4243634" y="1764109"/>
            <a:ext cx="799767" cy="27413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040334AB-B6DB-4C8A-9713-E5433CFC33CE}"/>
              </a:ext>
            </a:extLst>
          </p:cNvPr>
          <p:cNvCxnSpPr>
            <a:stCxn id="26" idx="3"/>
            <a:endCxn id="27" idx="1"/>
          </p:cNvCxnSpPr>
          <p:nvPr/>
        </p:nvCxnSpPr>
        <p:spPr>
          <a:xfrm flipV="1">
            <a:off x="5650989" y="2280285"/>
            <a:ext cx="252590" cy="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6E1858A1-F3EA-4D2F-9C01-4090319718BA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7386358" y="2280285"/>
            <a:ext cx="269258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05C27B09-DB66-4A08-AAA3-709BC63BB1FE}"/>
              </a:ext>
            </a:extLst>
          </p:cNvPr>
          <p:cNvCxnSpPr>
            <a:stCxn id="28" idx="2"/>
            <a:endCxn id="29" idx="0"/>
          </p:cNvCxnSpPr>
          <p:nvPr/>
        </p:nvCxnSpPr>
        <p:spPr>
          <a:xfrm flipH="1">
            <a:off x="8202205" y="2627185"/>
            <a:ext cx="1416" cy="29497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C90C4F70-7483-4009-B7A0-B68730F7DBB2}"/>
              </a:ext>
            </a:extLst>
          </p:cNvPr>
          <p:cNvCxnSpPr>
            <a:stCxn id="29" idx="1"/>
            <a:endCxn id="30" idx="3"/>
          </p:cNvCxnSpPr>
          <p:nvPr/>
        </p:nvCxnSpPr>
        <p:spPr>
          <a:xfrm flipH="1">
            <a:off x="7361662" y="3284512"/>
            <a:ext cx="183961" cy="86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C3D14E62-4CDE-4AAF-8D69-59ACBAAE1329}"/>
              </a:ext>
            </a:extLst>
          </p:cNvPr>
          <p:cNvCxnSpPr>
            <a:stCxn id="30" idx="1"/>
            <a:endCxn id="31" idx="3"/>
          </p:cNvCxnSpPr>
          <p:nvPr/>
        </p:nvCxnSpPr>
        <p:spPr>
          <a:xfrm flipH="1">
            <a:off x="5864537" y="3285374"/>
            <a:ext cx="183961" cy="493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32B2857D-8A81-412F-9B36-CC419F58D4AA}"/>
              </a:ext>
            </a:extLst>
          </p:cNvPr>
          <p:cNvCxnSpPr>
            <a:stCxn id="31" idx="1"/>
            <a:endCxn id="32" idx="3"/>
          </p:cNvCxnSpPr>
          <p:nvPr/>
        </p:nvCxnSpPr>
        <p:spPr>
          <a:xfrm flipH="1">
            <a:off x="4317731" y="3290312"/>
            <a:ext cx="233642" cy="375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C7BB21C6-749E-4A27-B9E7-662B33F669D0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3661149" y="3656418"/>
            <a:ext cx="0" cy="29666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流程图: 终止 50">
            <a:extLst>
              <a:ext uri="{FF2B5EF4-FFF2-40B4-BE49-F238E27FC236}">
                <a16:creationId xmlns:a16="http://schemas.microsoft.com/office/drawing/2014/main" id="{01E692D0-94DA-4266-92FF-B5037EA07AB3}"/>
              </a:ext>
            </a:extLst>
          </p:cNvPr>
          <p:cNvSpPr/>
          <p:nvPr/>
        </p:nvSpPr>
        <p:spPr>
          <a:xfrm>
            <a:off x="3269263" y="3953083"/>
            <a:ext cx="783772" cy="407254"/>
          </a:xfrm>
          <a:prstGeom prst="flowChartTerminator">
            <a:avLst/>
          </a:prstGeom>
          <a:solidFill>
            <a:srgbClr val="708E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Score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56" name="圆角矩形 5">
            <a:extLst>
              <a:ext uri="{FF2B5EF4-FFF2-40B4-BE49-F238E27FC236}">
                <a16:creationId xmlns:a16="http://schemas.microsoft.com/office/drawing/2014/main" id="{BE73B80D-9250-410B-9818-6ACCA8043F44}"/>
              </a:ext>
            </a:extLst>
          </p:cNvPr>
          <p:cNvSpPr/>
          <p:nvPr/>
        </p:nvSpPr>
        <p:spPr>
          <a:xfrm>
            <a:off x="7553252" y="4478802"/>
            <a:ext cx="1331595" cy="366395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dirty="0">
                <a:solidFill>
                  <a:srgbClr val="141A2A"/>
                </a:solidFill>
                <a:latin typeface="Impact" panose="020B0806030902050204" charset="0"/>
              </a:rPr>
              <a:t>IMPROVEMENT</a:t>
            </a:r>
            <a:endParaRPr lang="zh-CN" altLang="en-US" dirty="0">
              <a:solidFill>
                <a:srgbClr val="141A2A"/>
              </a:solidFill>
              <a:latin typeface="Impact" panose="020B0806030902050204" charset="0"/>
            </a:endParaRPr>
          </a:p>
        </p:txBody>
      </p:sp>
      <p:sp>
        <p:nvSpPr>
          <p:cNvPr id="57" name="圆角矩形 4">
            <a:extLst>
              <a:ext uri="{FF2B5EF4-FFF2-40B4-BE49-F238E27FC236}">
                <a16:creationId xmlns:a16="http://schemas.microsoft.com/office/drawing/2014/main" id="{9D8FCB8E-9708-45E9-BBF7-EFC3A06027BC}"/>
              </a:ext>
            </a:extLst>
          </p:cNvPr>
          <p:cNvSpPr/>
          <p:nvPr/>
        </p:nvSpPr>
        <p:spPr>
          <a:xfrm>
            <a:off x="6182287" y="4478802"/>
            <a:ext cx="1193165" cy="366395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dirty="0">
                <a:solidFill>
                  <a:srgbClr val="141A2A"/>
                </a:solidFill>
                <a:latin typeface="Impact" panose="020B0806030902050204" charset="0"/>
              </a:rPr>
              <a:t>MODEL</a:t>
            </a:r>
            <a:endParaRPr lang="zh-CN" altLang="en-US" dirty="0">
              <a:solidFill>
                <a:srgbClr val="141A2A"/>
              </a:solidFill>
              <a:latin typeface="Impact" panose="020B0806030902050204" charset="0"/>
            </a:endParaRPr>
          </a:p>
        </p:txBody>
      </p:sp>
      <p:sp>
        <p:nvSpPr>
          <p:cNvPr id="58" name="圆角矩形 3">
            <a:extLst>
              <a:ext uri="{FF2B5EF4-FFF2-40B4-BE49-F238E27FC236}">
                <a16:creationId xmlns:a16="http://schemas.microsoft.com/office/drawing/2014/main" id="{1CCCE58B-9225-4E49-A5FE-46A37C0054A9}"/>
              </a:ext>
            </a:extLst>
          </p:cNvPr>
          <p:cNvSpPr/>
          <p:nvPr/>
        </p:nvSpPr>
        <p:spPr>
          <a:xfrm>
            <a:off x="4467013" y="4478802"/>
            <a:ext cx="1537474" cy="366395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dirty="0">
                <a:solidFill>
                  <a:srgbClr val="141A2A"/>
                </a:solidFill>
                <a:latin typeface="Impact" panose="020B0806030902050204" charset="0"/>
              </a:rPr>
              <a:t>DATA PREVIEW</a:t>
            </a:r>
            <a:endParaRPr lang="zh-CN" altLang="en-US" dirty="0">
              <a:solidFill>
                <a:srgbClr val="141A2A"/>
              </a:solidFill>
              <a:latin typeface="Impact" panose="020B0806030902050204" charset="0"/>
            </a:endParaRPr>
          </a:p>
        </p:txBody>
      </p:sp>
      <p:sp>
        <p:nvSpPr>
          <p:cNvPr id="59" name="等腰三角形 58">
            <a:extLst>
              <a:ext uri="{FF2B5EF4-FFF2-40B4-BE49-F238E27FC236}">
                <a16:creationId xmlns:a16="http://schemas.microsoft.com/office/drawing/2014/main" id="{1191FFAA-250E-4E66-993F-8ED4100E5D28}"/>
              </a:ext>
            </a:extLst>
          </p:cNvPr>
          <p:cNvSpPr/>
          <p:nvPr/>
        </p:nvSpPr>
        <p:spPr>
          <a:xfrm>
            <a:off x="6661903" y="4341087"/>
            <a:ext cx="215900" cy="131445"/>
          </a:xfrm>
          <a:prstGeom prst="triangle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3335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A851C2AA-6AAA-4948-B815-FBD1B1B9C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630" y="-7684"/>
            <a:ext cx="9211314" cy="515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919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A851C2AA-6AAA-4948-B815-FBD1B1B9C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5600" y="-6107196"/>
            <a:ext cx="29861036" cy="1669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04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0558;p52">
            <a:extLst>
              <a:ext uri="{FF2B5EF4-FFF2-40B4-BE49-F238E27FC236}">
                <a16:creationId xmlns:a16="http://schemas.microsoft.com/office/drawing/2014/main" id="{70B70A3C-C9B1-4FC1-8405-570BB6EB7C2E}"/>
              </a:ext>
            </a:extLst>
          </p:cNvPr>
          <p:cNvSpPr txBox="1">
            <a:spLocks/>
          </p:cNvSpPr>
          <p:nvPr/>
        </p:nvSpPr>
        <p:spPr>
          <a:xfrm>
            <a:off x="476251" y="285750"/>
            <a:ext cx="2250766" cy="5727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GB" sz="3000" dirty="0">
                <a:solidFill>
                  <a:srgbClr val="6D88B7"/>
                </a:solidFill>
                <a:latin typeface="Impact" panose="020B0806030902050204" charset="0"/>
                <a:cs typeface="Impact" panose="020B0806030902050204" charset="0"/>
              </a:rPr>
              <a:t>Main Model</a:t>
            </a:r>
          </a:p>
        </p:txBody>
      </p:sp>
      <p:pic>
        <p:nvPicPr>
          <p:cNvPr id="19" name="图片 18" descr="LOGO">
            <a:extLst>
              <a:ext uri="{FF2B5EF4-FFF2-40B4-BE49-F238E27FC236}">
                <a16:creationId xmlns:a16="http://schemas.microsoft.com/office/drawing/2014/main" id="{F9BACF8C-9A3F-4F62-AED1-7EC6A89C1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140" y="184785"/>
            <a:ext cx="1864995" cy="469265"/>
          </a:xfrm>
          <a:prstGeom prst="rect">
            <a:avLst/>
          </a:prstGeom>
        </p:spPr>
      </p:pic>
      <p:pic>
        <p:nvPicPr>
          <p:cNvPr id="20" name="图片 19" descr="图标&#10;&#10;描述已自动生成">
            <a:extLst>
              <a:ext uri="{FF2B5EF4-FFF2-40B4-BE49-F238E27FC236}">
                <a16:creationId xmlns:a16="http://schemas.microsoft.com/office/drawing/2014/main" id="{6A66FAD3-286D-4DA8-9EF8-051CFC038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00" y="3157557"/>
            <a:ext cx="1377304" cy="1210925"/>
          </a:xfrm>
          <a:prstGeom prst="rect">
            <a:avLst/>
          </a:prstGeom>
        </p:spPr>
      </p:pic>
      <p:pic>
        <p:nvPicPr>
          <p:cNvPr id="21" name="图片 20" descr="图标&#10;&#10;描述已自动生成">
            <a:extLst>
              <a:ext uri="{FF2B5EF4-FFF2-40B4-BE49-F238E27FC236}">
                <a16:creationId xmlns:a16="http://schemas.microsoft.com/office/drawing/2014/main" id="{D4D558D2-CAAA-49BB-A06E-4DC5CD87C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1250" y="899986"/>
            <a:ext cx="787914" cy="1769296"/>
          </a:xfrm>
          <a:prstGeom prst="rect">
            <a:avLst/>
          </a:prstGeom>
        </p:spPr>
      </p:pic>
      <p:sp>
        <p:nvSpPr>
          <p:cNvPr id="22" name="Google Shape;20563;p52">
            <a:extLst>
              <a:ext uri="{FF2B5EF4-FFF2-40B4-BE49-F238E27FC236}">
                <a16:creationId xmlns:a16="http://schemas.microsoft.com/office/drawing/2014/main" id="{8966DA88-B9DA-4693-A094-ED2F438315D1}"/>
              </a:ext>
            </a:extLst>
          </p:cNvPr>
          <p:cNvSpPr txBox="1">
            <a:spLocks/>
          </p:cNvSpPr>
          <p:nvPr/>
        </p:nvSpPr>
        <p:spPr>
          <a:xfrm>
            <a:off x="2229377" y="749393"/>
            <a:ext cx="3602243" cy="506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000"/>
              <a:buFont typeface="Big Shoulders Text"/>
              <a:buNone/>
              <a:defRPr sz="20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pPr algn="l"/>
            <a:r>
              <a:rPr lang="en-US" sz="1600" b="1" dirty="0">
                <a:latin typeface="Calibri" panose="020F0502020204030204" charset="0"/>
                <a:cs typeface="Calibri" panose="020F0502020204030204" charset="0"/>
              </a:rPr>
              <a:t>(Model 1) News emotion: </a:t>
            </a:r>
          </a:p>
        </p:txBody>
      </p:sp>
      <p:sp>
        <p:nvSpPr>
          <p:cNvPr id="23" name="流程图: 终止 22">
            <a:extLst>
              <a:ext uri="{FF2B5EF4-FFF2-40B4-BE49-F238E27FC236}">
                <a16:creationId xmlns:a16="http://schemas.microsoft.com/office/drawing/2014/main" id="{18F6A49B-89D0-4927-A343-D22CD55171CB}"/>
              </a:ext>
            </a:extLst>
          </p:cNvPr>
          <p:cNvSpPr/>
          <p:nvPr/>
        </p:nvSpPr>
        <p:spPr>
          <a:xfrm>
            <a:off x="2703760" y="1310753"/>
            <a:ext cx="783772" cy="407254"/>
          </a:xfrm>
          <a:prstGeom prst="flowChartTerminator">
            <a:avLst/>
          </a:prstGeom>
          <a:solidFill>
            <a:srgbClr val="708E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Input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F9C84EA4-8115-4AD7-BE88-8FE1A0A9B535}"/>
              </a:ext>
            </a:extLst>
          </p:cNvPr>
          <p:cNvSpPr/>
          <p:nvPr/>
        </p:nvSpPr>
        <p:spPr>
          <a:xfrm>
            <a:off x="3817170" y="1280016"/>
            <a:ext cx="852928" cy="484093"/>
          </a:xfrm>
          <a:prstGeom prst="roundRect">
            <a:avLst/>
          </a:prstGeom>
          <a:solidFill>
            <a:srgbClr val="FFD6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141A2A"/>
                </a:solidFill>
              </a:rPr>
              <a:t>Raw Data </a:t>
            </a:r>
            <a:endParaRPr lang="zh-CN" altLang="en-US" dirty="0">
              <a:solidFill>
                <a:srgbClr val="141A2A"/>
              </a:solidFill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5F8E1D07-B0D6-4FD4-8A8C-914F65C4D272}"/>
              </a:ext>
            </a:extLst>
          </p:cNvPr>
          <p:cNvSpPr/>
          <p:nvPr/>
        </p:nvSpPr>
        <p:spPr>
          <a:xfrm>
            <a:off x="2999881" y="2038239"/>
            <a:ext cx="1183341" cy="484093"/>
          </a:xfrm>
          <a:prstGeom prst="roundRect">
            <a:avLst/>
          </a:prstGeom>
          <a:solidFill>
            <a:srgbClr val="FFD6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141A2A"/>
                </a:solidFill>
              </a:rPr>
              <a:t>Split:</a:t>
            </a:r>
          </a:p>
          <a:p>
            <a:pPr algn="ctr"/>
            <a:r>
              <a:rPr lang="en-US" altLang="zh-CN" dirty="0">
                <a:solidFill>
                  <a:srgbClr val="141A2A"/>
                </a:solidFill>
              </a:rPr>
              <a:t>Test Data </a:t>
            </a:r>
            <a:endParaRPr lang="zh-CN" altLang="en-US" dirty="0">
              <a:solidFill>
                <a:srgbClr val="141A2A"/>
              </a:solidFill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32C3879E-A243-4DCC-B6A1-4760A7823131}"/>
              </a:ext>
            </a:extLst>
          </p:cNvPr>
          <p:cNvSpPr/>
          <p:nvPr/>
        </p:nvSpPr>
        <p:spPr>
          <a:xfrm>
            <a:off x="4435812" y="2038239"/>
            <a:ext cx="1215177" cy="484093"/>
          </a:xfrm>
          <a:prstGeom prst="roundRect">
            <a:avLst/>
          </a:prstGeom>
          <a:solidFill>
            <a:srgbClr val="FFD6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141A2A"/>
                </a:solidFill>
              </a:rPr>
              <a:t>Split: </a:t>
            </a:r>
          </a:p>
          <a:p>
            <a:pPr algn="ctr"/>
            <a:r>
              <a:rPr lang="en-US" altLang="zh-CN" dirty="0">
                <a:solidFill>
                  <a:srgbClr val="141A2A"/>
                </a:solidFill>
              </a:rPr>
              <a:t>Train  Data </a:t>
            </a:r>
            <a:endParaRPr lang="zh-CN" altLang="en-US" dirty="0">
              <a:solidFill>
                <a:srgbClr val="141A2A"/>
              </a:solidFill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2B58F41-F5D0-432D-B2BD-180A2A395AA8}"/>
              </a:ext>
            </a:extLst>
          </p:cNvPr>
          <p:cNvSpPr/>
          <p:nvPr/>
        </p:nvSpPr>
        <p:spPr>
          <a:xfrm>
            <a:off x="5903579" y="1933384"/>
            <a:ext cx="1482779" cy="693801"/>
          </a:xfrm>
          <a:prstGeom prst="roundRect">
            <a:avLst/>
          </a:prstGeom>
          <a:solidFill>
            <a:srgbClr val="FFD6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141A2A"/>
                </a:solidFill>
              </a:rPr>
              <a:t>Judge the emotion for every word</a:t>
            </a:r>
            <a:endParaRPr lang="zh-CN" altLang="en-US" dirty="0">
              <a:solidFill>
                <a:srgbClr val="141A2A"/>
              </a:solidFill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E2A33A8D-8A80-4C6A-98F5-A0D71E98D719}"/>
              </a:ext>
            </a:extLst>
          </p:cNvPr>
          <p:cNvSpPr/>
          <p:nvPr/>
        </p:nvSpPr>
        <p:spPr>
          <a:xfrm>
            <a:off x="7655616" y="1933384"/>
            <a:ext cx="1096010" cy="693801"/>
          </a:xfrm>
          <a:prstGeom prst="roundRect">
            <a:avLst/>
          </a:prstGeom>
          <a:solidFill>
            <a:srgbClr val="FFD6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141A2A"/>
                </a:solidFill>
              </a:rPr>
              <a:t>Give an emotional grade</a:t>
            </a:r>
            <a:endParaRPr lang="zh-CN" altLang="en-US" dirty="0">
              <a:solidFill>
                <a:srgbClr val="141A2A"/>
              </a:solidFill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E29E282E-2901-4A6F-8B5F-159747C1FE5E}"/>
              </a:ext>
            </a:extLst>
          </p:cNvPr>
          <p:cNvSpPr/>
          <p:nvPr/>
        </p:nvSpPr>
        <p:spPr>
          <a:xfrm>
            <a:off x="7545623" y="2922162"/>
            <a:ext cx="1313164" cy="724700"/>
          </a:xfrm>
          <a:prstGeom prst="roundRect">
            <a:avLst/>
          </a:prstGeom>
          <a:solidFill>
            <a:srgbClr val="FFD6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141A2A"/>
                </a:solidFill>
              </a:rPr>
              <a:t>Fuzzy semantic </a:t>
            </a:r>
            <a:r>
              <a:rPr lang="en-US" altLang="zh-CN" dirty="0" err="1">
                <a:solidFill>
                  <a:srgbClr val="141A2A"/>
                </a:solidFill>
              </a:rPr>
              <a:t>alogorithm</a:t>
            </a:r>
            <a:endParaRPr lang="zh-CN" altLang="en-US" dirty="0">
              <a:solidFill>
                <a:srgbClr val="141A2A"/>
              </a:solidFill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0338419B-2894-4E62-9AAC-9D4611342196}"/>
              </a:ext>
            </a:extLst>
          </p:cNvPr>
          <p:cNvSpPr/>
          <p:nvPr/>
        </p:nvSpPr>
        <p:spPr>
          <a:xfrm>
            <a:off x="6048498" y="2923024"/>
            <a:ext cx="1313164" cy="724700"/>
          </a:xfrm>
          <a:prstGeom prst="roundRect">
            <a:avLst/>
          </a:prstGeom>
          <a:solidFill>
            <a:srgbClr val="FFD6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141A2A"/>
                </a:solidFill>
              </a:rPr>
              <a:t>Categorize the company</a:t>
            </a:r>
            <a:endParaRPr lang="zh-CN" altLang="en-US" dirty="0">
              <a:solidFill>
                <a:srgbClr val="141A2A"/>
              </a:solidFill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44ECFFCD-D6F7-4B07-BA2D-B85680302DD3}"/>
              </a:ext>
            </a:extLst>
          </p:cNvPr>
          <p:cNvSpPr/>
          <p:nvPr/>
        </p:nvSpPr>
        <p:spPr>
          <a:xfrm>
            <a:off x="4551373" y="2927962"/>
            <a:ext cx="1313164" cy="724700"/>
          </a:xfrm>
          <a:prstGeom prst="roundRect">
            <a:avLst/>
          </a:prstGeom>
          <a:solidFill>
            <a:srgbClr val="FFD6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rgbClr val="141A2A"/>
                </a:solidFill>
              </a:rPr>
              <a:t>LightGBM</a:t>
            </a:r>
            <a:r>
              <a:rPr lang="en-US" altLang="zh-CN" dirty="0">
                <a:solidFill>
                  <a:srgbClr val="141A2A"/>
                </a:solidFill>
              </a:rPr>
              <a:t> Decision Tree</a:t>
            </a:r>
            <a:endParaRPr lang="zh-CN" altLang="en-US" dirty="0">
              <a:solidFill>
                <a:srgbClr val="141A2A"/>
              </a:solidFill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A8584009-3733-49B3-886D-277052AFBE23}"/>
              </a:ext>
            </a:extLst>
          </p:cNvPr>
          <p:cNvSpPr/>
          <p:nvPr/>
        </p:nvSpPr>
        <p:spPr>
          <a:xfrm>
            <a:off x="3004567" y="2931718"/>
            <a:ext cx="1313164" cy="724700"/>
          </a:xfrm>
          <a:prstGeom prst="roundRect">
            <a:avLst/>
          </a:prstGeom>
          <a:solidFill>
            <a:srgbClr val="FFD6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141A2A"/>
                </a:solidFill>
              </a:rPr>
              <a:t>Train and Test the model</a:t>
            </a:r>
            <a:endParaRPr lang="zh-CN" altLang="en-US" dirty="0">
              <a:solidFill>
                <a:srgbClr val="141A2A"/>
              </a:solidFill>
            </a:endParaRPr>
          </a:p>
        </p:txBody>
      </p:sp>
      <p:sp>
        <p:nvSpPr>
          <p:cNvPr id="33" name="流程图: 终止 32">
            <a:extLst>
              <a:ext uri="{FF2B5EF4-FFF2-40B4-BE49-F238E27FC236}">
                <a16:creationId xmlns:a16="http://schemas.microsoft.com/office/drawing/2014/main" id="{CD3670CF-CA1F-417C-9769-037775D45845}"/>
              </a:ext>
            </a:extLst>
          </p:cNvPr>
          <p:cNvSpPr/>
          <p:nvPr/>
        </p:nvSpPr>
        <p:spPr>
          <a:xfrm>
            <a:off x="3269263" y="3953083"/>
            <a:ext cx="783772" cy="407254"/>
          </a:xfrm>
          <a:prstGeom prst="flowChartTerminator">
            <a:avLst/>
          </a:prstGeom>
          <a:solidFill>
            <a:srgbClr val="708E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Score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FE860A29-9113-4B57-AED0-F51DA1E63482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3487532" y="1514380"/>
            <a:ext cx="329638" cy="768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0B2A15EB-3D81-478D-A14C-A0DB42F022FB}"/>
              </a:ext>
            </a:extLst>
          </p:cNvPr>
          <p:cNvCxnSpPr>
            <a:stCxn id="24" idx="2"/>
            <a:endCxn id="25" idx="0"/>
          </p:cNvCxnSpPr>
          <p:nvPr/>
        </p:nvCxnSpPr>
        <p:spPr>
          <a:xfrm flipH="1">
            <a:off x="3591552" y="1764109"/>
            <a:ext cx="652082" cy="27413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EDEC017A-1CA6-4DE6-A8A9-124FF5690A6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4243634" y="1764109"/>
            <a:ext cx="799767" cy="27413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040334AB-B6DB-4C8A-9713-E5433CFC33CE}"/>
              </a:ext>
            </a:extLst>
          </p:cNvPr>
          <p:cNvCxnSpPr>
            <a:stCxn id="26" idx="3"/>
            <a:endCxn id="27" idx="1"/>
          </p:cNvCxnSpPr>
          <p:nvPr/>
        </p:nvCxnSpPr>
        <p:spPr>
          <a:xfrm flipV="1">
            <a:off x="5650989" y="2280285"/>
            <a:ext cx="252590" cy="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6E1858A1-F3EA-4D2F-9C01-4090319718BA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7386358" y="2280285"/>
            <a:ext cx="269258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05C27B09-DB66-4A08-AAA3-709BC63BB1FE}"/>
              </a:ext>
            </a:extLst>
          </p:cNvPr>
          <p:cNvCxnSpPr>
            <a:stCxn id="28" idx="2"/>
            <a:endCxn id="29" idx="0"/>
          </p:cNvCxnSpPr>
          <p:nvPr/>
        </p:nvCxnSpPr>
        <p:spPr>
          <a:xfrm flipH="1">
            <a:off x="8202205" y="2627185"/>
            <a:ext cx="1416" cy="29497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C90C4F70-7483-4009-B7A0-B68730F7DBB2}"/>
              </a:ext>
            </a:extLst>
          </p:cNvPr>
          <p:cNvCxnSpPr>
            <a:stCxn id="29" idx="1"/>
            <a:endCxn id="30" idx="3"/>
          </p:cNvCxnSpPr>
          <p:nvPr/>
        </p:nvCxnSpPr>
        <p:spPr>
          <a:xfrm flipH="1">
            <a:off x="7361662" y="3284512"/>
            <a:ext cx="183961" cy="86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C3D14E62-4CDE-4AAF-8D69-59ACBAAE1329}"/>
              </a:ext>
            </a:extLst>
          </p:cNvPr>
          <p:cNvCxnSpPr>
            <a:stCxn id="30" idx="1"/>
            <a:endCxn id="31" idx="3"/>
          </p:cNvCxnSpPr>
          <p:nvPr/>
        </p:nvCxnSpPr>
        <p:spPr>
          <a:xfrm flipH="1">
            <a:off x="5864537" y="3285374"/>
            <a:ext cx="183961" cy="493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32B2857D-8A81-412F-9B36-CC419F58D4AA}"/>
              </a:ext>
            </a:extLst>
          </p:cNvPr>
          <p:cNvCxnSpPr>
            <a:stCxn id="31" idx="1"/>
            <a:endCxn id="32" idx="3"/>
          </p:cNvCxnSpPr>
          <p:nvPr/>
        </p:nvCxnSpPr>
        <p:spPr>
          <a:xfrm flipH="1">
            <a:off x="4317731" y="3290312"/>
            <a:ext cx="233642" cy="375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C7BB21C6-749E-4A27-B9E7-662B33F669D0}"/>
              </a:ext>
            </a:extLst>
          </p:cNvPr>
          <p:cNvCxnSpPr>
            <a:stCxn id="32" idx="2"/>
            <a:endCxn id="33" idx="0"/>
          </p:cNvCxnSpPr>
          <p:nvPr/>
        </p:nvCxnSpPr>
        <p:spPr>
          <a:xfrm>
            <a:off x="3661149" y="3656418"/>
            <a:ext cx="0" cy="29666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圆角矩形 5">
            <a:extLst>
              <a:ext uri="{FF2B5EF4-FFF2-40B4-BE49-F238E27FC236}">
                <a16:creationId xmlns:a16="http://schemas.microsoft.com/office/drawing/2014/main" id="{22A39CE5-D0CD-456B-B2E2-F96829BC22E2}"/>
              </a:ext>
            </a:extLst>
          </p:cNvPr>
          <p:cNvSpPr/>
          <p:nvPr/>
        </p:nvSpPr>
        <p:spPr>
          <a:xfrm>
            <a:off x="7553252" y="4478802"/>
            <a:ext cx="1331595" cy="366395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dirty="0">
                <a:solidFill>
                  <a:srgbClr val="141A2A"/>
                </a:solidFill>
                <a:latin typeface="Impact" panose="020B0806030902050204" charset="0"/>
              </a:rPr>
              <a:t>IMPROVEMENT</a:t>
            </a:r>
            <a:endParaRPr lang="zh-CN" altLang="en-US" dirty="0">
              <a:solidFill>
                <a:srgbClr val="141A2A"/>
              </a:solidFill>
              <a:latin typeface="Impact" panose="020B0806030902050204" charset="0"/>
            </a:endParaRPr>
          </a:p>
        </p:txBody>
      </p:sp>
      <p:sp>
        <p:nvSpPr>
          <p:cNvPr id="56" name="圆角矩形 4">
            <a:extLst>
              <a:ext uri="{FF2B5EF4-FFF2-40B4-BE49-F238E27FC236}">
                <a16:creationId xmlns:a16="http://schemas.microsoft.com/office/drawing/2014/main" id="{12517604-DC6B-42DB-A2EA-287A018811E9}"/>
              </a:ext>
            </a:extLst>
          </p:cNvPr>
          <p:cNvSpPr/>
          <p:nvPr/>
        </p:nvSpPr>
        <p:spPr>
          <a:xfrm>
            <a:off x="6182287" y="4478802"/>
            <a:ext cx="1193165" cy="366395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dirty="0">
                <a:solidFill>
                  <a:srgbClr val="141A2A"/>
                </a:solidFill>
                <a:latin typeface="Impact" panose="020B0806030902050204" charset="0"/>
              </a:rPr>
              <a:t>MODEL</a:t>
            </a:r>
            <a:endParaRPr lang="zh-CN" altLang="en-US" dirty="0">
              <a:solidFill>
                <a:srgbClr val="141A2A"/>
              </a:solidFill>
              <a:latin typeface="Impact" panose="020B0806030902050204" charset="0"/>
            </a:endParaRPr>
          </a:p>
        </p:txBody>
      </p:sp>
      <p:sp>
        <p:nvSpPr>
          <p:cNvPr id="57" name="圆角矩形 3">
            <a:extLst>
              <a:ext uri="{FF2B5EF4-FFF2-40B4-BE49-F238E27FC236}">
                <a16:creationId xmlns:a16="http://schemas.microsoft.com/office/drawing/2014/main" id="{6AB12DFB-6BA0-4AA3-B67B-6B37C0E8BE8A}"/>
              </a:ext>
            </a:extLst>
          </p:cNvPr>
          <p:cNvSpPr/>
          <p:nvPr/>
        </p:nvSpPr>
        <p:spPr>
          <a:xfrm>
            <a:off x="4467013" y="4478802"/>
            <a:ext cx="1537474" cy="366395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dirty="0">
                <a:solidFill>
                  <a:srgbClr val="141A2A"/>
                </a:solidFill>
                <a:latin typeface="Impact" panose="020B0806030902050204" charset="0"/>
              </a:rPr>
              <a:t>DATA PREVIEW</a:t>
            </a:r>
            <a:endParaRPr lang="zh-CN" altLang="en-US" dirty="0">
              <a:solidFill>
                <a:srgbClr val="141A2A"/>
              </a:solidFill>
              <a:latin typeface="Impact" panose="020B0806030902050204" charset="0"/>
            </a:endParaRPr>
          </a:p>
        </p:txBody>
      </p:sp>
      <p:sp>
        <p:nvSpPr>
          <p:cNvPr id="58" name="等腰三角形 57">
            <a:extLst>
              <a:ext uri="{FF2B5EF4-FFF2-40B4-BE49-F238E27FC236}">
                <a16:creationId xmlns:a16="http://schemas.microsoft.com/office/drawing/2014/main" id="{F4EF1E6C-2481-4F18-8204-7271F894C4B5}"/>
              </a:ext>
            </a:extLst>
          </p:cNvPr>
          <p:cNvSpPr/>
          <p:nvPr/>
        </p:nvSpPr>
        <p:spPr>
          <a:xfrm>
            <a:off x="6661903" y="4341087"/>
            <a:ext cx="215900" cy="131445"/>
          </a:xfrm>
          <a:prstGeom prst="triangle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5919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558;p52">
            <a:extLst>
              <a:ext uri="{FF2B5EF4-FFF2-40B4-BE49-F238E27FC236}">
                <a16:creationId xmlns:a16="http://schemas.microsoft.com/office/drawing/2014/main" id="{B41D00F6-F883-415D-A92F-771CCFF0BEEE}"/>
              </a:ext>
            </a:extLst>
          </p:cNvPr>
          <p:cNvSpPr txBox="1">
            <a:spLocks/>
          </p:cNvSpPr>
          <p:nvPr/>
        </p:nvSpPr>
        <p:spPr>
          <a:xfrm>
            <a:off x="476251" y="285750"/>
            <a:ext cx="2250766" cy="5727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GB" sz="3000" dirty="0">
                <a:solidFill>
                  <a:srgbClr val="6D88B7"/>
                </a:solidFill>
                <a:latin typeface="Impact" panose="020B0806030902050204" charset="0"/>
                <a:cs typeface="Impact" panose="020B0806030902050204" charset="0"/>
              </a:rPr>
              <a:t>Main Model</a:t>
            </a:r>
          </a:p>
        </p:txBody>
      </p:sp>
      <p:pic>
        <p:nvPicPr>
          <p:cNvPr id="3" name="图片 2" descr="LOGO">
            <a:extLst>
              <a:ext uri="{FF2B5EF4-FFF2-40B4-BE49-F238E27FC236}">
                <a16:creationId xmlns:a16="http://schemas.microsoft.com/office/drawing/2014/main" id="{01BDF992-A62E-413D-91E4-62EC33914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140" y="184785"/>
            <a:ext cx="1864995" cy="469265"/>
          </a:xfrm>
          <a:prstGeom prst="rect">
            <a:avLst/>
          </a:prstGeom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EBD63728-E59F-4DBF-BBFA-FC6E57074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093" y="875906"/>
            <a:ext cx="741420" cy="651856"/>
          </a:xfrm>
          <a:prstGeom prst="rect">
            <a:avLst/>
          </a:prstGeom>
        </p:spPr>
      </p:pic>
      <p:pic>
        <p:nvPicPr>
          <p:cNvPr id="5" name="图片 4" descr="图标&#10;&#10;描述已自动生成">
            <a:extLst>
              <a:ext uri="{FF2B5EF4-FFF2-40B4-BE49-F238E27FC236}">
                <a16:creationId xmlns:a16="http://schemas.microsoft.com/office/drawing/2014/main" id="{D1EA9D97-AC79-4289-B21B-76F64CC8C7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853" y="2108654"/>
            <a:ext cx="902913" cy="2027531"/>
          </a:xfrm>
          <a:prstGeom prst="rect">
            <a:avLst/>
          </a:prstGeom>
        </p:spPr>
      </p:pic>
      <p:sp>
        <p:nvSpPr>
          <p:cNvPr id="6" name="Google Shape;20562;p52">
            <a:extLst>
              <a:ext uri="{FF2B5EF4-FFF2-40B4-BE49-F238E27FC236}">
                <a16:creationId xmlns:a16="http://schemas.microsoft.com/office/drawing/2014/main" id="{3B6EB211-D0AC-4772-B897-A33FF0C000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68584" y="835439"/>
            <a:ext cx="4825030" cy="3663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Calibri" panose="020F0502020204030204" charset="0"/>
                <a:cs typeface="Calibri" panose="020F0502020204030204" charset="0"/>
              </a:rPr>
              <a:t>(Model 2) Market signal: </a:t>
            </a:r>
            <a:endParaRPr lang="en-US" sz="1600" dirty="0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流程图: 终止 6">
            <a:extLst>
              <a:ext uri="{FF2B5EF4-FFF2-40B4-BE49-F238E27FC236}">
                <a16:creationId xmlns:a16="http://schemas.microsoft.com/office/drawing/2014/main" id="{DC4B882B-E3BA-4E08-9598-9676AFF2DABD}"/>
              </a:ext>
            </a:extLst>
          </p:cNvPr>
          <p:cNvSpPr/>
          <p:nvPr/>
        </p:nvSpPr>
        <p:spPr>
          <a:xfrm>
            <a:off x="2201087" y="1344269"/>
            <a:ext cx="783772" cy="407254"/>
          </a:xfrm>
          <a:prstGeom prst="flowChartTerminator">
            <a:avLst/>
          </a:prstGeom>
          <a:solidFill>
            <a:srgbClr val="708E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Input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D7133EB-EC95-4258-9F4C-56A8A6F27460}"/>
              </a:ext>
            </a:extLst>
          </p:cNvPr>
          <p:cNvSpPr/>
          <p:nvPr/>
        </p:nvSpPr>
        <p:spPr>
          <a:xfrm>
            <a:off x="3314497" y="1313532"/>
            <a:ext cx="852928" cy="484093"/>
          </a:xfrm>
          <a:prstGeom prst="roundRect">
            <a:avLst/>
          </a:prstGeom>
          <a:solidFill>
            <a:srgbClr val="FFD6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141A2A"/>
                </a:solidFill>
              </a:rPr>
              <a:t>Raw Data </a:t>
            </a:r>
            <a:endParaRPr lang="zh-CN" altLang="en-US" sz="1200" dirty="0">
              <a:solidFill>
                <a:srgbClr val="141A2A"/>
              </a:solidFill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F51507BA-3647-44F6-B918-BA25939EEED3}"/>
              </a:ext>
            </a:extLst>
          </p:cNvPr>
          <p:cNvSpPr/>
          <p:nvPr/>
        </p:nvSpPr>
        <p:spPr>
          <a:xfrm>
            <a:off x="2497208" y="2071755"/>
            <a:ext cx="1183341" cy="484093"/>
          </a:xfrm>
          <a:prstGeom prst="roundRect">
            <a:avLst/>
          </a:prstGeom>
          <a:solidFill>
            <a:srgbClr val="FFD6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141A2A"/>
                </a:solidFill>
              </a:rPr>
              <a:t>Split:</a:t>
            </a:r>
          </a:p>
          <a:p>
            <a:pPr algn="ctr"/>
            <a:r>
              <a:rPr lang="en-US" altLang="zh-CN" sz="1200" dirty="0">
                <a:solidFill>
                  <a:srgbClr val="141A2A"/>
                </a:solidFill>
              </a:rPr>
              <a:t>Test Data </a:t>
            </a:r>
            <a:endParaRPr lang="zh-CN" altLang="en-US" sz="1200" dirty="0">
              <a:solidFill>
                <a:srgbClr val="141A2A"/>
              </a:solidFill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CD33ABC4-9547-4148-8DCA-53E28601960B}"/>
              </a:ext>
            </a:extLst>
          </p:cNvPr>
          <p:cNvSpPr/>
          <p:nvPr/>
        </p:nvSpPr>
        <p:spPr>
          <a:xfrm>
            <a:off x="3933139" y="2071755"/>
            <a:ext cx="1215177" cy="484093"/>
          </a:xfrm>
          <a:prstGeom prst="roundRect">
            <a:avLst/>
          </a:prstGeom>
          <a:solidFill>
            <a:srgbClr val="FFD6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141A2A"/>
                </a:solidFill>
              </a:rPr>
              <a:t>Split: </a:t>
            </a:r>
          </a:p>
          <a:p>
            <a:pPr algn="ctr"/>
            <a:r>
              <a:rPr lang="en-US" altLang="zh-CN" sz="1200" dirty="0">
                <a:solidFill>
                  <a:srgbClr val="141A2A"/>
                </a:solidFill>
              </a:rPr>
              <a:t>Train Data </a:t>
            </a:r>
            <a:endParaRPr lang="zh-CN" altLang="en-US" sz="1200" dirty="0">
              <a:solidFill>
                <a:srgbClr val="141A2A"/>
              </a:solidFill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D2A84A8-94AB-4F83-A8FD-AB9C1AA4162F}"/>
              </a:ext>
            </a:extLst>
          </p:cNvPr>
          <p:cNvSpPr/>
          <p:nvPr/>
        </p:nvSpPr>
        <p:spPr>
          <a:xfrm>
            <a:off x="5684410" y="1463637"/>
            <a:ext cx="649671" cy="287886"/>
          </a:xfrm>
          <a:prstGeom prst="roundRect">
            <a:avLst/>
          </a:prstGeom>
          <a:solidFill>
            <a:srgbClr val="FFD6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141A2A"/>
                </a:solidFill>
              </a:rPr>
              <a:t>KDJ</a:t>
            </a:r>
            <a:endParaRPr lang="zh-CN" altLang="en-US" sz="1200" dirty="0">
              <a:solidFill>
                <a:srgbClr val="141A2A"/>
              </a:solidFill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D7DAF94-9FBD-4E1E-974E-792284FB3F3D}"/>
              </a:ext>
            </a:extLst>
          </p:cNvPr>
          <p:cNvSpPr/>
          <p:nvPr/>
        </p:nvSpPr>
        <p:spPr>
          <a:xfrm>
            <a:off x="7015676" y="1781469"/>
            <a:ext cx="1096010" cy="693801"/>
          </a:xfrm>
          <a:prstGeom prst="roundRect">
            <a:avLst/>
          </a:prstGeom>
          <a:solidFill>
            <a:srgbClr val="FFD6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141A2A"/>
                </a:solidFill>
              </a:rPr>
              <a:t>Give grades to  stocks</a:t>
            </a:r>
            <a:endParaRPr lang="zh-CN" altLang="en-US" sz="1200" dirty="0">
              <a:solidFill>
                <a:srgbClr val="141A2A"/>
              </a:solidFill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5A0F460-28CD-49CE-9EF3-3C900792057B}"/>
              </a:ext>
            </a:extLst>
          </p:cNvPr>
          <p:cNvSpPr/>
          <p:nvPr/>
        </p:nvSpPr>
        <p:spPr>
          <a:xfrm>
            <a:off x="6906850" y="2957518"/>
            <a:ext cx="1313164" cy="724700"/>
          </a:xfrm>
          <a:prstGeom prst="roundRect">
            <a:avLst/>
          </a:prstGeom>
          <a:solidFill>
            <a:srgbClr val="FFD6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141A2A"/>
                </a:solidFill>
              </a:rPr>
              <a:t>Linear Regression</a:t>
            </a:r>
            <a:endParaRPr lang="zh-CN" altLang="en-US" sz="1200" dirty="0">
              <a:solidFill>
                <a:srgbClr val="141A2A"/>
              </a:solidFill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E9385F41-29A3-467A-A145-96F3C27F16AF}"/>
              </a:ext>
            </a:extLst>
          </p:cNvPr>
          <p:cNvSpPr/>
          <p:nvPr/>
        </p:nvSpPr>
        <p:spPr>
          <a:xfrm>
            <a:off x="4685852" y="2965234"/>
            <a:ext cx="1313164" cy="724700"/>
          </a:xfrm>
          <a:prstGeom prst="roundRect">
            <a:avLst/>
          </a:prstGeom>
          <a:solidFill>
            <a:srgbClr val="FFD6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141A2A"/>
                </a:solidFill>
              </a:rPr>
              <a:t>Adjusted weights</a:t>
            </a:r>
            <a:endParaRPr lang="zh-CN" altLang="en-US" sz="1200" dirty="0">
              <a:solidFill>
                <a:srgbClr val="141A2A"/>
              </a:solidFill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D4042D9B-4338-4E30-A05B-B95CE3FD7844}"/>
              </a:ext>
            </a:extLst>
          </p:cNvPr>
          <p:cNvSpPr/>
          <p:nvPr/>
        </p:nvSpPr>
        <p:spPr>
          <a:xfrm>
            <a:off x="2501894" y="2965234"/>
            <a:ext cx="1313164" cy="724700"/>
          </a:xfrm>
          <a:prstGeom prst="roundRect">
            <a:avLst/>
          </a:prstGeom>
          <a:solidFill>
            <a:srgbClr val="FFD6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141A2A"/>
                </a:solidFill>
              </a:rPr>
              <a:t>Train and Test the model</a:t>
            </a:r>
            <a:endParaRPr lang="zh-CN" altLang="en-US" sz="1200" dirty="0">
              <a:solidFill>
                <a:srgbClr val="141A2A"/>
              </a:solidFill>
            </a:endParaRPr>
          </a:p>
        </p:txBody>
      </p:sp>
      <p:sp>
        <p:nvSpPr>
          <p:cNvPr id="16" name="流程图: 终止 15">
            <a:extLst>
              <a:ext uri="{FF2B5EF4-FFF2-40B4-BE49-F238E27FC236}">
                <a16:creationId xmlns:a16="http://schemas.microsoft.com/office/drawing/2014/main" id="{D9E0D1BB-A8F3-4845-8D45-C075B2000551}"/>
              </a:ext>
            </a:extLst>
          </p:cNvPr>
          <p:cNvSpPr/>
          <p:nvPr/>
        </p:nvSpPr>
        <p:spPr>
          <a:xfrm>
            <a:off x="2766590" y="3986599"/>
            <a:ext cx="783772" cy="407254"/>
          </a:xfrm>
          <a:prstGeom prst="flowChartTerminator">
            <a:avLst/>
          </a:prstGeom>
          <a:solidFill>
            <a:srgbClr val="708E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Score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D3F4001-8629-4EFE-818C-F78867C3944A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2984859" y="1547896"/>
            <a:ext cx="329638" cy="768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8DB78152-3E4C-4C42-961E-F050AEB1827C}"/>
              </a:ext>
            </a:extLst>
          </p:cNvPr>
          <p:cNvCxnSpPr>
            <a:stCxn id="8" idx="2"/>
            <a:endCxn id="9" idx="0"/>
          </p:cNvCxnSpPr>
          <p:nvPr/>
        </p:nvCxnSpPr>
        <p:spPr>
          <a:xfrm flipH="1">
            <a:off x="3088879" y="1797625"/>
            <a:ext cx="652082" cy="27413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2AE0740A-C11F-4140-BEEE-C08018A6EB36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3740961" y="1797625"/>
            <a:ext cx="799767" cy="27413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C69AA18E-E95C-4D30-9DA3-0C730AAAFE57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5148316" y="1607580"/>
            <a:ext cx="536094" cy="70622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CD58ADAB-DEF0-406C-AB9C-DCDF0E6793F6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6334081" y="1607580"/>
            <a:ext cx="681595" cy="52079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CE97A60E-05FB-48A1-BD91-28BC4029C786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7563432" y="2475270"/>
            <a:ext cx="249" cy="48224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A42F4A0A-A426-4AAE-BAE3-7375803099DB}"/>
              </a:ext>
            </a:extLst>
          </p:cNvPr>
          <p:cNvCxnSpPr>
            <a:stCxn id="13" idx="1"/>
            <a:endCxn id="14" idx="3"/>
          </p:cNvCxnSpPr>
          <p:nvPr/>
        </p:nvCxnSpPr>
        <p:spPr>
          <a:xfrm flipH="1">
            <a:off x="5999016" y="3319868"/>
            <a:ext cx="907834" cy="771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1011B898-34CD-472B-A053-9D5807C583E6}"/>
              </a:ext>
            </a:extLst>
          </p:cNvPr>
          <p:cNvCxnSpPr>
            <a:cxnSpLocks/>
            <a:stCxn id="14" idx="1"/>
            <a:endCxn id="15" idx="3"/>
          </p:cNvCxnSpPr>
          <p:nvPr/>
        </p:nvCxnSpPr>
        <p:spPr>
          <a:xfrm flipH="1">
            <a:off x="3815058" y="3327584"/>
            <a:ext cx="870794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FE704889-0F18-47AC-AC8F-97E5E4597A89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3158476" y="3689934"/>
            <a:ext cx="0" cy="29666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1A6F3338-B8F0-43DE-AE96-2E286C2CD871}"/>
              </a:ext>
            </a:extLst>
          </p:cNvPr>
          <p:cNvSpPr/>
          <p:nvPr/>
        </p:nvSpPr>
        <p:spPr>
          <a:xfrm>
            <a:off x="5692302" y="1829547"/>
            <a:ext cx="649671" cy="269140"/>
          </a:xfrm>
          <a:prstGeom prst="roundRect">
            <a:avLst/>
          </a:prstGeom>
          <a:solidFill>
            <a:srgbClr val="FFD6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141A2A"/>
                </a:solidFill>
              </a:rPr>
              <a:t>WR</a:t>
            </a:r>
            <a:endParaRPr lang="zh-CN" altLang="en-US" sz="1200" dirty="0">
              <a:solidFill>
                <a:srgbClr val="141A2A"/>
              </a:solidFill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FB794D9-DC2C-4E78-9670-51709D8BE25D}"/>
              </a:ext>
            </a:extLst>
          </p:cNvPr>
          <p:cNvSpPr/>
          <p:nvPr/>
        </p:nvSpPr>
        <p:spPr>
          <a:xfrm>
            <a:off x="5692303" y="2178904"/>
            <a:ext cx="671190" cy="269140"/>
          </a:xfrm>
          <a:prstGeom prst="roundRect">
            <a:avLst/>
          </a:prstGeom>
          <a:solidFill>
            <a:srgbClr val="FFD6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141A2A"/>
                </a:solidFill>
              </a:rPr>
              <a:t>BOLL</a:t>
            </a:r>
            <a:endParaRPr lang="zh-CN" altLang="en-US" sz="1200" dirty="0">
              <a:solidFill>
                <a:srgbClr val="141A2A"/>
              </a:solidFill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CCF9FA53-D9DF-4920-A8BA-2E30A10BFF61}"/>
              </a:ext>
            </a:extLst>
          </p:cNvPr>
          <p:cNvSpPr/>
          <p:nvPr/>
        </p:nvSpPr>
        <p:spPr>
          <a:xfrm>
            <a:off x="5699378" y="2516319"/>
            <a:ext cx="671190" cy="269140"/>
          </a:xfrm>
          <a:prstGeom prst="roundRect">
            <a:avLst/>
          </a:prstGeom>
          <a:solidFill>
            <a:srgbClr val="FFD6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141A2A"/>
                </a:solidFill>
              </a:rPr>
              <a:t>RSI</a:t>
            </a:r>
            <a:endParaRPr lang="zh-CN" altLang="en-US" sz="1200" dirty="0">
              <a:solidFill>
                <a:srgbClr val="141A2A"/>
              </a:solidFill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CBAFE7C2-E45B-469F-B52F-4FBF86584BA7}"/>
              </a:ext>
            </a:extLst>
          </p:cNvPr>
          <p:cNvCxnSpPr>
            <a:stCxn id="10" idx="3"/>
            <a:endCxn id="26" idx="1"/>
          </p:cNvCxnSpPr>
          <p:nvPr/>
        </p:nvCxnSpPr>
        <p:spPr>
          <a:xfrm flipV="1">
            <a:off x="5148316" y="1964117"/>
            <a:ext cx="543986" cy="34968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FE09B449-1C19-42AB-A9D0-162677CC496B}"/>
              </a:ext>
            </a:extLst>
          </p:cNvPr>
          <p:cNvCxnSpPr>
            <a:cxnSpLocks/>
            <a:stCxn id="10" idx="3"/>
            <a:endCxn id="27" idx="1"/>
          </p:cNvCxnSpPr>
          <p:nvPr/>
        </p:nvCxnSpPr>
        <p:spPr>
          <a:xfrm flipV="1">
            <a:off x="5148316" y="2313474"/>
            <a:ext cx="543987" cy="32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CEAA94CA-554C-4AE3-AE29-8915F7466539}"/>
              </a:ext>
            </a:extLst>
          </p:cNvPr>
          <p:cNvCxnSpPr>
            <a:stCxn id="10" idx="3"/>
            <a:endCxn id="28" idx="1"/>
          </p:cNvCxnSpPr>
          <p:nvPr/>
        </p:nvCxnSpPr>
        <p:spPr>
          <a:xfrm>
            <a:off x="5148316" y="2313802"/>
            <a:ext cx="551062" cy="33708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50236211-0093-4D64-B7C9-F5FBDB76EEF7}"/>
              </a:ext>
            </a:extLst>
          </p:cNvPr>
          <p:cNvCxnSpPr>
            <a:stCxn id="26" idx="3"/>
            <a:endCxn id="12" idx="1"/>
          </p:cNvCxnSpPr>
          <p:nvPr/>
        </p:nvCxnSpPr>
        <p:spPr>
          <a:xfrm>
            <a:off x="6341973" y="1964117"/>
            <a:ext cx="673703" cy="16425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0917AE25-4FBE-453C-A82E-C814D79EB06E}"/>
              </a:ext>
            </a:extLst>
          </p:cNvPr>
          <p:cNvCxnSpPr>
            <a:cxnSpLocks/>
            <a:stCxn id="27" idx="3"/>
            <a:endCxn id="12" idx="1"/>
          </p:cNvCxnSpPr>
          <p:nvPr/>
        </p:nvCxnSpPr>
        <p:spPr>
          <a:xfrm flipV="1">
            <a:off x="6363493" y="2128370"/>
            <a:ext cx="652183" cy="18510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E5972F46-AB4C-4128-8190-C217A87493FF}"/>
              </a:ext>
            </a:extLst>
          </p:cNvPr>
          <p:cNvCxnSpPr>
            <a:stCxn id="28" idx="3"/>
            <a:endCxn id="12" idx="1"/>
          </p:cNvCxnSpPr>
          <p:nvPr/>
        </p:nvCxnSpPr>
        <p:spPr>
          <a:xfrm flipV="1">
            <a:off x="6370568" y="2128370"/>
            <a:ext cx="645108" cy="52251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圆角矩形 5">
            <a:extLst>
              <a:ext uri="{FF2B5EF4-FFF2-40B4-BE49-F238E27FC236}">
                <a16:creationId xmlns:a16="http://schemas.microsoft.com/office/drawing/2014/main" id="{10ECA715-1B3C-4C5C-9AE9-5BCF479838F5}"/>
              </a:ext>
            </a:extLst>
          </p:cNvPr>
          <p:cNvSpPr/>
          <p:nvPr/>
        </p:nvSpPr>
        <p:spPr>
          <a:xfrm>
            <a:off x="7553252" y="4478802"/>
            <a:ext cx="1331595" cy="366395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dirty="0">
                <a:solidFill>
                  <a:srgbClr val="141A2A"/>
                </a:solidFill>
                <a:latin typeface="Impact" panose="020B0806030902050204" charset="0"/>
              </a:rPr>
              <a:t>IMPROVEMENT</a:t>
            </a:r>
            <a:endParaRPr lang="zh-CN" altLang="en-US" dirty="0">
              <a:solidFill>
                <a:srgbClr val="141A2A"/>
              </a:solidFill>
              <a:latin typeface="Impact" panose="020B0806030902050204" charset="0"/>
            </a:endParaRPr>
          </a:p>
        </p:txBody>
      </p:sp>
      <p:sp>
        <p:nvSpPr>
          <p:cNvPr id="64" name="圆角矩形 4">
            <a:extLst>
              <a:ext uri="{FF2B5EF4-FFF2-40B4-BE49-F238E27FC236}">
                <a16:creationId xmlns:a16="http://schemas.microsoft.com/office/drawing/2014/main" id="{7DEA0253-C4E6-4046-AC00-2E83180DAAAA}"/>
              </a:ext>
            </a:extLst>
          </p:cNvPr>
          <p:cNvSpPr/>
          <p:nvPr/>
        </p:nvSpPr>
        <p:spPr>
          <a:xfrm>
            <a:off x="6182287" y="4478802"/>
            <a:ext cx="1193165" cy="366395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dirty="0">
                <a:solidFill>
                  <a:srgbClr val="141A2A"/>
                </a:solidFill>
                <a:latin typeface="Impact" panose="020B0806030902050204" charset="0"/>
              </a:rPr>
              <a:t>MODEL</a:t>
            </a:r>
            <a:endParaRPr lang="zh-CN" altLang="en-US" dirty="0">
              <a:solidFill>
                <a:srgbClr val="141A2A"/>
              </a:solidFill>
              <a:latin typeface="Impact" panose="020B0806030902050204" charset="0"/>
            </a:endParaRPr>
          </a:p>
        </p:txBody>
      </p:sp>
      <p:sp>
        <p:nvSpPr>
          <p:cNvPr id="65" name="圆角矩形 3">
            <a:extLst>
              <a:ext uri="{FF2B5EF4-FFF2-40B4-BE49-F238E27FC236}">
                <a16:creationId xmlns:a16="http://schemas.microsoft.com/office/drawing/2014/main" id="{8714252D-7C4E-45B7-80A9-778B9490FC18}"/>
              </a:ext>
            </a:extLst>
          </p:cNvPr>
          <p:cNvSpPr/>
          <p:nvPr/>
        </p:nvSpPr>
        <p:spPr>
          <a:xfrm>
            <a:off x="4467013" y="4478802"/>
            <a:ext cx="1537474" cy="366395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dirty="0">
                <a:solidFill>
                  <a:srgbClr val="141A2A"/>
                </a:solidFill>
                <a:latin typeface="Impact" panose="020B0806030902050204" charset="0"/>
              </a:rPr>
              <a:t>DATA PREVIEW</a:t>
            </a:r>
            <a:endParaRPr lang="zh-CN" altLang="en-US" dirty="0">
              <a:solidFill>
                <a:srgbClr val="141A2A"/>
              </a:solidFill>
              <a:latin typeface="Impact" panose="020B0806030902050204" charset="0"/>
            </a:endParaRPr>
          </a:p>
        </p:txBody>
      </p:sp>
      <p:sp>
        <p:nvSpPr>
          <p:cNvPr id="66" name="等腰三角形 65">
            <a:extLst>
              <a:ext uri="{FF2B5EF4-FFF2-40B4-BE49-F238E27FC236}">
                <a16:creationId xmlns:a16="http://schemas.microsoft.com/office/drawing/2014/main" id="{653BA979-DCFA-48D9-B2B6-5CF1701E9F73}"/>
              </a:ext>
            </a:extLst>
          </p:cNvPr>
          <p:cNvSpPr/>
          <p:nvPr/>
        </p:nvSpPr>
        <p:spPr>
          <a:xfrm>
            <a:off x="6661903" y="4341087"/>
            <a:ext cx="215900" cy="131445"/>
          </a:xfrm>
          <a:prstGeom prst="triangle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2106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0558;p52">
            <a:extLst>
              <a:ext uri="{FF2B5EF4-FFF2-40B4-BE49-F238E27FC236}">
                <a16:creationId xmlns:a16="http://schemas.microsoft.com/office/drawing/2014/main" id="{A5689237-16D9-4016-A732-68572F89FC03}"/>
              </a:ext>
            </a:extLst>
          </p:cNvPr>
          <p:cNvSpPr txBox="1">
            <a:spLocks/>
          </p:cNvSpPr>
          <p:nvPr/>
        </p:nvSpPr>
        <p:spPr>
          <a:xfrm>
            <a:off x="476251" y="285750"/>
            <a:ext cx="2250766" cy="5727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buClr>
                <a:srgbClr val="708EC0"/>
              </a:buClr>
              <a:buSzPts val="3000"/>
            </a:pPr>
            <a:r>
              <a:rPr lang="en-GB" sz="3000" dirty="0">
                <a:solidFill>
                  <a:srgbClr val="708EC0"/>
                </a:solidFill>
                <a:latin typeface="Impact" panose="020B0806030902050204" charset="0"/>
                <a:sym typeface="Big Shoulders Text"/>
              </a:rPr>
              <a:t>Main Model</a:t>
            </a:r>
          </a:p>
        </p:txBody>
      </p:sp>
      <p:grpSp>
        <p:nvGrpSpPr>
          <p:cNvPr id="14" name="Google Shape;22024;p61">
            <a:extLst>
              <a:ext uri="{FF2B5EF4-FFF2-40B4-BE49-F238E27FC236}">
                <a16:creationId xmlns:a16="http://schemas.microsoft.com/office/drawing/2014/main" id="{0CCAB58E-8B1B-45E4-9B54-F51F0A88E168}"/>
              </a:ext>
            </a:extLst>
          </p:cNvPr>
          <p:cNvGrpSpPr/>
          <p:nvPr/>
        </p:nvGrpSpPr>
        <p:grpSpPr>
          <a:xfrm flipV="1">
            <a:off x="1941808" y="1253981"/>
            <a:ext cx="1451362" cy="489070"/>
            <a:chOff x="5137488" y="1675556"/>
            <a:chExt cx="1451362" cy="437075"/>
          </a:xfrm>
        </p:grpSpPr>
        <p:sp>
          <p:nvSpPr>
            <p:cNvPr id="15" name="Google Shape;22025;p61">
              <a:extLst>
                <a:ext uri="{FF2B5EF4-FFF2-40B4-BE49-F238E27FC236}">
                  <a16:creationId xmlns:a16="http://schemas.microsoft.com/office/drawing/2014/main" id="{B907188B-FA25-4AF3-AEF1-095FE23190DF}"/>
                </a:ext>
              </a:extLst>
            </p:cNvPr>
            <p:cNvSpPr/>
            <p:nvPr/>
          </p:nvSpPr>
          <p:spPr>
            <a:xfrm>
              <a:off x="5137488" y="2011032"/>
              <a:ext cx="98057" cy="101599"/>
            </a:xfrm>
            <a:custGeom>
              <a:avLst/>
              <a:gdLst/>
              <a:ahLst/>
              <a:cxnLst/>
              <a:rect l="l" t="t" r="r" b="b"/>
              <a:pathLst>
                <a:path w="2650" h="2639" extrusionOk="0">
                  <a:moveTo>
                    <a:pt x="2105" y="424"/>
                  </a:moveTo>
                  <a:cubicBezTo>
                    <a:pt x="2601" y="848"/>
                    <a:pt x="2649" y="1598"/>
                    <a:pt x="2226" y="2094"/>
                  </a:cubicBezTo>
                  <a:cubicBezTo>
                    <a:pt x="1790" y="2590"/>
                    <a:pt x="1040" y="2638"/>
                    <a:pt x="557" y="2215"/>
                  </a:cubicBezTo>
                  <a:cubicBezTo>
                    <a:pt x="61" y="1791"/>
                    <a:pt x="0" y="1041"/>
                    <a:pt x="436" y="545"/>
                  </a:cubicBezTo>
                  <a:cubicBezTo>
                    <a:pt x="859" y="49"/>
                    <a:pt x="1609" y="1"/>
                    <a:pt x="2105" y="42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" name="Google Shape;22026;p61">
              <a:extLst>
                <a:ext uri="{FF2B5EF4-FFF2-40B4-BE49-F238E27FC236}">
                  <a16:creationId xmlns:a16="http://schemas.microsoft.com/office/drawing/2014/main" id="{663003A6-DF2B-4301-9B23-BEFAE71FAF9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178901" y="1675556"/>
              <a:ext cx="1409949" cy="38655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" name="Google Shape;20563;p52">
            <a:extLst>
              <a:ext uri="{FF2B5EF4-FFF2-40B4-BE49-F238E27FC236}">
                <a16:creationId xmlns:a16="http://schemas.microsoft.com/office/drawing/2014/main" id="{1B1A3528-56A6-417F-A376-7DAB2C3F7B93}"/>
              </a:ext>
            </a:extLst>
          </p:cNvPr>
          <p:cNvSpPr txBox="1">
            <a:spLocks/>
          </p:cNvSpPr>
          <p:nvPr/>
        </p:nvSpPr>
        <p:spPr>
          <a:xfrm>
            <a:off x="2731719" y="1269349"/>
            <a:ext cx="3602243" cy="506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000"/>
              <a:buFont typeface="Big Shoulders Text"/>
              <a:buNone/>
              <a:defRPr sz="20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pPr algn="l"/>
            <a:r>
              <a:rPr lang="en-US" sz="1600" b="1" dirty="0">
                <a:latin typeface="+mn-lt"/>
                <a:cs typeface="Times New Roman" panose="02020603050405020304" pitchFamily="18" charset="0"/>
              </a:rPr>
              <a:t>(Model 1) News emotion </a:t>
            </a:r>
          </a:p>
        </p:txBody>
      </p:sp>
      <p:grpSp>
        <p:nvGrpSpPr>
          <p:cNvPr id="29" name="Google Shape;22005;p61">
            <a:extLst>
              <a:ext uri="{FF2B5EF4-FFF2-40B4-BE49-F238E27FC236}">
                <a16:creationId xmlns:a16="http://schemas.microsoft.com/office/drawing/2014/main" id="{E505EF0A-B536-4267-94B0-5BD25BA5C9AA}"/>
              </a:ext>
            </a:extLst>
          </p:cNvPr>
          <p:cNvGrpSpPr/>
          <p:nvPr/>
        </p:nvGrpSpPr>
        <p:grpSpPr>
          <a:xfrm rot="10800000" flipV="1">
            <a:off x="2419349" y="2730652"/>
            <a:ext cx="1586785" cy="1050642"/>
            <a:chOff x="2574441" y="1691925"/>
            <a:chExt cx="1586785" cy="788661"/>
          </a:xfrm>
        </p:grpSpPr>
        <p:cxnSp>
          <p:nvCxnSpPr>
            <p:cNvPr id="30" name="Google Shape;22006;p61">
              <a:extLst>
                <a:ext uri="{FF2B5EF4-FFF2-40B4-BE49-F238E27FC236}">
                  <a16:creationId xmlns:a16="http://schemas.microsoft.com/office/drawing/2014/main" id="{3D86FC3C-6256-45B5-A57C-84C99719A161}"/>
                </a:ext>
              </a:extLst>
            </p:cNvPr>
            <p:cNvCxnSpPr/>
            <p:nvPr/>
          </p:nvCxnSpPr>
          <p:spPr>
            <a:xfrm>
              <a:off x="2574441" y="1691925"/>
              <a:ext cx="1528800" cy="7482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" name="Google Shape;22008;p61">
              <a:extLst>
                <a:ext uri="{FF2B5EF4-FFF2-40B4-BE49-F238E27FC236}">
                  <a16:creationId xmlns:a16="http://schemas.microsoft.com/office/drawing/2014/main" id="{314C1344-54E4-49D9-AFBC-0083A71534C2}"/>
                </a:ext>
              </a:extLst>
            </p:cNvPr>
            <p:cNvSpPr/>
            <p:nvPr/>
          </p:nvSpPr>
          <p:spPr>
            <a:xfrm>
              <a:off x="4046597" y="2391715"/>
              <a:ext cx="114629" cy="88871"/>
            </a:xfrm>
            <a:custGeom>
              <a:avLst/>
              <a:gdLst/>
              <a:ahLst/>
              <a:cxnLst/>
              <a:rect l="l" t="t" r="r" b="b"/>
              <a:pathLst>
                <a:path w="1489" h="1126" extrusionOk="0">
                  <a:moveTo>
                    <a:pt x="738" y="1126"/>
                  </a:moveTo>
                  <a:lnTo>
                    <a:pt x="787" y="1126"/>
                  </a:lnTo>
                  <a:cubicBezTo>
                    <a:pt x="1488" y="1053"/>
                    <a:pt x="1452" y="13"/>
                    <a:pt x="751" y="1"/>
                  </a:cubicBezTo>
                  <a:lnTo>
                    <a:pt x="702" y="1"/>
                  </a:lnTo>
                  <a:cubicBezTo>
                    <a:pt x="1" y="61"/>
                    <a:pt x="37" y="1101"/>
                    <a:pt x="738" y="11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32" name="Google Shape;20562;p52">
            <a:extLst>
              <a:ext uri="{FF2B5EF4-FFF2-40B4-BE49-F238E27FC236}">
                <a16:creationId xmlns:a16="http://schemas.microsoft.com/office/drawing/2014/main" id="{AA24F2E6-7EC8-447A-9EA8-93D6ABEA2A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36307" y="2755691"/>
            <a:ext cx="4825030" cy="3663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+mn-lt"/>
                <a:cs typeface="Times New Roman" panose="02020603050405020304" pitchFamily="18" charset="0"/>
              </a:rPr>
              <a:t>(Model 2) Market signal </a:t>
            </a:r>
            <a:endParaRPr lang="en-US" sz="1600" dirty="0">
              <a:solidFill>
                <a:schemeClr val="bg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3" name="图片 32" descr="图标&#10;&#10;描述已自动生成">
            <a:extLst>
              <a:ext uri="{FF2B5EF4-FFF2-40B4-BE49-F238E27FC236}">
                <a16:creationId xmlns:a16="http://schemas.microsoft.com/office/drawing/2014/main" id="{FA73A418-E55D-4E0B-9F7C-6E9F4CEBD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107" y="3077130"/>
            <a:ext cx="1667130" cy="1465740"/>
          </a:xfrm>
          <a:prstGeom prst="rect">
            <a:avLst/>
          </a:prstGeom>
        </p:spPr>
      </p:pic>
      <p:pic>
        <p:nvPicPr>
          <p:cNvPr id="34" name="图片 33" descr="图标&#10;&#10;描述已自动生成">
            <a:extLst>
              <a:ext uri="{FF2B5EF4-FFF2-40B4-BE49-F238E27FC236}">
                <a16:creationId xmlns:a16="http://schemas.microsoft.com/office/drawing/2014/main" id="{DE7E8742-FCBF-4D38-8FAA-76BBF7151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551" y="975818"/>
            <a:ext cx="1311138" cy="2944218"/>
          </a:xfrm>
          <a:prstGeom prst="rect">
            <a:avLst/>
          </a:prstGeom>
        </p:spPr>
      </p:pic>
      <p:pic>
        <p:nvPicPr>
          <p:cNvPr id="35" name="图片 34" descr="LOGO">
            <a:extLst>
              <a:ext uri="{FF2B5EF4-FFF2-40B4-BE49-F238E27FC236}">
                <a16:creationId xmlns:a16="http://schemas.microsoft.com/office/drawing/2014/main" id="{492FA5F1-83C0-41E7-93EF-B643AF71C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140" y="184785"/>
            <a:ext cx="1864995" cy="4692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3FF3526-53E2-4BE7-AD77-016C2B9C7F9E}"/>
                  </a:ext>
                </a:extLst>
              </p:cNvPr>
              <p:cNvSpPr/>
              <p:nvPr/>
            </p:nvSpPr>
            <p:spPr>
              <a:xfrm>
                <a:off x="3241734" y="3085108"/>
                <a:ext cx="5585440" cy="10218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9CC7F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9CC7FC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b="0" i="1" smtClean="0">
                              <a:solidFill>
                                <a:srgbClr val="9CC7FC"/>
                              </a:solidFill>
                              <a:latin typeface="Cambria Math" panose="02040503050406030204" pitchFamily="18" charset="0"/>
                            </a:rPr>
                            <m:t>𝑜𝑡𝑎𝑙</m:t>
                          </m:r>
                          <m:r>
                            <a:rPr lang="en-US" altLang="zh-CN" b="0" i="1" smtClean="0">
                              <a:solidFill>
                                <a:srgbClr val="9CC7FC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solidFill>
                                <a:srgbClr val="9CC7FC"/>
                              </a:solidFill>
                              <a:latin typeface="Cambria Math" panose="02040503050406030204" pitchFamily="18" charset="0"/>
                            </a:rPr>
                            <m:t>𝑀𝑎𝑟𝑘𝑒𝑡</m:t>
                          </m:r>
                          <m:r>
                            <a:rPr lang="en-US" altLang="zh-CN" b="0" i="1" smtClean="0">
                              <a:solidFill>
                                <a:srgbClr val="9CC7FC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i="1">
                              <a:solidFill>
                                <a:srgbClr val="9CC7FC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b="0" i="1" smtClean="0">
                              <a:solidFill>
                                <a:srgbClr val="9CC7FC"/>
                              </a:solidFill>
                              <a:latin typeface="Cambria Math" panose="02040503050406030204" pitchFamily="18" charset="0"/>
                            </a:rPr>
                            <m:t>𝑐𝑜𝑟𝑒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9CC7FC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>
                          <a:solidFill>
                            <a:srgbClr val="9CC7F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9CC7F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9CC7FC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9CC7FC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>
                          <a:solidFill>
                            <a:srgbClr val="9CC7F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9CC7F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9CC7FC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9CC7FC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rgbClr val="9CC7F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9CC7FC"/>
                              </a:solidFill>
                              <a:latin typeface="Cambria Math" panose="02040503050406030204" pitchFamily="18" charset="0"/>
                            </a:rPr>
                            <m:t>𝐾𝐷𝐽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9CC7FC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>
                          <a:solidFill>
                            <a:srgbClr val="9CC7F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9CC7F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9CC7FC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9CC7FC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rgbClr val="9CC7F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9CC7FC"/>
                              </a:solidFill>
                              <a:latin typeface="Cambria Math" panose="02040503050406030204" pitchFamily="18" charset="0"/>
                            </a:rPr>
                            <m:t>𝑊𝑅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9CC7FC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>
                          <a:solidFill>
                            <a:srgbClr val="9CC7F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9CC7F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9CC7F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9CC7FC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9CC7FC"/>
                          </a:solidFill>
                          <a:latin typeface="Cambria Math" panose="02040503050406030204" pitchFamily="18" charset="0"/>
                        </a:rPr>
                        <m:t>𝐵𝑂𝐿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9CC7F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9CC7FC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9CC7FC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>
                          <a:solidFill>
                            <a:srgbClr val="9CC7F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9CC7F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9CC7FC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9CC7FC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9CC7FC"/>
                          </a:solidFill>
                          <a:latin typeface="Cambria Math" panose="02040503050406030204" pitchFamily="18" charset="0"/>
                        </a:rPr>
                        <m:t>𝑅𝑆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9CC7F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9CC7FC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9CC7FC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>
                          <a:solidFill>
                            <a:srgbClr val="9CC7F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9CC7F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9CC7FC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9CC7FC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latin typeface="+mn-lt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dirty="0">
                    <a:solidFill>
                      <a:srgbClr val="9CC7FC"/>
                    </a:solidFill>
                    <a:latin typeface="+mn-lt"/>
                  </a:rPr>
                  <a:t>  </a:t>
                </a:r>
                <a:r>
                  <a:rPr lang="en-US" altLang="zh-CN" dirty="0">
                    <a:solidFill>
                      <a:srgbClr val="9CC7FC"/>
                    </a:solidFill>
                    <a:latin typeface="+mn-lt"/>
                    <a:cs typeface="Times New Roman" panose="02020603050405020304" pitchFamily="18" charset="0"/>
                  </a:rPr>
                  <a:t>I = intercept, KDJ, WR, BOLL,RSI are 4 market indicators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solidFill>
                      <a:srgbClr val="9CC7FC"/>
                    </a:solidFill>
                    <a:latin typeface="+mn-lt"/>
                    <a:cs typeface="Times New Roman" panose="02020603050405020304" pitchFamily="18" charset="0"/>
                  </a:rPr>
                  <a:t>  </a:t>
                </a:r>
                <a:endParaRPr lang="zh-CN" altLang="en-US" dirty="0">
                  <a:solidFill>
                    <a:srgbClr val="9CC7FC"/>
                  </a:solidFill>
                  <a:latin typeface="+mn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3FF3526-53E2-4BE7-AD77-016C2B9C7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734" y="3085108"/>
                <a:ext cx="5585440" cy="10218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EADF2E78-C5CB-42B6-8884-28CC4EB13687}"/>
                  </a:ext>
                </a:extLst>
              </p:cNvPr>
              <p:cNvSpPr/>
              <p:nvPr/>
            </p:nvSpPr>
            <p:spPr>
              <a:xfrm>
                <a:off x="2399453" y="1601631"/>
                <a:ext cx="5715026" cy="9605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9CC7FC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solidFill>
                            <a:srgbClr val="9CC7FC"/>
                          </a:solidFill>
                          <a:latin typeface="Cambria Math" panose="02040503050406030204" pitchFamily="18" charset="0"/>
                        </a:rPr>
                        <m:t>𝑜𝑡𝑎𝑙</m:t>
                      </m:r>
                      <m:r>
                        <a:rPr lang="en-US" altLang="zh-CN" b="0" i="1" smtClean="0">
                          <a:solidFill>
                            <a:srgbClr val="9CC7FC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1" smtClean="0">
                          <a:solidFill>
                            <a:srgbClr val="9CC7FC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b="0" i="1" smtClean="0">
                          <a:solidFill>
                            <a:srgbClr val="9CC7FC"/>
                          </a:solidFill>
                          <a:latin typeface="Cambria Math" panose="02040503050406030204" pitchFamily="18" charset="0"/>
                        </a:rPr>
                        <m:t>𝑚𝑜𝑡𝑖𝑜𝑛</m:t>
                      </m:r>
                      <m:r>
                        <a:rPr lang="en-US" altLang="zh-CN" b="0" i="1" smtClean="0">
                          <a:solidFill>
                            <a:srgbClr val="9CC7FC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9CC7F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9CC7FC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b="0" i="1" smtClean="0">
                              <a:solidFill>
                                <a:srgbClr val="9CC7FC"/>
                              </a:solidFill>
                              <a:latin typeface="Cambria Math" panose="02040503050406030204" pitchFamily="18" charset="0"/>
                            </a:rPr>
                            <m:t>𝑐𝑜𝑟𝑒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9CC7FC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>
                          <a:solidFill>
                            <a:srgbClr val="9CC7F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en-US" i="1">
                              <a:solidFill>
                                <a:srgbClr val="9CC7FC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rgbClr val="9CC7FC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>
                              <a:solidFill>
                                <a:srgbClr val="9CC7FC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9CC7FC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9CC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9CC7FC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9CC7F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9CC7FC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9CC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9CC7FC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9CC7F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zh-CN" altLang="en-US">
                              <a:solidFill>
                                <a:srgbClr val="9CC7FC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en-US" i="1">
                                  <a:solidFill>
                                    <a:srgbClr val="9CC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solidFill>
                                    <a:srgbClr val="9CC7F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>
                                  <a:solidFill>
                                    <a:srgbClr val="9CC7FC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solidFill>
                                    <a:srgbClr val="9CC7FC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9CC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9CC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9CC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9CC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9CC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zh-CN" altLang="en-US" i="1">
                                      <a:solidFill>
                                        <a:srgbClr val="9CC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9CC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zh-CN" altLang="en-US">
                                  <a:solidFill>
                                    <a:srgbClr val="9CC7FC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CN" altLang="en-US" i="1">
                                      <a:solidFill>
                                        <a:srgbClr val="9CC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solidFill>
                                        <a:srgbClr val="9CC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>
                                      <a:solidFill>
                                        <a:srgbClr val="9CC7FC"/>
                                      </a:solidFill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solidFill>
                                        <a:srgbClr val="9CC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9CC7F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9CC7F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9CC7F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9CC7F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9CC7F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𝑉𝑜</m:t>
                                      </m:r>
                                      <m:r>
                                        <a:rPr lang="zh-CN" altLang="en-US" i="1">
                                          <a:solidFill>
                                            <a:srgbClr val="9CC7F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9CC7F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dirty="0">
                  <a:latin typeface="+mn-lt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solidFill>
                      <a:srgbClr val="9CC7FC"/>
                    </a:solidFill>
                    <a:latin typeface="+mn-lt"/>
                    <a:cs typeface="Calibri" panose="020F0502020204030204" pitchFamily="34" charset="0"/>
                  </a:rPr>
                  <a:t>        </a:t>
                </a:r>
                <a:r>
                  <a:rPr lang="en-US" altLang="zh-CN" dirty="0">
                    <a:solidFill>
                      <a:srgbClr val="9CC7FC"/>
                    </a:solidFill>
                    <a:latin typeface="+mn-lt"/>
                    <a:cs typeface="Times New Roman" panose="02020603050405020304" pitchFamily="18" charset="0"/>
                  </a:rPr>
                  <a:t>RN = Related News, MN = Market news, </a:t>
                </a:r>
                <a:r>
                  <a:rPr lang="en-US" altLang="zh-CN" dirty="0" err="1">
                    <a:solidFill>
                      <a:srgbClr val="9CC7FC"/>
                    </a:solidFill>
                    <a:latin typeface="+mn-lt"/>
                    <a:cs typeface="Times New Roman" panose="02020603050405020304" pitchFamily="18" charset="0"/>
                  </a:rPr>
                  <a:t>VoN</a:t>
                </a:r>
                <a:r>
                  <a:rPr lang="en-US" altLang="zh-CN" dirty="0">
                    <a:solidFill>
                      <a:srgbClr val="9CC7FC"/>
                    </a:solidFill>
                    <a:latin typeface="+mn-lt"/>
                    <a:cs typeface="Times New Roman" panose="02020603050405020304" pitchFamily="18" charset="0"/>
                  </a:rPr>
                  <a:t> = Volume of News </a:t>
                </a:r>
                <a:endParaRPr lang="zh-CN" altLang="en-US" dirty="0">
                  <a:solidFill>
                    <a:srgbClr val="9CC7FC"/>
                  </a:solidFill>
                  <a:latin typeface="+mn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EADF2E78-C5CB-42B6-8884-28CC4EB136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9453" y="1601631"/>
                <a:ext cx="5715026" cy="960519"/>
              </a:xfrm>
              <a:prstGeom prst="rect">
                <a:avLst/>
              </a:prstGeom>
              <a:blipFill>
                <a:blip r:embed="rId7"/>
                <a:stretch>
                  <a:fillRect r="-213" b="-57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图片 22" descr="图表&#10;&#10;描述已自动生成">
            <a:extLst>
              <a:ext uri="{FF2B5EF4-FFF2-40B4-BE49-F238E27FC236}">
                <a16:creationId xmlns:a16="http://schemas.microsoft.com/office/drawing/2014/main" id="{9F164D05-19E3-4232-9BB4-CB8AAA00F4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8933" y="728485"/>
            <a:ext cx="4580693" cy="4072115"/>
          </a:xfrm>
          <a:prstGeom prst="rect">
            <a:avLst/>
          </a:prstGeom>
        </p:spPr>
      </p:pic>
      <p:sp>
        <p:nvSpPr>
          <p:cNvPr id="28" name="圆角矩形 5">
            <a:extLst>
              <a:ext uri="{FF2B5EF4-FFF2-40B4-BE49-F238E27FC236}">
                <a16:creationId xmlns:a16="http://schemas.microsoft.com/office/drawing/2014/main" id="{433AE1C8-6919-4D7E-9924-53BE8EFBE119}"/>
              </a:ext>
            </a:extLst>
          </p:cNvPr>
          <p:cNvSpPr/>
          <p:nvPr/>
        </p:nvSpPr>
        <p:spPr>
          <a:xfrm>
            <a:off x="7553252" y="4478802"/>
            <a:ext cx="1331595" cy="366395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dirty="0">
                <a:solidFill>
                  <a:srgbClr val="141A2A"/>
                </a:solidFill>
                <a:latin typeface="Impact" panose="020B0806030902050204" charset="0"/>
              </a:rPr>
              <a:t>IMPROVEMENT</a:t>
            </a:r>
            <a:endParaRPr lang="zh-CN" altLang="en-US" dirty="0">
              <a:solidFill>
                <a:srgbClr val="141A2A"/>
              </a:solidFill>
              <a:latin typeface="Impact" panose="020B0806030902050204" charset="0"/>
            </a:endParaRPr>
          </a:p>
        </p:txBody>
      </p:sp>
      <p:sp>
        <p:nvSpPr>
          <p:cNvPr id="38" name="圆角矩形 4">
            <a:extLst>
              <a:ext uri="{FF2B5EF4-FFF2-40B4-BE49-F238E27FC236}">
                <a16:creationId xmlns:a16="http://schemas.microsoft.com/office/drawing/2014/main" id="{C5A8D77F-7C40-4818-A043-610FC1A3778F}"/>
              </a:ext>
            </a:extLst>
          </p:cNvPr>
          <p:cNvSpPr/>
          <p:nvPr/>
        </p:nvSpPr>
        <p:spPr>
          <a:xfrm>
            <a:off x="6182287" y="4478802"/>
            <a:ext cx="1193165" cy="366395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dirty="0">
                <a:solidFill>
                  <a:srgbClr val="141A2A"/>
                </a:solidFill>
                <a:latin typeface="Impact" panose="020B0806030902050204" charset="0"/>
              </a:rPr>
              <a:t>MODEL</a:t>
            </a:r>
            <a:endParaRPr lang="zh-CN" altLang="en-US" dirty="0">
              <a:solidFill>
                <a:srgbClr val="141A2A"/>
              </a:solidFill>
              <a:latin typeface="Impact" panose="020B0806030902050204" charset="0"/>
            </a:endParaRPr>
          </a:p>
        </p:txBody>
      </p:sp>
      <p:sp>
        <p:nvSpPr>
          <p:cNvPr id="39" name="圆角矩形 3">
            <a:extLst>
              <a:ext uri="{FF2B5EF4-FFF2-40B4-BE49-F238E27FC236}">
                <a16:creationId xmlns:a16="http://schemas.microsoft.com/office/drawing/2014/main" id="{2F499287-48BA-47F1-A99D-C616D4CD9323}"/>
              </a:ext>
            </a:extLst>
          </p:cNvPr>
          <p:cNvSpPr/>
          <p:nvPr/>
        </p:nvSpPr>
        <p:spPr>
          <a:xfrm>
            <a:off x="4467013" y="4478802"/>
            <a:ext cx="1537474" cy="366395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dirty="0">
                <a:solidFill>
                  <a:srgbClr val="141A2A"/>
                </a:solidFill>
                <a:latin typeface="Impact" panose="020B0806030902050204" charset="0"/>
              </a:rPr>
              <a:t>DATA PREVIEW</a:t>
            </a:r>
            <a:endParaRPr lang="zh-CN" altLang="en-US" dirty="0">
              <a:solidFill>
                <a:srgbClr val="141A2A"/>
              </a:solidFill>
              <a:latin typeface="Impact" panose="020B0806030902050204" charset="0"/>
            </a:endParaRPr>
          </a:p>
        </p:txBody>
      </p:sp>
      <p:sp>
        <p:nvSpPr>
          <p:cNvPr id="40" name="等腰三角形 39">
            <a:extLst>
              <a:ext uri="{FF2B5EF4-FFF2-40B4-BE49-F238E27FC236}">
                <a16:creationId xmlns:a16="http://schemas.microsoft.com/office/drawing/2014/main" id="{792DB4EC-CFA2-4801-A292-889C365547DB}"/>
              </a:ext>
            </a:extLst>
          </p:cNvPr>
          <p:cNvSpPr/>
          <p:nvPr/>
        </p:nvSpPr>
        <p:spPr>
          <a:xfrm>
            <a:off x="6661903" y="4341087"/>
            <a:ext cx="215900" cy="131445"/>
          </a:xfrm>
          <a:prstGeom prst="triangle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7270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822440" y="726440"/>
            <a:ext cx="3003550" cy="1555750"/>
          </a:xfrm>
          <a:prstGeom prst="rect">
            <a:avLst/>
          </a:prstGeom>
        </p:spPr>
      </p:pic>
      <p:pic>
        <p:nvPicPr>
          <p:cNvPr id="9" name="图片 8" descr="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140" y="184785"/>
            <a:ext cx="1864995" cy="469265"/>
          </a:xfrm>
          <a:prstGeom prst="rect">
            <a:avLst/>
          </a:prstGeom>
        </p:spPr>
      </p:pic>
      <p:sp>
        <p:nvSpPr>
          <p:cNvPr id="69" name="Google Shape;20558;p52"/>
          <p:cNvSpPr txBox="1"/>
          <p:nvPr/>
        </p:nvSpPr>
        <p:spPr>
          <a:xfrm>
            <a:off x="476250" y="285750"/>
            <a:ext cx="4970145" cy="5727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GB" sz="3000" dirty="0">
                <a:solidFill>
                  <a:srgbClr val="708EC0"/>
                </a:solidFill>
                <a:latin typeface="Impact" panose="020B0806030902050204" charset="0"/>
                <a:cs typeface="Impact" panose="020B0806030902050204" charset="0"/>
              </a:rPr>
              <a:t>Mining Relation</a:t>
            </a:r>
          </a:p>
        </p:txBody>
      </p:sp>
      <p:pic>
        <p:nvPicPr>
          <p:cNvPr id="14" name="图片 13" descr="图表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0095" y="879004"/>
            <a:ext cx="4580693" cy="4072115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BEC13649-BE5A-4CD4-8AE6-E1A72ED6F4D8}"/>
              </a:ext>
            </a:extLst>
          </p:cNvPr>
          <p:cNvGrpSpPr/>
          <p:nvPr/>
        </p:nvGrpSpPr>
        <p:grpSpPr>
          <a:xfrm>
            <a:off x="0" y="1172295"/>
            <a:ext cx="2953742" cy="2352039"/>
            <a:chOff x="0" y="1172295"/>
            <a:chExt cx="2953742" cy="2352039"/>
          </a:xfrm>
        </p:grpSpPr>
        <p:grpSp>
          <p:nvGrpSpPr>
            <p:cNvPr id="43" name="Google Shape;22037;p62"/>
            <p:cNvGrpSpPr/>
            <p:nvPr/>
          </p:nvGrpSpPr>
          <p:grpSpPr>
            <a:xfrm>
              <a:off x="0" y="1172295"/>
              <a:ext cx="2403894" cy="2352039"/>
              <a:chOff x="19" y="77294"/>
              <a:chExt cx="2288657" cy="1868351"/>
            </a:xfrm>
          </p:grpSpPr>
          <p:sp>
            <p:nvSpPr>
              <p:cNvPr id="44" name="Google Shape;22038;p62"/>
              <p:cNvSpPr/>
              <p:nvPr/>
            </p:nvSpPr>
            <p:spPr>
              <a:xfrm rot="5400000">
                <a:off x="74896" y="2418"/>
                <a:ext cx="1868351" cy="2018105"/>
              </a:xfrm>
              <a:custGeom>
                <a:avLst/>
                <a:gdLst/>
                <a:ahLst/>
                <a:cxnLst/>
                <a:rect l="l" t="t" r="r" b="b"/>
                <a:pathLst>
                  <a:path w="68070" h="73526" extrusionOk="0">
                    <a:moveTo>
                      <a:pt x="68070" y="73510"/>
                    </a:moveTo>
                    <a:lnTo>
                      <a:pt x="68070" y="72998"/>
                    </a:lnTo>
                    <a:cubicBezTo>
                      <a:pt x="68054" y="71078"/>
                      <a:pt x="68022" y="68901"/>
                      <a:pt x="67126" y="66821"/>
                    </a:cubicBezTo>
                    <a:cubicBezTo>
                      <a:pt x="66374" y="65061"/>
                      <a:pt x="65157" y="63797"/>
                      <a:pt x="64085" y="62677"/>
                    </a:cubicBezTo>
                    <a:cubicBezTo>
                      <a:pt x="63365" y="61925"/>
                      <a:pt x="62677" y="61221"/>
                      <a:pt x="62261" y="60485"/>
                    </a:cubicBezTo>
                    <a:cubicBezTo>
                      <a:pt x="61365" y="58901"/>
                      <a:pt x="61269" y="56693"/>
                      <a:pt x="61173" y="54356"/>
                    </a:cubicBezTo>
                    <a:cubicBezTo>
                      <a:pt x="61045" y="51412"/>
                      <a:pt x="60901" y="48068"/>
                      <a:pt x="59013" y="45300"/>
                    </a:cubicBezTo>
                    <a:cubicBezTo>
                      <a:pt x="57829" y="43572"/>
                      <a:pt x="56261" y="42500"/>
                      <a:pt x="54869" y="41539"/>
                    </a:cubicBezTo>
                    <a:cubicBezTo>
                      <a:pt x="54277" y="41139"/>
                      <a:pt x="53701" y="40739"/>
                      <a:pt x="53221" y="40339"/>
                    </a:cubicBezTo>
                    <a:cubicBezTo>
                      <a:pt x="50868" y="38387"/>
                      <a:pt x="49396" y="35059"/>
                      <a:pt x="49396" y="31683"/>
                    </a:cubicBezTo>
                    <a:cubicBezTo>
                      <a:pt x="49396" y="31411"/>
                      <a:pt x="49396" y="31139"/>
                      <a:pt x="49428" y="30867"/>
                    </a:cubicBezTo>
                    <a:cubicBezTo>
                      <a:pt x="49460" y="30355"/>
                      <a:pt x="49540" y="29811"/>
                      <a:pt x="49604" y="29219"/>
                    </a:cubicBezTo>
                    <a:cubicBezTo>
                      <a:pt x="49748" y="28210"/>
                      <a:pt x="49844" y="27186"/>
                      <a:pt x="49860" y="26162"/>
                    </a:cubicBezTo>
                    <a:cubicBezTo>
                      <a:pt x="49860" y="24498"/>
                      <a:pt x="49524" y="23106"/>
                      <a:pt x="48852" y="21906"/>
                    </a:cubicBezTo>
                    <a:cubicBezTo>
                      <a:pt x="47444" y="19410"/>
                      <a:pt x="44996" y="18402"/>
                      <a:pt x="43044" y="17602"/>
                    </a:cubicBezTo>
                    <a:cubicBezTo>
                      <a:pt x="42660" y="17442"/>
                      <a:pt x="42308" y="17298"/>
                      <a:pt x="41988" y="17154"/>
                    </a:cubicBezTo>
                    <a:lnTo>
                      <a:pt x="41812" y="17074"/>
                    </a:lnTo>
                    <a:lnTo>
                      <a:pt x="41636" y="17010"/>
                    </a:lnTo>
                    <a:cubicBezTo>
                      <a:pt x="39235" y="16290"/>
                      <a:pt x="37379" y="12449"/>
                      <a:pt x="37379" y="8257"/>
                    </a:cubicBezTo>
                    <a:cubicBezTo>
                      <a:pt x="37379" y="7553"/>
                      <a:pt x="37427" y="6833"/>
                      <a:pt x="37539" y="6129"/>
                    </a:cubicBezTo>
                    <a:lnTo>
                      <a:pt x="38499" y="0"/>
                    </a:lnTo>
                    <a:lnTo>
                      <a:pt x="33171" y="3505"/>
                    </a:lnTo>
                    <a:cubicBezTo>
                      <a:pt x="30963" y="4961"/>
                      <a:pt x="29763" y="7633"/>
                      <a:pt x="29635" y="11457"/>
                    </a:cubicBezTo>
                    <a:cubicBezTo>
                      <a:pt x="29619" y="11921"/>
                      <a:pt x="29619" y="12401"/>
                      <a:pt x="29619" y="12881"/>
                    </a:cubicBezTo>
                    <a:cubicBezTo>
                      <a:pt x="29603" y="14450"/>
                      <a:pt x="29587" y="15922"/>
                      <a:pt x="29107" y="17026"/>
                    </a:cubicBezTo>
                    <a:cubicBezTo>
                      <a:pt x="28739" y="17906"/>
                      <a:pt x="27987" y="18690"/>
                      <a:pt x="27107" y="19586"/>
                    </a:cubicBezTo>
                    <a:cubicBezTo>
                      <a:pt x="26242" y="20482"/>
                      <a:pt x="25250" y="21538"/>
                      <a:pt x="24498" y="22866"/>
                    </a:cubicBezTo>
                    <a:cubicBezTo>
                      <a:pt x="22978" y="25538"/>
                      <a:pt x="22834" y="28627"/>
                      <a:pt x="22722" y="31363"/>
                    </a:cubicBezTo>
                    <a:cubicBezTo>
                      <a:pt x="22626" y="33811"/>
                      <a:pt x="22530" y="36147"/>
                      <a:pt x="21474" y="37667"/>
                    </a:cubicBezTo>
                    <a:cubicBezTo>
                      <a:pt x="20882" y="38547"/>
                      <a:pt x="19906" y="39219"/>
                      <a:pt x="18770" y="39987"/>
                    </a:cubicBezTo>
                    <a:cubicBezTo>
                      <a:pt x="18098" y="40451"/>
                      <a:pt x="17394" y="40931"/>
                      <a:pt x="16690" y="41507"/>
                    </a:cubicBezTo>
                    <a:cubicBezTo>
                      <a:pt x="13153" y="44468"/>
                      <a:pt x="10945" y="49348"/>
                      <a:pt x="10945" y="54244"/>
                    </a:cubicBezTo>
                    <a:cubicBezTo>
                      <a:pt x="10945" y="54644"/>
                      <a:pt x="10961" y="55044"/>
                      <a:pt x="10993" y="55444"/>
                    </a:cubicBezTo>
                    <a:cubicBezTo>
                      <a:pt x="11041" y="56100"/>
                      <a:pt x="11121" y="56741"/>
                      <a:pt x="11185" y="57365"/>
                    </a:cubicBezTo>
                    <a:cubicBezTo>
                      <a:pt x="11297" y="58165"/>
                      <a:pt x="11361" y="58965"/>
                      <a:pt x="11393" y="59781"/>
                    </a:cubicBezTo>
                    <a:cubicBezTo>
                      <a:pt x="11393" y="60517"/>
                      <a:pt x="11281" y="61045"/>
                      <a:pt x="11057" y="61445"/>
                    </a:cubicBezTo>
                    <a:cubicBezTo>
                      <a:pt x="10673" y="62117"/>
                      <a:pt x="9825" y="62501"/>
                      <a:pt x="8465" y="63093"/>
                    </a:cubicBezTo>
                    <a:cubicBezTo>
                      <a:pt x="7841" y="63365"/>
                      <a:pt x="7185" y="63653"/>
                      <a:pt x="6529" y="64005"/>
                    </a:cubicBezTo>
                    <a:cubicBezTo>
                      <a:pt x="3217" y="65797"/>
                      <a:pt x="784" y="69429"/>
                      <a:pt x="0" y="73526"/>
                    </a:cubicBezTo>
                    <a:close/>
                  </a:path>
                </a:pathLst>
              </a:custGeom>
              <a:solidFill>
                <a:srgbClr val="5F7D95">
                  <a:alpha val="17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2039;p62"/>
              <p:cNvSpPr/>
              <p:nvPr/>
            </p:nvSpPr>
            <p:spPr>
              <a:xfrm rot="5400000">
                <a:off x="74236" y="82566"/>
                <a:ext cx="1712889" cy="1860446"/>
              </a:xfrm>
              <a:custGeom>
                <a:avLst/>
                <a:gdLst/>
                <a:ahLst/>
                <a:cxnLst/>
                <a:rect l="l" t="t" r="r" b="b"/>
                <a:pathLst>
                  <a:path w="62406" h="67782" extrusionOk="0">
                    <a:moveTo>
                      <a:pt x="62373" y="67782"/>
                    </a:moveTo>
                    <a:cubicBezTo>
                      <a:pt x="62357" y="65846"/>
                      <a:pt x="62405" y="63861"/>
                      <a:pt x="61653" y="62133"/>
                    </a:cubicBezTo>
                    <a:cubicBezTo>
                      <a:pt x="60613" y="59701"/>
                      <a:pt x="58213" y="58325"/>
                      <a:pt x="56917" y="56037"/>
                    </a:cubicBezTo>
                    <a:cubicBezTo>
                      <a:pt x="54421" y="51637"/>
                      <a:pt x="56629" y="45188"/>
                      <a:pt x="53781" y="41044"/>
                    </a:cubicBezTo>
                    <a:cubicBezTo>
                      <a:pt x="52453" y="39092"/>
                      <a:pt x="50277" y="38116"/>
                      <a:pt x="48500" y="36643"/>
                    </a:cubicBezTo>
                    <a:cubicBezTo>
                      <a:pt x="45284" y="33971"/>
                      <a:pt x="43428" y="29395"/>
                      <a:pt x="43748" y="24947"/>
                    </a:cubicBezTo>
                    <a:cubicBezTo>
                      <a:pt x="43924" y="22402"/>
                      <a:pt x="44724" y="19618"/>
                      <a:pt x="43508" y="17474"/>
                    </a:cubicBezTo>
                    <a:cubicBezTo>
                      <a:pt x="42324" y="15410"/>
                      <a:pt x="39924" y="14770"/>
                      <a:pt x="37908" y="13858"/>
                    </a:cubicBezTo>
                    <a:cubicBezTo>
                      <a:pt x="33539" y="12530"/>
                      <a:pt x="30931" y="6065"/>
                      <a:pt x="31875" y="1"/>
                    </a:cubicBezTo>
                    <a:cubicBezTo>
                      <a:pt x="30163" y="1121"/>
                      <a:pt x="29651" y="3601"/>
                      <a:pt x="29571" y="5793"/>
                    </a:cubicBezTo>
                    <a:cubicBezTo>
                      <a:pt x="29491" y="8001"/>
                      <a:pt x="29683" y="10322"/>
                      <a:pt x="28819" y="12322"/>
                    </a:cubicBezTo>
                    <a:cubicBezTo>
                      <a:pt x="27779" y="14754"/>
                      <a:pt x="25379" y="16130"/>
                      <a:pt x="24083" y="18418"/>
                    </a:cubicBezTo>
                    <a:cubicBezTo>
                      <a:pt x="21586" y="22819"/>
                      <a:pt x="23794" y="29267"/>
                      <a:pt x="20946" y="33411"/>
                    </a:cubicBezTo>
                    <a:cubicBezTo>
                      <a:pt x="19618" y="35379"/>
                      <a:pt x="17442" y="36339"/>
                      <a:pt x="15666" y="37812"/>
                    </a:cubicBezTo>
                    <a:cubicBezTo>
                      <a:pt x="12450" y="40500"/>
                      <a:pt x="10593" y="45076"/>
                      <a:pt x="10913" y="49524"/>
                    </a:cubicBezTo>
                    <a:cubicBezTo>
                      <a:pt x="11106" y="52053"/>
                      <a:pt x="11890" y="54837"/>
                      <a:pt x="10673" y="56997"/>
                    </a:cubicBezTo>
                    <a:cubicBezTo>
                      <a:pt x="9505" y="59061"/>
                      <a:pt x="7041" y="59541"/>
                      <a:pt x="5073" y="60613"/>
                    </a:cubicBezTo>
                    <a:cubicBezTo>
                      <a:pt x="2513" y="62005"/>
                      <a:pt x="705" y="64741"/>
                      <a:pt x="1" y="67782"/>
                    </a:cubicBezTo>
                    <a:close/>
                  </a:path>
                </a:pathLst>
              </a:custGeom>
              <a:solidFill>
                <a:srgbClr val="708EC0">
                  <a:alpha val="12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" name="Google Shape;22040;p62"/>
              <p:cNvGrpSpPr/>
              <p:nvPr/>
            </p:nvGrpSpPr>
            <p:grpSpPr>
              <a:xfrm>
                <a:off x="1263229" y="876398"/>
                <a:ext cx="1025447" cy="272773"/>
                <a:chOff x="1263229" y="907373"/>
                <a:chExt cx="1025447" cy="272773"/>
              </a:xfrm>
            </p:grpSpPr>
            <p:sp>
              <p:nvSpPr>
                <p:cNvPr id="47" name="Google Shape;22041;p62"/>
                <p:cNvSpPr/>
                <p:nvPr/>
              </p:nvSpPr>
              <p:spPr>
                <a:xfrm rot="5400000">
                  <a:off x="1569466" y="846112"/>
                  <a:ext cx="157713" cy="404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14722" extrusionOk="0">
                      <a:moveTo>
                        <a:pt x="2753" y="1"/>
                      </a:moveTo>
                      <a:lnTo>
                        <a:pt x="2753" y="1"/>
                      </a:lnTo>
                      <a:cubicBezTo>
                        <a:pt x="1" y="4097"/>
                        <a:pt x="97" y="10690"/>
                        <a:pt x="2977" y="14722"/>
                      </a:cubicBezTo>
                      <a:lnTo>
                        <a:pt x="2977" y="14722"/>
                      </a:lnTo>
                      <a:cubicBezTo>
                        <a:pt x="5745" y="10610"/>
                        <a:pt x="5649" y="4017"/>
                        <a:pt x="2753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22042;p62"/>
                <p:cNvSpPr/>
                <p:nvPr/>
              </p:nvSpPr>
              <p:spPr>
                <a:xfrm rot="5400000">
                  <a:off x="1626336" y="906085"/>
                  <a:ext cx="95325" cy="2832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3" h="10321" extrusionOk="0">
                      <a:moveTo>
                        <a:pt x="1664" y="0"/>
                      </a:moveTo>
                      <a:lnTo>
                        <a:pt x="1664" y="0"/>
                      </a:lnTo>
                      <a:cubicBezTo>
                        <a:pt x="0" y="2880"/>
                        <a:pt x="64" y="7505"/>
                        <a:pt x="1808" y="10321"/>
                      </a:cubicBezTo>
                      <a:cubicBezTo>
                        <a:pt x="3472" y="7441"/>
                        <a:pt x="3408" y="2832"/>
                        <a:pt x="1664" y="0"/>
                      </a:cubicBezTo>
                      <a:close/>
                    </a:path>
                  </a:pathLst>
                </a:custGeom>
                <a:solidFill>
                  <a:srgbClr val="F1C98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9" name="Google Shape;22043;p62"/>
                <p:cNvGrpSpPr/>
                <p:nvPr/>
              </p:nvGrpSpPr>
              <p:grpSpPr>
                <a:xfrm>
                  <a:off x="1263229" y="964026"/>
                  <a:ext cx="205034" cy="183928"/>
                  <a:chOff x="1263229" y="964026"/>
                  <a:chExt cx="205034" cy="183928"/>
                </a:xfrm>
              </p:grpSpPr>
              <p:sp>
                <p:nvSpPr>
                  <p:cNvPr id="65" name="Google Shape;22044;p62"/>
                  <p:cNvSpPr/>
                  <p:nvPr/>
                </p:nvSpPr>
                <p:spPr>
                  <a:xfrm rot="5400000">
                    <a:off x="1441969" y="966167"/>
                    <a:ext cx="28436" cy="241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6" h="880" extrusionOk="0">
                        <a:moveTo>
                          <a:pt x="577" y="1"/>
                        </a:moveTo>
                        <a:cubicBezTo>
                          <a:pt x="193" y="17"/>
                          <a:pt x="1" y="481"/>
                          <a:pt x="289" y="753"/>
                        </a:cubicBezTo>
                        <a:cubicBezTo>
                          <a:pt x="376" y="840"/>
                          <a:pt x="485" y="880"/>
                          <a:pt x="593" y="880"/>
                        </a:cubicBezTo>
                        <a:cubicBezTo>
                          <a:pt x="818" y="880"/>
                          <a:pt x="1036" y="704"/>
                          <a:pt x="1025" y="433"/>
                        </a:cubicBezTo>
                        <a:cubicBezTo>
                          <a:pt x="1025" y="193"/>
                          <a:pt x="817" y="1"/>
                          <a:pt x="577" y="1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22045;p62"/>
                  <p:cNvSpPr/>
                  <p:nvPr/>
                </p:nvSpPr>
                <p:spPr>
                  <a:xfrm rot="5400000">
                    <a:off x="1353216" y="1044489"/>
                    <a:ext cx="20229" cy="174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636" extrusionOk="0">
                        <a:moveTo>
                          <a:pt x="304" y="0"/>
                        </a:moveTo>
                        <a:cubicBezTo>
                          <a:pt x="128" y="16"/>
                          <a:pt x="0" y="144"/>
                          <a:pt x="0" y="320"/>
                        </a:cubicBezTo>
                        <a:cubicBezTo>
                          <a:pt x="0" y="514"/>
                          <a:pt x="152" y="635"/>
                          <a:pt x="316" y="635"/>
                        </a:cubicBezTo>
                        <a:cubicBezTo>
                          <a:pt x="395" y="635"/>
                          <a:pt x="476" y="607"/>
                          <a:pt x="544" y="544"/>
                        </a:cubicBezTo>
                        <a:cubicBezTo>
                          <a:pt x="736" y="336"/>
                          <a:pt x="592" y="0"/>
                          <a:pt x="304" y="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22046;p62"/>
                  <p:cNvSpPr/>
                  <p:nvPr/>
                </p:nvSpPr>
                <p:spPr>
                  <a:xfrm rot="5400000">
                    <a:off x="1384026" y="1117322"/>
                    <a:ext cx="35737" cy="25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2" h="930" extrusionOk="0">
                        <a:moveTo>
                          <a:pt x="645" y="0"/>
                        </a:moveTo>
                        <a:cubicBezTo>
                          <a:pt x="538" y="0"/>
                          <a:pt x="428" y="43"/>
                          <a:pt x="330" y="144"/>
                        </a:cubicBezTo>
                        <a:cubicBezTo>
                          <a:pt x="1" y="486"/>
                          <a:pt x="304" y="930"/>
                          <a:pt x="651" y="930"/>
                        </a:cubicBezTo>
                        <a:cubicBezTo>
                          <a:pt x="759" y="930"/>
                          <a:pt x="872" y="887"/>
                          <a:pt x="970" y="784"/>
                        </a:cubicBezTo>
                        <a:cubicBezTo>
                          <a:pt x="1301" y="453"/>
                          <a:pt x="994" y="0"/>
                          <a:pt x="645" y="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22047;p62"/>
                  <p:cNvSpPr/>
                  <p:nvPr/>
                </p:nvSpPr>
                <p:spPr>
                  <a:xfrm rot="5400000">
                    <a:off x="1258480" y="1035747"/>
                    <a:ext cx="33898" cy="244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5" h="889" extrusionOk="0">
                        <a:moveTo>
                          <a:pt x="596" y="0"/>
                        </a:moveTo>
                        <a:cubicBezTo>
                          <a:pt x="496" y="0"/>
                          <a:pt x="391" y="37"/>
                          <a:pt x="297" y="124"/>
                        </a:cubicBezTo>
                        <a:cubicBezTo>
                          <a:pt x="0" y="459"/>
                          <a:pt x="297" y="888"/>
                          <a:pt x="639" y="888"/>
                        </a:cubicBezTo>
                        <a:cubicBezTo>
                          <a:pt x="739" y="888"/>
                          <a:pt x="843" y="851"/>
                          <a:pt x="937" y="764"/>
                        </a:cubicBezTo>
                        <a:cubicBezTo>
                          <a:pt x="1234" y="430"/>
                          <a:pt x="938" y="0"/>
                          <a:pt x="596" y="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0" name="Google Shape;22048;p62"/>
                <p:cNvSpPr/>
                <p:nvPr/>
              </p:nvSpPr>
              <p:spPr>
                <a:xfrm rot="5400000">
                  <a:off x="1905303" y="796774"/>
                  <a:ext cx="272773" cy="493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38" h="17997" extrusionOk="0">
                      <a:moveTo>
                        <a:pt x="4801" y="1"/>
                      </a:moveTo>
                      <a:cubicBezTo>
                        <a:pt x="929" y="4561"/>
                        <a:pt x="1" y="10946"/>
                        <a:pt x="2433" y="16434"/>
                      </a:cubicBezTo>
                      <a:lnTo>
                        <a:pt x="2865" y="17410"/>
                      </a:lnTo>
                      <a:cubicBezTo>
                        <a:pt x="3529" y="17800"/>
                        <a:pt x="4272" y="17996"/>
                        <a:pt x="5016" y="17996"/>
                      </a:cubicBezTo>
                      <a:cubicBezTo>
                        <a:pt x="5796" y="17996"/>
                        <a:pt x="6577" y="17780"/>
                        <a:pt x="7265" y="17346"/>
                      </a:cubicBezTo>
                      <a:cubicBezTo>
                        <a:pt x="7393" y="17010"/>
                        <a:pt x="7537" y="16674"/>
                        <a:pt x="7665" y="16354"/>
                      </a:cubicBezTo>
                      <a:cubicBezTo>
                        <a:pt x="9938" y="10802"/>
                        <a:pt x="8817" y="4449"/>
                        <a:pt x="4801" y="1"/>
                      </a:cubicBezTo>
                      <a:close/>
                    </a:path>
                  </a:pathLst>
                </a:custGeom>
                <a:solidFill>
                  <a:srgbClr val="D4DC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22049;p62"/>
                <p:cNvSpPr/>
                <p:nvPr/>
              </p:nvSpPr>
              <p:spPr>
                <a:xfrm rot="5400000">
                  <a:off x="1746090" y="1020101"/>
                  <a:ext cx="148930" cy="51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6" h="1884" extrusionOk="0">
                      <a:moveTo>
                        <a:pt x="5425" y="1"/>
                      </a:moveTo>
                      <a:lnTo>
                        <a:pt x="5425" y="1"/>
                      </a:lnTo>
                      <a:cubicBezTo>
                        <a:pt x="4570" y="519"/>
                        <a:pt x="3604" y="780"/>
                        <a:pt x="2639" y="780"/>
                      </a:cubicBezTo>
                      <a:cubicBezTo>
                        <a:pt x="1728" y="780"/>
                        <a:pt x="817" y="547"/>
                        <a:pt x="1" y="81"/>
                      </a:cubicBezTo>
                      <a:lnTo>
                        <a:pt x="1" y="81"/>
                      </a:lnTo>
                      <a:lnTo>
                        <a:pt x="97" y="321"/>
                      </a:lnTo>
                      <a:lnTo>
                        <a:pt x="529" y="1297"/>
                      </a:lnTo>
                      <a:cubicBezTo>
                        <a:pt x="1193" y="1687"/>
                        <a:pt x="1936" y="1883"/>
                        <a:pt x="2680" y="1883"/>
                      </a:cubicBezTo>
                      <a:cubicBezTo>
                        <a:pt x="3460" y="1883"/>
                        <a:pt x="4241" y="1667"/>
                        <a:pt x="4929" y="1233"/>
                      </a:cubicBezTo>
                      <a:cubicBezTo>
                        <a:pt x="5057" y="897"/>
                        <a:pt x="5201" y="561"/>
                        <a:pt x="5329" y="241"/>
                      </a:cubicBezTo>
                      <a:cubicBezTo>
                        <a:pt x="5361" y="161"/>
                        <a:pt x="5393" y="81"/>
                        <a:pt x="542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2" name="Google Shape;22050;p62"/>
                <p:cNvGrpSpPr/>
                <p:nvPr/>
              </p:nvGrpSpPr>
              <p:grpSpPr>
                <a:xfrm>
                  <a:off x="2169608" y="974127"/>
                  <a:ext cx="119068" cy="133120"/>
                  <a:chOff x="2169608" y="974127"/>
                  <a:chExt cx="119068" cy="133120"/>
                </a:xfrm>
              </p:grpSpPr>
              <p:sp>
                <p:nvSpPr>
                  <p:cNvPr id="63" name="Google Shape;22051;p62"/>
                  <p:cNvSpPr/>
                  <p:nvPr/>
                </p:nvSpPr>
                <p:spPr>
                  <a:xfrm rot="5400000">
                    <a:off x="2118652" y="1025083"/>
                    <a:ext cx="133120" cy="312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50" h="1137" extrusionOk="0">
                        <a:moveTo>
                          <a:pt x="4609" y="0"/>
                        </a:moveTo>
                        <a:cubicBezTo>
                          <a:pt x="3921" y="336"/>
                          <a:pt x="3185" y="512"/>
                          <a:pt x="2417" y="528"/>
                        </a:cubicBezTo>
                        <a:lnTo>
                          <a:pt x="2401" y="528"/>
                        </a:lnTo>
                        <a:cubicBezTo>
                          <a:pt x="2367" y="529"/>
                          <a:pt x="2333" y="529"/>
                          <a:pt x="2298" y="529"/>
                        </a:cubicBezTo>
                        <a:cubicBezTo>
                          <a:pt x="1582" y="529"/>
                          <a:pt x="882" y="370"/>
                          <a:pt x="225" y="80"/>
                        </a:cubicBezTo>
                        <a:cubicBezTo>
                          <a:pt x="145" y="240"/>
                          <a:pt x="65" y="400"/>
                          <a:pt x="1" y="576"/>
                        </a:cubicBezTo>
                        <a:cubicBezTo>
                          <a:pt x="738" y="949"/>
                          <a:pt x="1547" y="1137"/>
                          <a:pt x="2356" y="1137"/>
                        </a:cubicBezTo>
                        <a:cubicBezTo>
                          <a:pt x="3215" y="1137"/>
                          <a:pt x="4075" y="925"/>
                          <a:pt x="4849" y="496"/>
                        </a:cubicBezTo>
                        <a:cubicBezTo>
                          <a:pt x="4769" y="336"/>
                          <a:pt x="4689" y="176"/>
                          <a:pt x="4609" y="0"/>
                        </a:cubicBezTo>
                        <a:close/>
                      </a:path>
                    </a:pathLst>
                  </a:custGeom>
                  <a:solidFill>
                    <a:srgbClr val="708EC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22052;p62"/>
                  <p:cNvSpPr/>
                  <p:nvPr/>
                </p:nvSpPr>
                <p:spPr>
                  <a:xfrm rot="5400000">
                    <a:off x="2190483" y="995879"/>
                    <a:ext cx="107649" cy="887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22" h="3233" extrusionOk="0">
                        <a:moveTo>
                          <a:pt x="1921" y="1"/>
                        </a:moveTo>
                        <a:cubicBezTo>
                          <a:pt x="1169" y="865"/>
                          <a:pt x="529" y="1809"/>
                          <a:pt x="1" y="2833"/>
                        </a:cubicBezTo>
                        <a:cubicBezTo>
                          <a:pt x="609" y="3105"/>
                          <a:pt x="1281" y="3233"/>
                          <a:pt x="1953" y="3233"/>
                        </a:cubicBezTo>
                        <a:lnTo>
                          <a:pt x="1969" y="3233"/>
                        </a:lnTo>
                        <a:cubicBezTo>
                          <a:pt x="2641" y="3217"/>
                          <a:pt x="3313" y="3057"/>
                          <a:pt x="3921" y="2769"/>
                        </a:cubicBezTo>
                        <a:cubicBezTo>
                          <a:pt x="3345" y="1777"/>
                          <a:pt x="2689" y="849"/>
                          <a:pt x="1921" y="1"/>
                        </a:cubicBezTo>
                        <a:close/>
                      </a:path>
                    </a:pathLst>
                  </a:custGeom>
                  <a:solidFill>
                    <a:srgbClr val="708EC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" name="Google Shape;22053;p62"/>
                <p:cNvGrpSpPr/>
                <p:nvPr/>
              </p:nvGrpSpPr>
              <p:grpSpPr>
                <a:xfrm>
                  <a:off x="2015956" y="979397"/>
                  <a:ext cx="92663" cy="110586"/>
                  <a:chOff x="2015956" y="979397"/>
                  <a:chExt cx="92663" cy="110586"/>
                </a:xfrm>
              </p:grpSpPr>
              <p:sp>
                <p:nvSpPr>
                  <p:cNvPr id="61" name="Google Shape;22054;p62"/>
                  <p:cNvSpPr/>
                  <p:nvPr/>
                </p:nvSpPr>
                <p:spPr>
                  <a:xfrm rot="5400000">
                    <a:off x="2006995" y="988358"/>
                    <a:ext cx="110586" cy="926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29" h="3376" extrusionOk="0">
                        <a:moveTo>
                          <a:pt x="2245" y="353"/>
                        </a:moveTo>
                        <a:cubicBezTo>
                          <a:pt x="3416" y="353"/>
                          <a:pt x="4029" y="1766"/>
                          <a:pt x="3201" y="2609"/>
                        </a:cubicBezTo>
                        <a:cubicBezTo>
                          <a:pt x="2932" y="2889"/>
                          <a:pt x="2596" y="3014"/>
                          <a:pt x="2265" y="3014"/>
                        </a:cubicBezTo>
                        <a:cubicBezTo>
                          <a:pt x="1591" y="3014"/>
                          <a:pt x="940" y="2497"/>
                          <a:pt x="929" y="1713"/>
                        </a:cubicBezTo>
                        <a:cubicBezTo>
                          <a:pt x="913" y="977"/>
                          <a:pt x="1489" y="369"/>
                          <a:pt x="2225" y="353"/>
                        </a:cubicBezTo>
                        <a:cubicBezTo>
                          <a:pt x="2232" y="353"/>
                          <a:pt x="2238" y="353"/>
                          <a:pt x="2245" y="353"/>
                        </a:cubicBezTo>
                        <a:close/>
                        <a:moveTo>
                          <a:pt x="2254" y="1"/>
                        </a:moveTo>
                        <a:cubicBezTo>
                          <a:pt x="2245" y="1"/>
                          <a:pt x="2235" y="1"/>
                          <a:pt x="2225" y="1"/>
                        </a:cubicBezTo>
                        <a:cubicBezTo>
                          <a:pt x="721" y="17"/>
                          <a:pt x="1" y="1857"/>
                          <a:pt x="1073" y="2897"/>
                        </a:cubicBezTo>
                        <a:cubicBezTo>
                          <a:pt x="1419" y="3228"/>
                          <a:pt x="1835" y="3376"/>
                          <a:pt x="2242" y="3376"/>
                        </a:cubicBezTo>
                        <a:cubicBezTo>
                          <a:pt x="3117" y="3376"/>
                          <a:pt x="3948" y="2692"/>
                          <a:pt x="3937" y="1665"/>
                        </a:cubicBezTo>
                        <a:cubicBezTo>
                          <a:pt x="3921" y="747"/>
                          <a:pt x="3169" y="1"/>
                          <a:pt x="2254" y="1"/>
                        </a:cubicBezTo>
                        <a:close/>
                      </a:path>
                    </a:pathLst>
                  </a:custGeom>
                  <a:solidFill>
                    <a:srgbClr val="141A2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22055;p62"/>
                  <p:cNvSpPr/>
                  <p:nvPr/>
                </p:nvSpPr>
                <p:spPr>
                  <a:xfrm rot="5400000">
                    <a:off x="2035444" y="1014338"/>
                    <a:ext cx="61949" cy="61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57" h="2241" extrusionOk="0">
                        <a:moveTo>
                          <a:pt x="16" y="1296"/>
                        </a:moveTo>
                        <a:cubicBezTo>
                          <a:pt x="0" y="448"/>
                          <a:pt x="1024" y="0"/>
                          <a:pt x="1632" y="592"/>
                        </a:cubicBezTo>
                        <a:cubicBezTo>
                          <a:pt x="2256" y="1184"/>
                          <a:pt x="1840" y="2208"/>
                          <a:pt x="992" y="2224"/>
                        </a:cubicBezTo>
                        <a:cubicBezTo>
                          <a:pt x="464" y="2240"/>
                          <a:pt x="32" y="1824"/>
                          <a:pt x="16" y="1296"/>
                        </a:cubicBezTo>
                        <a:close/>
                      </a:path>
                    </a:pathLst>
                  </a:custGeom>
                  <a:solidFill>
                    <a:srgbClr val="141A2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4" name="Google Shape;22056;p62"/>
                <p:cNvSpPr/>
                <p:nvPr/>
              </p:nvSpPr>
              <p:spPr>
                <a:xfrm rot="5400000">
                  <a:off x="1791256" y="1024865"/>
                  <a:ext cx="70732" cy="209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7" h="7650" extrusionOk="0">
                      <a:moveTo>
                        <a:pt x="960" y="1"/>
                      </a:moveTo>
                      <a:lnTo>
                        <a:pt x="0" y="4497"/>
                      </a:lnTo>
                      <a:lnTo>
                        <a:pt x="1760" y="7649"/>
                      </a:lnTo>
                      <a:lnTo>
                        <a:pt x="2304" y="5121"/>
                      </a:lnTo>
                      <a:cubicBezTo>
                        <a:pt x="2576" y="3857"/>
                        <a:pt x="2384" y="2529"/>
                        <a:pt x="1744" y="1409"/>
                      </a:cubicBezTo>
                      <a:lnTo>
                        <a:pt x="960" y="1"/>
                      </a:lnTo>
                      <a:close/>
                    </a:path>
                  </a:pathLst>
                </a:custGeom>
                <a:solidFill>
                  <a:srgbClr val="708EC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22057;p62"/>
                <p:cNvSpPr/>
                <p:nvPr/>
              </p:nvSpPr>
              <p:spPr>
                <a:xfrm rot="5400000">
                  <a:off x="1819362" y="1028818"/>
                  <a:ext cx="46578" cy="177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7" h="6482" extrusionOk="0">
                      <a:moveTo>
                        <a:pt x="960" y="1"/>
                      </a:moveTo>
                      <a:lnTo>
                        <a:pt x="0" y="4497"/>
                      </a:lnTo>
                      <a:lnTo>
                        <a:pt x="1072" y="6481"/>
                      </a:lnTo>
                      <a:cubicBezTo>
                        <a:pt x="1376" y="5665"/>
                        <a:pt x="1552" y="4801"/>
                        <a:pt x="1616" y="3921"/>
                      </a:cubicBezTo>
                      <a:cubicBezTo>
                        <a:pt x="1696" y="2577"/>
                        <a:pt x="1472" y="1233"/>
                        <a:pt x="960" y="1"/>
                      </a:cubicBezTo>
                      <a:close/>
                    </a:path>
                  </a:pathLst>
                </a:custGeom>
                <a:solidFill>
                  <a:srgbClr val="141A2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22058;p62"/>
                <p:cNvSpPr/>
                <p:nvPr/>
              </p:nvSpPr>
              <p:spPr>
                <a:xfrm rot="5400000">
                  <a:off x="1835172" y="1034087"/>
                  <a:ext cx="36039" cy="156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" h="5714" extrusionOk="0">
                      <a:moveTo>
                        <a:pt x="960" y="1"/>
                      </a:moveTo>
                      <a:lnTo>
                        <a:pt x="0" y="4497"/>
                      </a:lnTo>
                      <a:cubicBezTo>
                        <a:pt x="352" y="5153"/>
                        <a:pt x="304" y="5041"/>
                        <a:pt x="656" y="5713"/>
                      </a:cubicBezTo>
                      <a:cubicBezTo>
                        <a:pt x="960" y="4881"/>
                        <a:pt x="1152" y="4033"/>
                        <a:pt x="1200" y="3153"/>
                      </a:cubicBezTo>
                      <a:cubicBezTo>
                        <a:pt x="1312" y="1393"/>
                        <a:pt x="1280" y="785"/>
                        <a:pt x="960" y="1"/>
                      </a:cubicBezTo>
                      <a:close/>
                    </a:path>
                  </a:pathLst>
                </a:custGeom>
                <a:solidFill>
                  <a:srgbClr val="708EC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22059;p62"/>
                <p:cNvSpPr/>
                <p:nvPr/>
              </p:nvSpPr>
              <p:spPr>
                <a:xfrm rot="5400000">
                  <a:off x="1788182" y="851806"/>
                  <a:ext cx="71611" cy="210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" h="7682" extrusionOk="0">
                      <a:moveTo>
                        <a:pt x="1505" y="1"/>
                      </a:moveTo>
                      <a:lnTo>
                        <a:pt x="753" y="1441"/>
                      </a:lnTo>
                      <a:cubicBezTo>
                        <a:pt x="161" y="2593"/>
                        <a:pt x="1" y="3921"/>
                        <a:pt x="321" y="5169"/>
                      </a:cubicBezTo>
                      <a:lnTo>
                        <a:pt x="945" y="7681"/>
                      </a:lnTo>
                      <a:lnTo>
                        <a:pt x="2609" y="4481"/>
                      </a:lnTo>
                      <a:lnTo>
                        <a:pt x="1505" y="1"/>
                      </a:lnTo>
                      <a:close/>
                    </a:path>
                  </a:pathLst>
                </a:custGeom>
                <a:solidFill>
                  <a:srgbClr val="708EC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22060;p62"/>
                <p:cNvSpPr/>
                <p:nvPr/>
              </p:nvSpPr>
              <p:spPr>
                <a:xfrm rot="5400000">
                  <a:off x="1816068" y="879693"/>
                  <a:ext cx="48335" cy="178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1" h="6498" extrusionOk="0">
                      <a:moveTo>
                        <a:pt x="657" y="1"/>
                      </a:moveTo>
                      <a:cubicBezTo>
                        <a:pt x="193" y="1265"/>
                        <a:pt x="1" y="2609"/>
                        <a:pt x="129" y="3953"/>
                      </a:cubicBezTo>
                      <a:cubicBezTo>
                        <a:pt x="209" y="4817"/>
                        <a:pt x="417" y="5681"/>
                        <a:pt x="753" y="6497"/>
                      </a:cubicBezTo>
                      <a:lnTo>
                        <a:pt x="1761" y="4481"/>
                      </a:lnTo>
                      <a:lnTo>
                        <a:pt x="657" y="1"/>
                      </a:lnTo>
                      <a:close/>
                    </a:path>
                  </a:pathLst>
                </a:custGeom>
                <a:solidFill>
                  <a:srgbClr val="141A2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22061;p62"/>
                <p:cNvSpPr/>
                <p:nvPr/>
              </p:nvSpPr>
              <p:spPr>
                <a:xfrm rot="5400000">
                  <a:off x="1833635" y="897260"/>
                  <a:ext cx="38234" cy="153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5586" extrusionOk="0">
                      <a:moveTo>
                        <a:pt x="289" y="1"/>
                      </a:moveTo>
                      <a:cubicBezTo>
                        <a:pt x="1" y="801"/>
                        <a:pt x="33" y="1297"/>
                        <a:pt x="193" y="3041"/>
                      </a:cubicBezTo>
                      <a:cubicBezTo>
                        <a:pt x="273" y="3905"/>
                        <a:pt x="481" y="4769"/>
                        <a:pt x="817" y="5585"/>
                      </a:cubicBezTo>
                      <a:cubicBezTo>
                        <a:pt x="1153" y="4913"/>
                        <a:pt x="1057" y="5153"/>
                        <a:pt x="1393" y="4481"/>
                      </a:cubicBezTo>
                      <a:lnTo>
                        <a:pt x="289" y="1"/>
                      </a:lnTo>
                      <a:close/>
                    </a:path>
                  </a:pathLst>
                </a:custGeom>
                <a:solidFill>
                  <a:srgbClr val="708EC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22062;p62"/>
                <p:cNvSpPr/>
                <p:nvPr/>
              </p:nvSpPr>
              <p:spPr>
                <a:xfrm rot="5400000">
                  <a:off x="1805089" y="929347"/>
                  <a:ext cx="54483" cy="231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8418" extrusionOk="0">
                      <a:moveTo>
                        <a:pt x="976" y="1"/>
                      </a:moveTo>
                      <a:cubicBezTo>
                        <a:pt x="304" y="689"/>
                        <a:pt x="0" y="1633"/>
                        <a:pt x="160" y="2577"/>
                      </a:cubicBezTo>
                      <a:lnTo>
                        <a:pt x="1088" y="8417"/>
                      </a:lnTo>
                      <a:lnTo>
                        <a:pt x="1856" y="2561"/>
                      </a:lnTo>
                      <a:cubicBezTo>
                        <a:pt x="1984" y="1617"/>
                        <a:pt x="1664" y="657"/>
                        <a:pt x="97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73" name="Google Shape;20531;p51"/>
            <p:cNvSpPr txBox="1"/>
            <p:nvPr/>
          </p:nvSpPr>
          <p:spPr>
            <a:xfrm>
              <a:off x="860342" y="2553839"/>
              <a:ext cx="2093400" cy="80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4DCFF"/>
                </a:buClr>
                <a:buSzPts val="2100"/>
                <a:buFont typeface="Roboto" panose="02000000000000000000"/>
                <a:buNone/>
                <a:defRPr sz="1400" b="0" i="0" u="none" strike="noStrike" cap="none">
                  <a:solidFill>
                    <a:srgbClr val="D4DC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4DCFF"/>
                </a:buClr>
                <a:buSzPts val="2100"/>
                <a:buFont typeface="Roboto" panose="02000000000000000000"/>
                <a:buNone/>
                <a:defRPr sz="2100" b="0" i="0" u="none" strike="noStrike" cap="none">
                  <a:solidFill>
                    <a:srgbClr val="D4DC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4DCFF"/>
                </a:buClr>
                <a:buSzPts val="2100"/>
                <a:buFont typeface="Roboto" panose="02000000000000000000"/>
                <a:buNone/>
                <a:defRPr sz="2100" b="0" i="0" u="none" strike="noStrike" cap="none">
                  <a:solidFill>
                    <a:srgbClr val="D4DC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4DCFF"/>
                </a:buClr>
                <a:buSzPts val="2100"/>
                <a:buFont typeface="Roboto" panose="02000000000000000000"/>
                <a:buNone/>
                <a:defRPr sz="2100" b="0" i="0" u="none" strike="noStrike" cap="none">
                  <a:solidFill>
                    <a:srgbClr val="D4DC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4DCFF"/>
                </a:buClr>
                <a:buSzPts val="2100"/>
                <a:buFont typeface="Roboto" panose="02000000000000000000"/>
                <a:buNone/>
                <a:defRPr sz="2100" b="0" i="0" u="none" strike="noStrike" cap="none">
                  <a:solidFill>
                    <a:srgbClr val="D4DC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4DCFF"/>
                </a:buClr>
                <a:buSzPts val="2100"/>
                <a:buFont typeface="Roboto" panose="02000000000000000000"/>
                <a:buNone/>
                <a:defRPr sz="2100" b="0" i="0" u="none" strike="noStrike" cap="none">
                  <a:solidFill>
                    <a:srgbClr val="D4DC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4DCFF"/>
                </a:buClr>
                <a:buSzPts val="2100"/>
                <a:buFont typeface="Roboto" panose="02000000000000000000"/>
                <a:buNone/>
                <a:defRPr sz="2100" b="0" i="0" u="none" strike="noStrike" cap="none">
                  <a:solidFill>
                    <a:srgbClr val="D4DC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4DCFF"/>
                </a:buClr>
                <a:buSzPts val="2100"/>
                <a:buFont typeface="Roboto" panose="02000000000000000000"/>
                <a:buNone/>
                <a:defRPr sz="2100" b="0" i="0" u="none" strike="noStrike" cap="none">
                  <a:solidFill>
                    <a:srgbClr val="D4DC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4DCFF"/>
                </a:buClr>
                <a:buSzPts val="2100"/>
                <a:buFont typeface="Roboto" panose="02000000000000000000"/>
                <a:buNone/>
                <a:defRPr sz="2100" b="0" i="0" u="none" strike="noStrike" cap="none">
                  <a:solidFill>
                    <a:srgbClr val="D4DC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9pPr>
            </a:lstStyle>
            <a:p>
              <a:pPr marL="0" indent="0">
                <a:spcAft>
                  <a:spcPts val="1600"/>
                </a:spcAft>
              </a:pPr>
              <a:r>
                <a:rPr lang="en-GB" sz="1600" dirty="0">
                  <a:latin typeface="Calibri" panose="020F0502020204030204" charset="0"/>
                  <a:cs typeface="Calibri" panose="020F0502020204030204" charset="0"/>
                </a:rPr>
                <a:t>1. Correlation Matrix</a:t>
              </a:r>
            </a:p>
          </p:txBody>
        </p:sp>
      </p:grpSp>
      <p:sp>
        <p:nvSpPr>
          <p:cNvPr id="95" name="Google Shape;20531;p51"/>
          <p:cNvSpPr txBox="1"/>
          <p:nvPr/>
        </p:nvSpPr>
        <p:spPr>
          <a:xfrm>
            <a:off x="684597" y="2877502"/>
            <a:ext cx="2093400" cy="357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CFF"/>
              </a:buClr>
              <a:buSzPts val="2100"/>
              <a:buFont typeface="Roboto" panose="02000000000000000000"/>
              <a:buNone/>
              <a:defRPr sz="1400" b="0" i="0" u="none" strike="noStrike" cap="none">
                <a:solidFill>
                  <a:srgbClr val="D4DC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CFF"/>
              </a:buClr>
              <a:buSzPts val="2100"/>
              <a:buFont typeface="Roboto" panose="02000000000000000000"/>
              <a:buNone/>
              <a:defRPr sz="2100" b="0" i="0" u="none" strike="noStrike" cap="none">
                <a:solidFill>
                  <a:srgbClr val="D4DC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CFF"/>
              </a:buClr>
              <a:buSzPts val="2100"/>
              <a:buFont typeface="Roboto" panose="02000000000000000000"/>
              <a:buNone/>
              <a:defRPr sz="2100" b="0" i="0" u="none" strike="noStrike" cap="none">
                <a:solidFill>
                  <a:srgbClr val="D4DC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CFF"/>
              </a:buClr>
              <a:buSzPts val="2100"/>
              <a:buFont typeface="Roboto" panose="02000000000000000000"/>
              <a:buNone/>
              <a:defRPr sz="2100" b="0" i="0" u="none" strike="noStrike" cap="none">
                <a:solidFill>
                  <a:srgbClr val="D4DC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CFF"/>
              </a:buClr>
              <a:buSzPts val="2100"/>
              <a:buFont typeface="Roboto" panose="02000000000000000000"/>
              <a:buNone/>
              <a:defRPr sz="2100" b="0" i="0" u="none" strike="noStrike" cap="none">
                <a:solidFill>
                  <a:srgbClr val="D4DC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CFF"/>
              </a:buClr>
              <a:buSzPts val="2100"/>
              <a:buFont typeface="Roboto" panose="02000000000000000000"/>
              <a:buNone/>
              <a:defRPr sz="2100" b="0" i="0" u="none" strike="noStrike" cap="none">
                <a:solidFill>
                  <a:srgbClr val="D4DC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CFF"/>
              </a:buClr>
              <a:buSzPts val="2100"/>
              <a:buFont typeface="Roboto" panose="02000000000000000000"/>
              <a:buNone/>
              <a:defRPr sz="2100" b="0" i="0" u="none" strike="noStrike" cap="none">
                <a:solidFill>
                  <a:srgbClr val="D4DC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CFF"/>
              </a:buClr>
              <a:buSzPts val="2100"/>
              <a:buFont typeface="Roboto" panose="02000000000000000000"/>
              <a:buNone/>
              <a:defRPr sz="2100" b="0" i="0" u="none" strike="noStrike" cap="none">
                <a:solidFill>
                  <a:srgbClr val="D4DC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CFF"/>
              </a:buClr>
              <a:buSzPts val="2100"/>
              <a:buFont typeface="Roboto" panose="02000000000000000000"/>
              <a:buNone/>
              <a:defRPr sz="2100" b="0" i="0" u="none" strike="noStrike" cap="none">
                <a:solidFill>
                  <a:srgbClr val="D4DC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GB" sz="1600" dirty="0">
                <a:latin typeface="Calibri" panose="020F0502020204030204" charset="0"/>
                <a:cs typeface="Calibri" panose="020F0502020204030204" charset="0"/>
              </a:rPr>
              <a:t>2. News Relation</a:t>
            </a:r>
          </a:p>
        </p:txBody>
      </p:sp>
      <p:sp>
        <p:nvSpPr>
          <p:cNvPr id="113" name="Google Shape;20559;p52"/>
          <p:cNvSpPr txBox="1">
            <a:spLocks noGrp="1"/>
          </p:cNvSpPr>
          <p:nvPr>
            <p:ph type="subTitle" idx="1"/>
          </p:nvPr>
        </p:nvSpPr>
        <p:spPr>
          <a:xfrm>
            <a:off x="954780" y="3158959"/>
            <a:ext cx="3257550" cy="1680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</a:pPr>
            <a:r>
              <a:rPr lang="en-US" sz="1600" dirty="0">
                <a:latin typeface="Calibri" panose="020F0502020204030204" charset="0"/>
                <a:cs typeface="Calibri" panose="020F0502020204030204" charset="0"/>
              </a:rPr>
              <a:t>P</a:t>
            </a:r>
            <a:r>
              <a:rPr lang="en-US" altLang="zh-CN" sz="1600" dirty="0">
                <a:latin typeface="Calibri" panose="020F0502020204030204" charset="0"/>
                <a:cs typeface="Calibri" panose="020F0502020204030204" charset="0"/>
              </a:rPr>
              <a:t>rinciple</a:t>
            </a:r>
            <a:r>
              <a:rPr lang="zh-CN" altLang="en-US" sz="1600" dirty="0">
                <a:latin typeface="Calibri" panose="020F0502020204030204" charset="0"/>
                <a:cs typeface="Calibri" panose="020F0502020204030204" charset="0"/>
              </a:rPr>
              <a:t>：</a:t>
            </a:r>
            <a:r>
              <a:rPr lang="en-US" sz="1600" dirty="0">
                <a:latin typeface="Calibri" panose="020F0502020204030204" charset="0"/>
                <a:cs typeface="Calibri" panose="020F0502020204030204" charset="0"/>
              </a:rPr>
              <a:t>F</a:t>
            </a:r>
            <a:r>
              <a:rPr lang="en-US" altLang="zh-CN" sz="1600" dirty="0">
                <a:latin typeface="Calibri" panose="020F0502020204030204" charset="0"/>
                <a:cs typeface="Calibri" panose="020F0502020204030204" charset="0"/>
              </a:rPr>
              <a:t>inding companies that are mentioned in the same News, and we regard those two or more company have a close relationship.</a:t>
            </a:r>
            <a:endParaRPr lang="en-US" sz="1600" dirty="0">
              <a:latin typeface="Calibri" panose="020F0502020204030204" charset="0"/>
              <a:cs typeface="Calibri" panose="020F0502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</a:pPr>
            <a:endParaRPr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0" name="圆角矩形 5">
            <a:extLst>
              <a:ext uri="{FF2B5EF4-FFF2-40B4-BE49-F238E27FC236}">
                <a16:creationId xmlns:a16="http://schemas.microsoft.com/office/drawing/2014/main" id="{15E4AD8A-FFAA-4D07-8A7E-48FFFB8BCC65}"/>
              </a:ext>
            </a:extLst>
          </p:cNvPr>
          <p:cNvSpPr/>
          <p:nvPr/>
        </p:nvSpPr>
        <p:spPr>
          <a:xfrm>
            <a:off x="12366673" y="4495614"/>
            <a:ext cx="1331595" cy="366395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圆角矩形 4">
            <a:extLst>
              <a:ext uri="{FF2B5EF4-FFF2-40B4-BE49-F238E27FC236}">
                <a16:creationId xmlns:a16="http://schemas.microsoft.com/office/drawing/2014/main" id="{E27D392F-8B18-4344-A4D0-00ED862E6FA6}"/>
              </a:ext>
            </a:extLst>
          </p:cNvPr>
          <p:cNvSpPr/>
          <p:nvPr/>
        </p:nvSpPr>
        <p:spPr>
          <a:xfrm>
            <a:off x="10995708" y="4495614"/>
            <a:ext cx="1193165" cy="366395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圆角矩形 3">
            <a:extLst>
              <a:ext uri="{FF2B5EF4-FFF2-40B4-BE49-F238E27FC236}">
                <a16:creationId xmlns:a16="http://schemas.microsoft.com/office/drawing/2014/main" id="{895676F9-8E52-4487-8B85-388F20949128}"/>
              </a:ext>
            </a:extLst>
          </p:cNvPr>
          <p:cNvSpPr/>
          <p:nvPr/>
        </p:nvSpPr>
        <p:spPr>
          <a:xfrm>
            <a:off x="9280434" y="4495614"/>
            <a:ext cx="1537474" cy="366395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BAFDEA98-7AEB-465E-ABE5-1E04E57ABA8B}"/>
              </a:ext>
            </a:extLst>
          </p:cNvPr>
          <p:cNvSpPr txBox="1"/>
          <p:nvPr/>
        </p:nvSpPr>
        <p:spPr>
          <a:xfrm>
            <a:off x="9361342" y="4531969"/>
            <a:ext cx="1375646" cy="307777"/>
          </a:xfrm>
          <a:prstGeom prst="rect">
            <a:avLst/>
          </a:prstGeom>
          <a:solidFill>
            <a:srgbClr val="FFD69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141A2A"/>
                </a:solidFill>
                <a:latin typeface="Impact" panose="020B0806030902050204" charset="0"/>
                <a:cs typeface="Impact" panose="020B0806030902050204" charset="0"/>
              </a:rPr>
              <a:t>DATA PREVIEW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88E7BBE4-E9E0-4901-AF44-D6D22CA74345}"/>
              </a:ext>
            </a:extLst>
          </p:cNvPr>
          <p:cNvSpPr txBox="1"/>
          <p:nvPr/>
        </p:nvSpPr>
        <p:spPr>
          <a:xfrm>
            <a:off x="10995708" y="4525459"/>
            <a:ext cx="1192530" cy="306705"/>
          </a:xfrm>
          <a:prstGeom prst="rect">
            <a:avLst/>
          </a:prstGeom>
          <a:solidFill>
            <a:srgbClr val="FFD69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141A2A"/>
                </a:solidFill>
                <a:latin typeface="Impact" panose="020B0806030902050204" charset="0"/>
                <a:cs typeface="Impact" panose="020B0806030902050204" charset="0"/>
              </a:rPr>
              <a:t>Model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3918AB1B-17B6-4B18-A7D7-1660434C1B75}"/>
              </a:ext>
            </a:extLst>
          </p:cNvPr>
          <p:cNvSpPr txBox="1"/>
          <p:nvPr/>
        </p:nvSpPr>
        <p:spPr>
          <a:xfrm>
            <a:off x="12366673" y="4525459"/>
            <a:ext cx="1331595" cy="306705"/>
          </a:xfrm>
          <a:prstGeom prst="rect">
            <a:avLst/>
          </a:prstGeom>
          <a:solidFill>
            <a:srgbClr val="FFD69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rgbClr val="141A2A"/>
                </a:solidFill>
                <a:latin typeface="Impact" panose="020B0806030902050204" charset="0"/>
                <a:cs typeface="Impact" panose="020B0806030902050204" charset="0"/>
              </a:rPr>
              <a:t>IMPROVEMENT</a:t>
            </a:r>
          </a:p>
        </p:txBody>
      </p:sp>
      <p:sp>
        <p:nvSpPr>
          <p:cNvPr id="77" name="等腰三角形 76">
            <a:extLst>
              <a:ext uri="{FF2B5EF4-FFF2-40B4-BE49-F238E27FC236}">
                <a16:creationId xmlns:a16="http://schemas.microsoft.com/office/drawing/2014/main" id="{92EF64D6-DD14-459A-AB84-DDAA99EFDCC4}"/>
              </a:ext>
            </a:extLst>
          </p:cNvPr>
          <p:cNvSpPr/>
          <p:nvPr/>
        </p:nvSpPr>
        <p:spPr>
          <a:xfrm>
            <a:off x="11516101" y="4379091"/>
            <a:ext cx="215900" cy="131445"/>
          </a:xfrm>
          <a:prstGeom prst="triangle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11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067;p63">
            <a:extLst>
              <a:ext uri="{FF2B5EF4-FFF2-40B4-BE49-F238E27FC236}">
                <a16:creationId xmlns:a16="http://schemas.microsoft.com/office/drawing/2014/main" id="{8CB150A0-1B72-403F-9F8C-519992FE75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6020" y="263706"/>
            <a:ext cx="4969510" cy="5727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>
                <a:latin typeface="Impact" panose="020B0806030902050204" charset="0"/>
                <a:cs typeface="Impact" panose="020B0806030902050204" charset="0"/>
              </a:rPr>
              <a:t>Advantage</a:t>
            </a:r>
          </a:p>
        </p:txBody>
      </p:sp>
      <p:pic>
        <p:nvPicPr>
          <p:cNvPr id="10" name="图片 9" descr="LOGO">
            <a:extLst>
              <a:ext uri="{FF2B5EF4-FFF2-40B4-BE49-F238E27FC236}">
                <a16:creationId xmlns:a16="http://schemas.microsoft.com/office/drawing/2014/main" id="{F9AA8821-6240-4600-9945-60925C9FB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140" y="184785"/>
            <a:ext cx="1864995" cy="469265"/>
          </a:xfrm>
          <a:prstGeom prst="rect">
            <a:avLst/>
          </a:prstGeom>
        </p:spPr>
      </p:pic>
      <p:sp>
        <p:nvSpPr>
          <p:cNvPr id="205" name="Google Shape;24028;p65">
            <a:extLst>
              <a:ext uri="{FF2B5EF4-FFF2-40B4-BE49-F238E27FC236}">
                <a16:creationId xmlns:a16="http://schemas.microsoft.com/office/drawing/2014/main" id="{A6311FAB-641D-45F5-9B66-EE5B3824BDD4}"/>
              </a:ext>
            </a:extLst>
          </p:cNvPr>
          <p:cNvSpPr/>
          <p:nvPr/>
        </p:nvSpPr>
        <p:spPr>
          <a:xfrm rot="5400000" flipH="1">
            <a:off x="5323972" y="1290425"/>
            <a:ext cx="96300" cy="2561400"/>
          </a:xfrm>
          <a:prstGeom prst="round2SameRect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4029;p65">
            <a:extLst>
              <a:ext uri="{FF2B5EF4-FFF2-40B4-BE49-F238E27FC236}">
                <a16:creationId xmlns:a16="http://schemas.microsoft.com/office/drawing/2014/main" id="{E5AF4A87-4747-43B0-96C5-B52058631F76}"/>
              </a:ext>
            </a:extLst>
          </p:cNvPr>
          <p:cNvSpPr/>
          <p:nvPr/>
        </p:nvSpPr>
        <p:spPr>
          <a:xfrm rot="5400000" flipH="1">
            <a:off x="4619670" y="2003091"/>
            <a:ext cx="90600" cy="11370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流程图: 接点 275">
            <a:extLst>
              <a:ext uri="{FF2B5EF4-FFF2-40B4-BE49-F238E27FC236}">
                <a16:creationId xmlns:a16="http://schemas.microsoft.com/office/drawing/2014/main" id="{DCB08C78-E63B-4937-A77E-9861296E12FC}"/>
              </a:ext>
            </a:extLst>
          </p:cNvPr>
          <p:cNvSpPr/>
          <p:nvPr/>
        </p:nvSpPr>
        <p:spPr>
          <a:xfrm>
            <a:off x="5093175" y="2500239"/>
            <a:ext cx="157727" cy="124602"/>
          </a:xfrm>
          <a:prstGeom prst="flowChartConnector">
            <a:avLst/>
          </a:prstGeom>
          <a:solidFill>
            <a:srgbClr val="708EC0"/>
          </a:solidFill>
          <a:ln>
            <a:solidFill>
              <a:srgbClr val="6D88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7" name="Google Shape;19820;p46">
            <a:extLst>
              <a:ext uri="{FF2B5EF4-FFF2-40B4-BE49-F238E27FC236}">
                <a16:creationId xmlns:a16="http://schemas.microsoft.com/office/drawing/2014/main" id="{1F9AA9C4-82DE-413E-94B3-2140457820B2}"/>
              </a:ext>
            </a:extLst>
          </p:cNvPr>
          <p:cNvSpPr txBox="1"/>
          <p:nvPr/>
        </p:nvSpPr>
        <p:spPr>
          <a:xfrm>
            <a:off x="3899680" y="2571750"/>
            <a:ext cx="4030243" cy="5264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en-GB" sz="1600" dirty="0">
                <a:solidFill>
                  <a:srgbClr val="9CC7FC"/>
                </a:solidFill>
                <a:latin typeface="Calibri" panose="020F0502020204030204" charset="0"/>
                <a:cs typeface="Calibri" panose="020F0502020204030204" charset="0"/>
              </a:rPr>
              <a:t>Adjust weights according to the analyst’s preference.</a:t>
            </a:r>
          </a:p>
        </p:txBody>
      </p:sp>
      <p:sp>
        <p:nvSpPr>
          <p:cNvPr id="355" name="圆角矩形 3">
            <a:extLst>
              <a:ext uri="{FF2B5EF4-FFF2-40B4-BE49-F238E27FC236}">
                <a16:creationId xmlns:a16="http://schemas.microsoft.com/office/drawing/2014/main" id="{D35BE3B5-86D1-43A0-B806-1F5D7CF54EC4}"/>
              </a:ext>
            </a:extLst>
          </p:cNvPr>
          <p:cNvSpPr/>
          <p:nvPr/>
        </p:nvSpPr>
        <p:spPr>
          <a:xfrm>
            <a:off x="353464" y="1311785"/>
            <a:ext cx="1636699" cy="366395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rgbClr val="141A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Interpretability</a:t>
            </a:r>
            <a:endParaRPr lang="zh-CN" altLang="en-US" sz="1600" b="1" dirty="0">
              <a:solidFill>
                <a:srgbClr val="141A2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8" name="圆角矩形 3">
            <a:extLst>
              <a:ext uri="{FF2B5EF4-FFF2-40B4-BE49-F238E27FC236}">
                <a16:creationId xmlns:a16="http://schemas.microsoft.com/office/drawing/2014/main" id="{D1EC4AE6-02CE-4E19-B2ED-F3E234D2EF43}"/>
              </a:ext>
            </a:extLst>
          </p:cNvPr>
          <p:cNvSpPr/>
          <p:nvPr/>
        </p:nvSpPr>
        <p:spPr>
          <a:xfrm>
            <a:off x="2403267" y="836476"/>
            <a:ext cx="1365800" cy="366395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rgbClr val="141A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Specification</a:t>
            </a:r>
            <a:endParaRPr lang="zh-CN" altLang="en-US" sz="1600" b="1" dirty="0">
              <a:solidFill>
                <a:srgbClr val="141A2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9" name="圆角矩形 3">
            <a:extLst>
              <a:ext uri="{FF2B5EF4-FFF2-40B4-BE49-F238E27FC236}">
                <a16:creationId xmlns:a16="http://schemas.microsoft.com/office/drawing/2014/main" id="{B1213B04-6C6D-4DA7-90E6-ACB02920A8AF}"/>
              </a:ext>
            </a:extLst>
          </p:cNvPr>
          <p:cNvSpPr/>
          <p:nvPr/>
        </p:nvSpPr>
        <p:spPr>
          <a:xfrm>
            <a:off x="2398683" y="1731893"/>
            <a:ext cx="1365800" cy="366395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rgbClr val="141A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Traceability</a:t>
            </a:r>
            <a:endParaRPr lang="zh-CN" altLang="en-US" sz="1600" b="1" dirty="0">
              <a:solidFill>
                <a:srgbClr val="141A2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0" name="Google Shape;19820;p46">
            <a:extLst>
              <a:ext uri="{FF2B5EF4-FFF2-40B4-BE49-F238E27FC236}">
                <a16:creationId xmlns:a16="http://schemas.microsoft.com/office/drawing/2014/main" id="{A7A57B52-FD91-47D9-A72B-FB971B800303}"/>
              </a:ext>
            </a:extLst>
          </p:cNvPr>
          <p:cNvSpPr txBox="1"/>
          <p:nvPr/>
        </p:nvSpPr>
        <p:spPr>
          <a:xfrm>
            <a:off x="3899680" y="654400"/>
            <a:ext cx="4030243" cy="5264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just">
              <a:spcAft>
                <a:spcPts val="600"/>
              </a:spcAft>
            </a:pPr>
            <a:r>
              <a:rPr lang="en-US" altLang="en-GB" sz="1600" dirty="0">
                <a:solidFill>
                  <a:srgbClr val="9CC7FC"/>
                </a:solidFill>
                <a:latin typeface="Calibri" panose="020F0502020204030204" charset="0"/>
                <a:cs typeface="Calibri" panose="020F0502020204030204" charset="0"/>
              </a:rPr>
              <a:t>We have assigned different coefficients to different companies in the Market signal model.</a:t>
            </a:r>
          </a:p>
        </p:txBody>
      </p:sp>
      <p:sp>
        <p:nvSpPr>
          <p:cNvPr id="161" name="Google Shape;19820;p46">
            <a:extLst>
              <a:ext uri="{FF2B5EF4-FFF2-40B4-BE49-F238E27FC236}">
                <a16:creationId xmlns:a16="http://schemas.microsoft.com/office/drawing/2014/main" id="{C93B27A2-5657-49EF-839E-D6AC909AEAAC}"/>
              </a:ext>
            </a:extLst>
          </p:cNvPr>
          <p:cNvSpPr txBox="1"/>
          <p:nvPr/>
        </p:nvSpPr>
        <p:spPr>
          <a:xfrm>
            <a:off x="3864394" y="1606418"/>
            <a:ext cx="4065529" cy="5264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just">
              <a:spcAft>
                <a:spcPts val="600"/>
              </a:spcAft>
            </a:pPr>
            <a:r>
              <a:rPr lang="en-US" altLang="en-GB" sz="1600" dirty="0">
                <a:solidFill>
                  <a:srgbClr val="9CC7FC"/>
                </a:solidFill>
                <a:latin typeface="Calibri" panose="020F0502020204030204" charset="0"/>
                <a:cs typeface="Calibri" panose="020F0502020204030204" charset="0"/>
              </a:rPr>
              <a:t>We have linked each News to the company and can trace the grade of emotion 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26A0312E-8F25-45F6-A6D8-7A7A3AF1AF15}"/>
              </a:ext>
            </a:extLst>
          </p:cNvPr>
          <p:cNvCxnSpPr>
            <a:cxnSpLocks/>
            <a:stCxn id="355" idx="3"/>
            <a:endCxn id="158" idx="1"/>
          </p:cNvCxnSpPr>
          <p:nvPr/>
        </p:nvCxnSpPr>
        <p:spPr>
          <a:xfrm flipV="1">
            <a:off x="1990163" y="1019674"/>
            <a:ext cx="413104" cy="475309"/>
          </a:xfrm>
          <a:prstGeom prst="straightConnector1">
            <a:avLst/>
          </a:prstGeom>
          <a:ln w="190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F66376A4-EDF1-4DC4-8B47-DDFACEC601F2}"/>
              </a:ext>
            </a:extLst>
          </p:cNvPr>
          <p:cNvCxnSpPr>
            <a:cxnSpLocks/>
            <a:stCxn id="355" idx="3"/>
            <a:endCxn id="159" idx="1"/>
          </p:cNvCxnSpPr>
          <p:nvPr/>
        </p:nvCxnSpPr>
        <p:spPr>
          <a:xfrm>
            <a:off x="1990163" y="1494983"/>
            <a:ext cx="408520" cy="42010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圆角矩形 3">
            <a:extLst>
              <a:ext uri="{FF2B5EF4-FFF2-40B4-BE49-F238E27FC236}">
                <a16:creationId xmlns:a16="http://schemas.microsoft.com/office/drawing/2014/main" id="{012BB25B-249F-4895-B181-0CF8089C5152}"/>
              </a:ext>
            </a:extLst>
          </p:cNvPr>
          <p:cNvSpPr/>
          <p:nvPr/>
        </p:nvSpPr>
        <p:spPr>
          <a:xfrm>
            <a:off x="353465" y="2976512"/>
            <a:ext cx="1636699" cy="526465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rgbClr val="141A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Assist in decision-making</a:t>
            </a:r>
            <a:endParaRPr lang="zh-CN" altLang="en-US" sz="1600" b="1" dirty="0">
              <a:solidFill>
                <a:srgbClr val="141A2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9" name="圆角矩形 3">
            <a:extLst>
              <a:ext uri="{FF2B5EF4-FFF2-40B4-BE49-F238E27FC236}">
                <a16:creationId xmlns:a16="http://schemas.microsoft.com/office/drawing/2014/main" id="{8340430B-BE8F-42B6-BB5A-67E2FAC9E945}"/>
              </a:ext>
            </a:extLst>
          </p:cNvPr>
          <p:cNvSpPr/>
          <p:nvPr/>
        </p:nvSpPr>
        <p:spPr>
          <a:xfrm>
            <a:off x="2440733" y="2523672"/>
            <a:ext cx="1323749" cy="465417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rgbClr val="141A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Customized weights</a:t>
            </a:r>
            <a:endParaRPr lang="zh-CN" altLang="en-US" sz="1600" b="1" dirty="0">
              <a:solidFill>
                <a:srgbClr val="141A2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0" name="圆角矩形 3">
            <a:extLst>
              <a:ext uri="{FF2B5EF4-FFF2-40B4-BE49-F238E27FC236}">
                <a16:creationId xmlns:a16="http://schemas.microsoft.com/office/drawing/2014/main" id="{A147904B-A36F-4580-969E-FFBA50979AB1}"/>
              </a:ext>
            </a:extLst>
          </p:cNvPr>
          <p:cNvSpPr/>
          <p:nvPr/>
        </p:nvSpPr>
        <p:spPr>
          <a:xfrm>
            <a:off x="2440732" y="3600981"/>
            <a:ext cx="1323749" cy="465417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rgbClr val="141A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Relation Analysis</a:t>
            </a:r>
            <a:endParaRPr lang="zh-CN" altLang="en-US" sz="1600" b="1" dirty="0">
              <a:solidFill>
                <a:srgbClr val="141A2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1" name="Google Shape;19820;p46">
            <a:extLst>
              <a:ext uri="{FF2B5EF4-FFF2-40B4-BE49-F238E27FC236}">
                <a16:creationId xmlns:a16="http://schemas.microsoft.com/office/drawing/2014/main" id="{B7860F31-3A34-4BFE-A705-B9E89E93C1CA}"/>
              </a:ext>
            </a:extLst>
          </p:cNvPr>
          <p:cNvSpPr txBox="1"/>
          <p:nvPr/>
        </p:nvSpPr>
        <p:spPr>
          <a:xfrm>
            <a:off x="3864394" y="3499489"/>
            <a:ext cx="4030243" cy="5264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en-GB" sz="1600" dirty="0">
                <a:solidFill>
                  <a:srgbClr val="9CC7FC"/>
                </a:solidFill>
                <a:latin typeface="Calibri" panose="020F0502020204030204" charset="0"/>
                <a:cs typeface="Calibri" panose="020F0502020204030204" charset="0"/>
              </a:rPr>
              <a:t>Through Mining the relationship of the most related company, we can have a better view.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F9DE983A-69D7-4BAA-A515-17FD6C7E4415}"/>
              </a:ext>
            </a:extLst>
          </p:cNvPr>
          <p:cNvCxnSpPr>
            <a:stCxn id="168" idx="3"/>
            <a:endCxn id="169" idx="1"/>
          </p:cNvCxnSpPr>
          <p:nvPr/>
        </p:nvCxnSpPr>
        <p:spPr>
          <a:xfrm flipV="1">
            <a:off x="1990164" y="2756381"/>
            <a:ext cx="450569" cy="4833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83375A7D-3380-45F8-9A7E-B2C6E2B0FB98}"/>
              </a:ext>
            </a:extLst>
          </p:cNvPr>
          <p:cNvCxnSpPr>
            <a:stCxn id="168" idx="3"/>
            <a:endCxn id="170" idx="1"/>
          </p:cNvCxnSpPr>
          <p:nvPr/>
        </p:nvCxnSpPr>
        <p:spPr>
          <a:xfrm>
            <a:off x="1990164" y="3239745"/>
            <a:ext cx="450568" cy="59394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 descr="图表&#10;&#10;描述已自动生成">
            <a:extLst>
              <a:ext uri="{FF2B5EF4-FFF2-40B4-BE49-F238E27FC236}">
                <a16:creationId xmlns:a16="http://schemas.microsoft.com/office/drawing/2014/main" id="{02AB2D3E-EDC0-41E9-BC25-491AF15A2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3330" y="693677"/>
            <a:ext cx="4580693" cy="4072115"/>
          </a:xfrm>
          <a:prstGeom prst="rect">
            <a:avLst/>
          </a:prstGeom>
        </p:spPr>
      </p:pic>
      <p:sp>
        <p:nvSpPr>
          <p:cNvPr id="33" name="圆角矩形 5">
            <a:extLst>
              <a:ext uri="{FF2B5EF4-FFF2-40B4-BE49-F238E27FC236}">
                <a16:creationId xmlns:a16="http://schemas.microsoft.com/office/drawing/2014/main" id="{B10C5E49-D00B-4BBC-88DE-819818D82D8E}"/>
              </a:ext>
            </a:extLst>
          </p:cNvPr>
          <p:cNvSpPr/>
          <p:nvPr/>
        </p:nvSpPr>
        <p:spPr>
          <a:xfrm>
            <a:off x="7553252" y="4478802"/>
            <a:ext cx="1331595" cy="366395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dirty="0">
                <a:solidFill>
                  <a:srgbClr val="141A2A"/>
                </a:solidFill>
                <a:latin typeface="Impact" panose="020B0806030902050204" charset="0"/>
              </a:rPr>
              <a:t>IMPROVEMENT</a:t>
            </a:r>
            <a:endParaRPr lang="zh-CN" altLang="en-US" dirty="0">
              <a:solidFill>
                <a:srgbClr val="141A2A"/>
              </a:solidFill>
              <a:latin typeface="Impact" panose="020B0806030902050204" charset="0"/>
            </a:endParaRPr>
          </a:p>
        </p:txBody>
      </p:sp>
      <p:sp>
        <p:nvSpPr>
          <p:cNvPr id="34" name="圆角矩形 4">
            <a:extLst>
              <a:ext uri="{FF2B5EF4-FFF2-40B4-BE49-F238E27FC236}">
                <a16:creationId xmlns:a16="http://schemas.microsoft.com/office/drawing/2014/main" id="{E800C383-2F6D-4402-9473-70B7B11EE6CD}"/>
              </a:ext>
            </a:extLst>
          </p:cNvPr>
          <p:cNvSpPr/>
          <p:nvPr/>
        </p:nvSpPr>
        <p:spPr>
          <a:xfrm>
            <a:off x="6182287" y="4478802"/>
            <a:ext cx="1193165" cy="366395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dirty="0">
                <a:solidFill>
                  <a:srgbClr val="141A2A"/>
                </a:solidFill>
                <a:latin typeface="Impact" panose="020B0806030902050204" charset="0"/>
              </a:rPr>
              <a:t>MODEL</a:t>
            </a:r>
            <a:endParaRPr lang="zh-CN" altLang="en-US" dirty="0">
              <a:solidFill>
                <a:srgbClr val="141A2A"/>
              </a:solidFill>
              <a:latin typeface="Impact" panose="020B0806030902050204" charset="0"/>
            </a:endParaRPr>
          </a:p>
        </p:txBody>
      </p:sp>
      <p:sp>
        <p:nvSpPr>
          <p:cNvPr id="35" name="圆角矩形 3">
            <a:extLst>
              <a:ext uri="{FF2B5EF4-FFF2-40B4-BE49-F238E27FC236}">
                <a16:creationId xmlns:a16="http://schemas.microsoft.com/office/drawing/2014/main" id="{4427EBBE-244F-4A3D-8DC9-C52BAE43ED1E}"/>
              </a:ext>
            </a:extLst>
          </p:cNvPr>
          <p:cNvSpPr/>
          <p:nvPr/>
        </p:nvSpPr>
        <p:spPr>
          <a:xfrm>
            <a:off x="4467013" y="4478802"/>
            <a:ext cx="1537474" cy="366395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dirty="0">
                <a:solidFill>
                  <a:srgbClr val="141A2A"/>
                </a:solidFill>
                <a:latin typeface="Impact" panose="020B0806030902050204" charset="0"/>
              </a:rPr>
              <a:t>DATA PREVIEW</a:t>
            </a:r>
            <a:endParaRPr lang="zh-CN" altLang="en-US" dirty="0">
              <a:solidFill>
                <a:srgbClr val="141A2A"/>
              </a:solidFill>
              <a:latin typeface="Impact" panose="020B0806030902050204" charset="0"/>
            </a:endParaRPr>
          </a:p>
        </p:txBody>
      </p:sp>
      <p:sp>
        <p:nvSpPr>
          <p:cNvPr id="36" name="等腰三角形 35">
            <a:extLst>
              <a:ext uri="{FF2B5EF4-FFF2-40B4-BE49-F238E27FC236}">
                <a16:creationId xmlns:a16="http://schemas.microsoft.com/office/drawing/2014/main" id="{0845D814-70C7-4FFC-92CF-0F5C8EA47B52}"/>
              </a:ext>
            </a:extLst>
          </p:cNvPr>
          <p:cNvSpPr/>
          <p:nvPr/>
        </p:nvSpPr>
        <p:spPr>
          <a:xfrm>
            <a:off x="6661903" y="4341087"/>
            <a:ext cx="215900" cy="131445"/>
          </a:xfrm>
          <a:prstGeom prst="triangle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1890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" grpId="0" build="allAtOnce"/>
      <p:bldP spid="160" grpId="0" build="allAtOnce"/>
      <p:bldP spid="161" grpId="0" build="allAtOnce"/>
      <p:bldP spid="171" grpId="0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4049;p66">
            <a:extLst>
              <a:ext uri="{FF2B5EF4-FFF2-40B4-BE49-F238E27FC236}">
                <a16:creationId xmlns:a16="http://schemas.microsoft.com/office/drawing/2014/main" id="{C545734E-2696-49A9-9C03-16AA7AA2A7FE}"/>
              </a:ext>
            </a:extLst>
          </p:cNvPr>
          <p:cNvGrpSpPr/>
          <p:nvPr/>
        </p:nvGrpSpPr>
        <p:grpSpPr>
          <a:xfrm>
            <a:off x="4765214" y="694271"/>
            <a:ext cx="1681568" cy="1594046"/>
            <a:chOff x="2878448" y="2305292"/>
            <a:chExt cx="1451793" cy="1416194"/>
          </a:xfrm>
        </p:grpSpPr>
        <p:grpSp>
          <p:nvGrpSpPr>
            <p:cNvPr id="208" name="Google Shape;24050;p66">
              <a:extLst>
                <a:ext uri="{FF2B5EF4-FFF2-40B4-BE49-F238E27FC236}">
                  <a16:creationId xmlns:a16="http://schemas.microsoft.com/office/drawing/2014/main" id="{192079B3-862F-4F6D-9B5C-18BFF4A5D44E}"/>
                </a:ext>
              </a:extLst>
            </p:cNvPr>
            <p:cNvGrpSpPr/>
            <p:nvPr/>
          </p:nvGrpSpPr>
          <p:grpSpPr>
            <a:xfrm rot="-10621853">
              <a:off x="2887683" y="2370947"/>
              <a:ext cx="1442558" cy="1276410"/>
              <a:chOff x="2732660" y="2313924"/>
              <a:chExt cx="1442497" cy="1276356"/>
            </a:xfrm>
          </p:grpSpPr>
          <p:grpSp>
            <p:nvGrpSpPr>
              <p:cNvPr id="212" name="Google Shape;24051;p66">
                <a:extLst>
                  <a:ext uri="{FF2B5EF4-FFF2-40B4-BE49-F238E27FC236}">
                    <a16:creationId xmlns:a16="http://schemas.microsoft.com/office/drawing/2014/main" id="{50243EC1-178C-4A28-A826-2E67E1BD87A9}"/>
                  </a:ext>
                </a:extLst>
              </p:cNvPr>
              <p:cNvGrpSpPr/>
              <p:nvPr/>
            </p:nvGrpSpPr>
            <p:grpSpPr>
              <a:xfrm rot="-8122673" flipH="1">
                <a:off x="2864852" y="2369836"/>
                <a:ext cx="1310305" cy="971365"/>
                <a:chOff x="6411589" y="1768243"/>
                <a:chExt cx="1152944" cy="755105"/>
              </a:xfrm>
            </p:grpSpPr>
            <p:sp>
              <p:nvSpPr>
                <p:cNvPr id="253" name="Google Shape;24052;p66">
                  <a:extLst>
                    <a:ext uri="{FF2B5EF4-FFF2-40B4-BE49-F238E27FC236}">
                      <a16:creationId xmlns:a16="http://schemas.microsoft.com/office/drawing/2014/main" id="{0797E76B-B8A6-4C8B-AF03-D01ABC4E5F61}"/>
                    </a:ext>
                  </a:extLst>
                </p:cNvPr>
                <p:cNvSpPr/>
                <p:nvPr/>
              </p:nvSpPr>
              <p:spPr>
                <a:xfrm flipH="1">
                  <a:off x="6773076" y="1835633"/>
                  <a:ext cx="53054" cy="53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24053;p66">
                  <a:extLst>
                    <a:ext uri="{FF2B5EF4-FFF2-40B4-BE49-F238E27FC236}">
                      <a16:creationId xmlns:a16="http://schemas.microsoft.com/office/drawing/2014/main" id="{FC0D7AF7-5DE8-49D3-A662-50A505BDF1F4}"/>
                    </a:ext>
                  </a:extLst>
                </p:cNvPr>
                <p:cNvSpPr/>
                <p:nvPr/>
              </p:nvSpPr>
              <p:spPr>
                <a:xfrm flipH="1">
                  <a:off x="6722560" y="1939212"/>
                  <a:ext cx="24068" cy="24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24054;p66">
                  <a:extLst>
                    <a:ext uri="{FF2B5EF4-FFF2-40B4-BE49-F238E27FC236}">
                      <a16:creationId xmlns:a16="http://schemas.microsoft.com/office/drawing/2014/main" id="{3A874CDC-92ED-407A-8AC2-29ED6EC836A4}"/>
                    </a:ext>
                  </a:extLst>
                </p:cNvPr>
                <p:cNvSpPr/>
                <p:nvPr/>
              </p:nvSpPr>
              <p:spPr>
                <a:xfrm flipH="1">
                  <a:off x="7520944" y="1916022"/>
                  <a:ext cx="24897" cy="24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24055;p66">
                  <a:extLst>
                    <a:ext uri="{FF2B5EF4-FFF2-40B4-BE49-F238E27FC236}">
                      <a16:creationId xmlns:a16="http://schemas.microsoft.com/office/drawing/2014/main" id="{3EF9CFDB-6AF9-4562-90DF-F13AC7C1CD56}"/>
                    </a:ext>
                  </a:extLst>
                </p:cNvPr>
                <p:cNvSpPr/>
                <p:nvPr/>
              </p:nvSpPr>
              <p:spPr>
                <a:xfrm rot="9256444" flipH="1">
                  <a:off x="6649975" y="1888161"/>
                  <a:ext cx="53054" cy="52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24056;p66">
                  <a:extLst>
                    <a:ext uri="{FF2B5EF4-FFF2-40B4-BE49-F238E27FC236}">
                      <a16:creationId xmlns:a16="http://schemas.microsoft.com/office/drawing/2014/main" id="{50363789-C2B0-4874-B3EC-A7D377654331}"/>
                    </a:ext>
                  </a:extLst>
                </p:cNvPr>
                <p:cNvSpPr/>
                <p:nvPr/>
              </p:nvSpPr>
              <p:spPr>
                <a:xfrm rot="9256444" flipH="1">
                  <a:off x="7227553" y="1768243"/>
                  <a:ext cx="12474" cy="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4057;p66">
                  <a:extLst>
                    <a:ext uri="{FF2B5EF4-FFF2-40B4-BE49-F238E27FC236}">
                      <a16:creationId xmlns:a16="http://schemas.microsoft.com/office/drawing/2014/main" id="{878EC8A2-FEFC-4C8E-A235-D1C770AFA2A7}"/>
                    </a:ext>
                  </a:extLst>
                </p:cNvPr>
                <p:cNvSpPr/>
                <p:nvPr/>
              </p:nvSpPr>
              <p:spPr>
                <a:xfrm rot="9256444" flipH="1">
                  <a:off x="6945027" y="2240841"/>
                  <a:ext cx="12474" cy="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24058;p66">
                  <a:extLst>
                    <a:ext uri="{FF2B5EF4-FFF2-40B4-BE49-F238E27FC236}">
                      <a16:creationId xmlns:a16="http://schemas.microsoft.com/office/drawing/2014/main" id="{E0EA0F46-8320-405A-8139-37A8FBCBEBA4}"/>
                    </a:ext>
                  </a:extLst>
                </p:cNvPr>
                <p:cNvSpPr/>
                <p:nvPr/>
              </p:nvSpPr>
              <p:spPr>
                <a:xfrm rot="9256444" flipH="1">
                  <a:off x="7041744" y="1922568"/>
                  <a:ext cx="24897" cy="24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24059;p66">
                  <a:extLst>
                    <a:ext uri="{FF2B5EF4-FFF2-40B4-BE49-F238E27FC236}">
                      <a16:creationId xmlns:a16="http://schemas.microsoft.com/office/drawing/2014/main" id="{4EE24833-DA5B-4C2B-BE7E-1C1A306DAFAF}"/>
                    </a:ext>
                  </a:extLst>
                </p:cNvPr>
                <p:cNvSpPr/>
                <p:nvPr/>
              </p:nvSpPr>
              <p:spPr>
                <a:xfrm rot="9256444" flipH="1">
                  <a:off x="6438534" y="2187654"/>
                  <a:ext cx="24069" cy="24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24061;p66">
                  <a:extLst>
                    <a:ext uri="{FF2B5EF4-FFF2-40B4-BE49-F238E27FC236}">
                      <a16:creationId xmlns:a16="http://schemas.microsoft.com/office/drawing/2014/main" id="{6FB75729-5B82-4038-B2D7-E8A020055EEB}"/>
                    </a:ext>
                  </a:extLst>
                </p:cNvPr>
                <p:cNvSpPr/>
                <p:nvPr/>
              </p:nvSpPr>
              <p:spPr>
                <a:xfrm rot="9256444" flipH="1">
                  <a:off x="7410621" y="1928709"/>
                  <a:ext cx="24897" cy="24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24062;p66">
                  <a:extLst>
                    <a:ext uri="{FF2B5EF4-FFF2-40B4-BE49-F238E27FC236}">
                      <a16:creationId xmlns:a16="http://schemas.microsoft.com/office/drawing/2014/main" id="{67690CE6-0EF0-4C11-B586-F164F4089DE0}"/>
                    </a:ext>
                  </a:extLst>
                </p:cNvPr>
                <p:cNvSpPr/>
                <p:nvPr/>
              </p:nvSpPr>
              <p:spPr>
                <a:xfrm rot="9256444" flipH="1">
                  <a:off x="6411589" y="1954420"/>
                  <a:ext cx="89494" cy="8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24063;p66">
                  <a:extLst>
                    <a:ext uri="{FF2B5EF4-FFF2-40B4-BE49-F238E27FC236}">
                      <a16:creationId xmlns:a16="http://schemas.microsoft.com/office/drawing/2014/main" id="{F9FF4111-A0E4-4F7B-BBA7-4DF9CE819F01}"/>
                    </a:ext>
                  </a:extLst>
                </p:cNvPr>
                <p:cNvSpPr/>
                <p:nvPr/>
              </p:nvSpPr>
              <p:spPr>
                <a:xfrm rot="-7120311">
                  <a:off x="6746709" y="2264494"/>
                  <a:ext cx="53056" cy="53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24064;p66">
                  <a:extLst>
                    <a:ext uri="{FF2B5EF4-FFF2-40B4-BE49-F238E27FC236}">
                      <a16:creationId xmlns:a16="http://schemas.microsoft.com/office/drawing/2014/main" id="{4026DBAD-B870-4A5A-9177-79E243CA1AF2}"/>
                    </a:ext>
                  </a:extLst>
                </p:cNvPr>
                <p:cNvSpPr/>
                <p:nvPr/>
              </p:nvSpPr>
              <p:spPr>
                <a:xfrm rot="-7120311">
                  <a:off x="6571995" y="2248456"/>
                  <a:ext cx="12475" cy="1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4065;p66">
                  <a:extLst>
                    <a:ext uri="{FF2B5EF4-FFF2-40B4-BE49-F238E27FC236}">
                      <a16:creationId xmlns:a16="http://schemas.microsoft.com/office/drawing/2014/main" id="{A80D1BC1-A1CE-4D93-B2A4-FD9ED5D2B85D}"/>
                    </a:ext>
                  </a:extLst>
                </p:cNvPr>
                <p:cNvSpPr/>
                <p:nvPr/>
              </p:nvSpPr>
              <p:spPr>
                <a:xfrm rot="-7120311">
                  <a:off x="6808137" y="2179237"/>
                  <a:ext cx="24069" cy="24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4068;p66">
                  <a:extLst>
                    <a:ext uri="{FF2B5EF4-FFF2-40B4-BE49-F238E27FC236}">
                      <a16:creationId xmlns:a16="http://schemas.microsoft.com/office/drawing/2014/main" id="{8F187E9F-2EA5-42D2-B068-EC7F2B4727A8}"/>
                    </a:ext>
                  </a:extLst>
                </p:cNvPr>
                <p:cNvSpPr/>
                <p:nvPr/>
              </p:nvSpPr>
              <p:spPr>
                <a:xfrm rot="10800000" flipH="1">
                  <a:off x="6649969" y="2095885"/>
                  <a:ext cx="53054" cy="53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24069;p66">
                  <a:extLst>
                    <a:ext uri="{FF2B5EF4-FFF2-40B4-BE49-F238E27FC236}">
                      <a16:creationId xmlns:a16="http://schemas.microsoft.com/office/drawing/2014/main" id="{FC4EAF4E-F3DF-4387-B12D-AFFBE165899E}"/>
                    </a:ext>
                  </a:extLst>
                </p:cNvPr>
                <p:cNvSpPr/>
                <p:nvPr/>
              </p:nvSpPr>
              <p:spPr>
                <a:xfrm rot="10800000" flipH="1">
                  <a:off x="6959584" y="2380359"/>
                  <a:ext cx="24068" cy="24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24071;p66">
                  <a:extLst>
                    <a:ext uri="{FF2B5EF4-FFF2-40B4-BE49-F238E27FC236}">
                      <a16:creationId xmlns:a16="http://schemas.microsoft.com/office/drawing/2014/main" id="{9EE6911F-FA9A-447A-91B9-EBE333903056}"/>
                    </a:ext>
                  </a:extLst>
                </p:cNvPr>
                <p:cNvSpPr/>
                <p:nvPr/>
              </p:nvSpPr>
              <p:spPr>
                <a:xfrm rot="-1543556" flipH="1">
                  <a:off x="6615999" y="2449876"/>
                  <a:ext cx="53054" cy="52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4072;p66">
                  <a:extLst>
                    <a:ext uri="{FF2B5EF4-FFF2-40B4-BE49-F238E27FC236}">
                      <a16:creationId xmlns:a16="http://schemas.microsoft.com/office/drawing/2014/main" id="{5931448C-72BE-4F25-A474-7A81EC19530A}"/>
                    </a:ext>
                  </a:extLst>
                </p:cNvPr>
                <p:cNvSpPr/>
                <p:nvPr/>
              </p:nvSpPr>
              <p:spPr>
                <a:xfrm rot="-1543556" flipH="1">
                  <a:off x="6921899" y="2192601"/>
                  <a:ext cx="12474" cy="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24073;p66">
                  <a:extLst>
                    <a:ext uri="{FF2B5EF4-FFF2-40B4-BE49-F238E27FC236}">
                      <a16:creationId xmlns:a16="http://schemas.microsoft.com/office/drawing/2014/main" id="{AEB1CBA9-B2BD-4350-991D-DF6DEC0854D3}"/>
                    </a:ext>
                  </a:extLst>
                </p:cNvPr>
                <p:cNvSpPr/>
                <p:nvPr/>
              </p:nvSpPr>
              <p:spPr>
                <a:xfrm rot="-1543556" flipH="1">
                  <a:off x="6812759" y="2498450"/>
                  <a:ext cx="24897" cy="24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24074;p66">
                  <a:extLst>
                    <a:ext uri="{FF2B5EF4-FFF2-40B4-BE49-F238E27FC236}">
                      <a16:creationId xmlns:a16="http://schemas.microsoft.com/office/drawing/2014/main" id="{78ADD6EA-DC04-416B-9B91-36AC0B6B1994}"/>
                    </a:ext>
                  </a:extLst>
                </p:cNvPr>
                <p:cNvSpPr/>
                <p:nvPr/>
              </p:nvSpPr>
              <p:spPr>
                <a:xfrm rot="-1543556" flipH="1">
                  <a:off x="6871478" y="2062884"/>
                  <a:ext cx="24069" cy="24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4077;p66">
                  <a:extLst>
                    <a:ext uri="{FF2B5EF4-FFF2-40B4-BE49-F238E27FC236}">
                      <a16:creationId xmlns:a16="http://schemas.microsoft.com/office/drawing/2014/main" id="{184AE12A-40D3-49C8-A569-B6DA488481D2}"/>
                    </a:ext>
                  </a:extLst>
                </p:cNvPr>
                <p:cNvSpPr/>
                <p:nvPr/>
              </p:nvSpPr>
              <p:spPr>
                <a:xfrm rot="-1543556" flipH="1">
                  <a:off x="6535808" y="2252146"/>
                  <a:ext cx="89494" cy="8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24078;p66">
                  <a:extLst>
                    <a:ext uri="{FF2B5EF4-FFF2-40B4-BE49-F238E27FC236}">
                      <a16:creationId xmlns:a16="http://schemas.microsoft.com/office/drawing/2014/main" id="{9E9014EC-790F-4AF8-844E-FD34F5B740AD}"/>
                    </a:ext>
                  </a:extLst>
                </p:cNvPr>
                <p:cNvSpPr/>
                <p:nvPr/>
              </p:nvSpPr>
              <p:spPr>
                <a:xfrm rot="3679689">
                  <a:off x="7294930" y="2184987"/>
                  <a:ext cx="12475" cy="1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24079;p66">
                  <a:extLst>
                    <a:ext uri="{FF2B5EF4-FFF2-40B4-BE49-F238E27FC236}">
                      <a16:creationId xmlns:a16="http://schemas.microsoft.com/office/drawing/2014/main" id="{BE85ECE9-4118-4698-A825-7CBB81C13B7C}"/>
                    </a:ext>
                  </a:extLst>
                </p:cNvPr>
                <p:cNvSpPr/>
                <p:nvPr/>
              </p:nvSpPr>
              <p:spPr>
                <a:xfrm rot="3679689">
                  <a:off x="7047194" y="2242613"/>
                  <a:ext cx="24069" cy="24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4080;p66">
                  <a:extLst>
                    <a:ext uri="{FF2B5EF4-FFF2-40B4-BE49-F238E27FC236}">
                      <a16:creationId xmlns:a16="http://schemas.microsoft.com/office/drawing/2014/main" id="{5B873372-9BA9-45FB-894D-9DCB9F3D4127}"/>
                    </a:ext>
                  </a:extLst>
                </p:cNvPr>
                <p:cNvSpPr/>
                <p:nvPr/>
              </p:nvSpPr>
              <p:spPr>
                <a:xfrm rot="3679689">
                  <a:off x="7539636" y="2153453"/>
                  <a:ext cx="24897" cy="24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3" name="Google Shape;24081;p66">
                <a:extLst>
                  <a:ext uri="{FF2B5EF4-FFF2-40B4-BE49-F238E27FC236}">
                    <a16:creationId xmlns:a16="http://schemas.microsoft.com/office/drawing/2014/main" id="{F54EAC1E-EE57-41AB-A1B6-B72A1901EC5D}"/>
                  </a:ext>
                </a:extLst>
              </p:cNvPr>
              <p:cNvGrpSpPr/>
              <p:nvPr/>
            </p:nvGrpSpPr>
            <p:grpSpPr>
              <a:xfrm rot="2654868" flipH="1">
                <a:off x="2732660" y="2618936"/>
                <a:ext cx="1310308" cy="971344"/>
                <a:chOff x="6411589" y="1768243"/>
                <a:chExt cx="1152944" cy="755105"/>
              </a:xfrm>
            </p:grpSpPr>
            <p:sp>
              <p:nvSpPr>
                <p:cNvPr id="232" name="Google Shape;24082;p66">
                  <a:extLst>
                    <a:ext uri="{FF2B5EF4-FFF2-40B4-BE49-F238E27FC236}">
                      <a16:creationId xmlns:a16="http://schemas.microsoft.com/office/drawing/2014/main" id="{5690468A-AF2E-4B60-997E-1C781997E877}"/>
                    </a:ext>
                  </a:extLst>
                </p:cNvPr>
                <p:cNvSpPr/>
                <p:nvPr/>
              </p:nvSpPr>
              <p:spPr>
                <a:xfrm flipH="1">
                  <a:off x="6773076" y="1835633"/>
                  <a:ext cx="53054" cy="53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24083;p66">
                  <a:extLst>
                    <a:ext uri="{FF2B5EF4-FFF2-40B4-BE49-F238E27FC236}">
                      <a16:creationId xmlns:a16="http://schemas.microsoft.com/office/drawing/2014/main" id="{4DA94F85-5E72-493B-8267-798849E845B3}"/>
                    </a:ext>
                  </a:extLst>
                </p:cNvPr>
                <p:cNvSpPr/>
                <p:nvPr/>
              </p:nvSpPr>
              <p:spPr>
                <a:xfrm flipH="1">
                  <a:off x="6722560" y="1939212"/>
                  <a:ext cx="24068" cy="24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24084;p66">
                  <a:extLst>
                    <a:ext uri="{FF2B5EF4-FFF2-40B4-BE49-F238E27FC236}">
                      <a16:creationId xmlns:a16="http://schemas.microsoft.com/office/drawing/2014/main" id="{BB33BA3B-6C03-4573-8443-5A06DAB73FA9}"/>
                    </a:ext>
                  </a:extLst>
                </p:cNvPr>
                <p:cNvSpPr/>
                <p:nvPr/>
              </p:nvSpPr>
              <p:spPr>
                <a:xfrm flipH="1">
                  <a:off x="7520944" y="1916022"/>
                  <a:ext cx="24897" cy="24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24085;p66">
                  <a:extLst>
                    <a:ext uri="{FF2B5EF4-FFF2-40B4-BE49-F238E27FC236}">
                      <a16:creationId xmlns:a16="http://schemas.microsoft.com/office/drawing/2014/main" id="{0B86445F-EF2E-4B3F-B764-2D4529B5CBC8}"/>
                    </a:ext>
                  </a:extLst>
                </p:cNvPr>
                <p:cNvSpPr/>
                <p:nvPr/>
              </p:nvSpPr>
              <p:spPr>
                <a:xfrm rot="9256444" flipH="1">
                  <a:off x="6649975" y="1888161"/>
                  <a:ext cx="53054" cy="52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24086;p66">
                  <a:extLst>
                    <a:ext uri="{FF2B5EF4-FFF2-40B4-BE49-F238E27FC236}">
                      <a16:creationId xmlns:a16="http://schemas.microsoft.com/office/drawing/2014/main" id="{FE629E32-AB15-471E-A52E-EB9241055F75}"/>
                    </a:ext>
                  </a:extLst>
                </p:cNvPr>
                <p:cNvSpPr/>
                <p:nvPr/>
              </p:nvSpPr>
              <p:spPr>
                <a:xfrm rot="9256444" flipH="1">
                  <a:off x="7227553" y="1768243"/>
                  <a:ext cx="12474" cy="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24087;p66">
                  <a:extLst>
                    <a:ext uri="{FF2B5EF4-FFF2-40B4-BE49-F238E27FC236}">
                      <a16:creationId xmlns:a16="http://schemas.microsoft.com/office/drawing/2014/main" id="{D8944FDB-55A9-46D8-8343-5B7B04E90D57}"/>
                    </a:ext>
                  </a:extLst>
                </p:cNvPr>
                <p:cNvSpPr/>
                <p:nvPr/>
              </p:nvSpPr>
              <p:spPr>
                <a:xfrm rot="9256444" flipH="1">
                  <a:off x="6945027" y="2240841"/>
                  <a:ext cx="12474" cy="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4088;p66">
                  <a:extLst>
                    <a:ext uri="{FF2B5EF4-FFF2-40B4-BE49-F238E27FC236}">
                      <a16:creationId xmlns:a16="http://schemas.microsoft.com/office/drawing/2014/main" id="{89AEA0E6-69DF-4796-8126-392F4380A3FC}"/>
                    </a:ext>
                  </a:extLst>
                </p:cNvPr>
                <p:cNvSpPr/>
                <p:nvPr/>
              </p:nvSpPr>
              <p:spPr>
                <a:xfrm rot="9256444" flipH="1">
                  <a:off x="7041744" y="1922568"/>
                  <a:ext cx="24897" cy="24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4091;p66">
                  <a:extLst>
                    <a:ext uri="{FF2B5EF4-FFF2-40B4-BE49-F238E27FC236}">
                      <a16:creationId xmlns:a16="http://schemas.microsoft.com/office/drawing/2014/main" id="{F23F2EAA-9C43-4BEA-803E-A95D153D8609}"/>
                    </a:ext>
                  </a:extLst>
                </p:cNvPr>
                <p:cNvSpPr/>
                <p:nvPr/>
              </p:nvSpPr>
              <p:spPr>
                <a:xfrm rot="9256444" flipH="1">
                  <a:off x="7410621" y="1928709"/>
                  <a:ext cx="24897" cy="24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24092;p66">
                  <a:extLst>
                    <a:ext uri="{FF2B5EF4-FFF2-40B4-BE49-F238E27FC236}">
                      <a16:creationId xmlns:a16="http://schemas.microsoft.com/office/drawing/2014/main" id="{F7044299-9FEA-4CD1-BB96-151C7E29B65E}"/>
                    </a:ext>
                  </a:extLst>
                </p:cNvPr>
                <p:cNvSpPr/>
                <p:nvPr/>
              </p:nvSpPr>
              <p:spPr>
                <a:xfrm rot="9256444" flipH="1">
                  <a:off x="6411589" y="1954420"/>
                  <a:ext cx="89494" cy="8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24093;p66">
                  <a:extLst>
                    <a:ext uri="{FF2B5EF4-FFF2-40B4-BE49-F238E27FC236}">
                      <a16:creationId xmlns:a16="http://schemas.microsoft.com/office/drawing/2014/main" id="{5D07C996-B199-4682-BF2C-664EBA2DBE1B}"/>
                    </a:ext>
                  </a:extLst>
                </p:cNvPr>
                <p:cNvSpPr/>
                <p:nvPr/>
              </p:nvSpPr>
              <p:spPr>
                <a:xfrm rot="-7120311">
                  <a:off x="6746709" y="2264494"/>
                  <a:ext cx="53056" cy="53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24094;p66">
                  <a:extLst>
                    <a:ext uri="{FF2B5EF4-FFF2-40B4-BE49-F238E27FC236}">
                      <a16:creationId xmlns:a16="http://schemas.microsoft.com/office/drawing/2014/main" id="{6E60054E-9238-413E-AA10-06B47D9863C8}"/>
                    </a:ext>
                  </a:extLst>
                </p:cNvPr>
                <p:cNvSpPr/>
                <p:nvPr/>
              </p:nvSpPr>
              <p:spPr>
                <a:xfrm rot="-7120311">
                  <a:off x="6571995" y="2248456"/>
                  <a:ext cx="12475" cy="1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4095;p66">
                  <a:extLst>
                    <a:ext uri="{FF2B5EF4-FFF2-40B4-BE49-F238E27FC236}">
                      <a16:creationId xmlns:a16="http://schemas.microsoft.com/office/drawing/2014/main" id="{B46C85F0-383C-44D8-95EC-2F7B211A4572}"/>
                    </a:ext>
                  </a:extLst>
                </p:cNvPr>
                <p:cNvSpPr/>
                <p:nvPr/>
              </p:nvSpPr>
              <p:spPr>
                <a:xfrm rot="-7120311">
                  <a:off x="6808137" y="2179237"/>
                  <a:ext cx="24069" cy="24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24098;p66">
                  <a:extLst>
                    <a:ext uri="{FF2B5EF4-FFF2-40B4-BE49-F238E27FC236}">
                      <a16:creationId xmlns:a16="http://schemas.microsoft.com/office/drawing/2014/main" id="{8EABC2B7-BAEC-45E3-80DE-8CAAFC7F1D51}"/>
                    </a:ext>
                  </a:extLst>
                </p:cNvPr>
                <p:cNvSpPr/>
                <p:nvPr/>
              </p:nvSpPr>
              <p:spPr>
                <a:xfrm rot="10800000" flipH="1">
                  <a:off x="6649969" y="2095885"/>
                  <a:ext cx="53054" cy="53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24099;p66">
                  <a:extLst>
                    <a:ext uri="{FF2B5EF4-FFF2-40B4-BE49-F238E27FC236}">
                      <a16:creationId xmlns:a16="http://schemas.microsoft.com/office/drawing/2014/main" id="{C023BDD0-FEE6-425E-8897-144B16BCA51E}"/>
                    </a:ext>
                  </a:extLst>
                </p:cNvPr>
                <p:cNvSpPr/>
                <p:nvPr/>
              </p:nvSpPr>
              <p:spPr>
                <a:xfrm rot="10800000" flipH="1">
                  <a:off x="6959584" y="2380359"/>
                  <a:ext cx="24068" cy="24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4102;p66">
                  <a:extLst>
                    <a:ext uri="{FF2B5EF4-FFF2-40B4-BE49-F238E27FC236}">
                      <a16:creationId xmlns:a16="http://schemas.microsoft.com/office/drawing/2014/main" id="{9AC6A0A7-1F14-4176-B91D-EA3664094A54}"/>
                    </a:ext>
                  </a:extLst>
                </p:cNvPr>
                <p:cNvSpPr/>
                <p:nvPr/>
              </p:nvSpPr>
              <p:spPr>
                <a:xfrm rot="-1543556" flipH="1">
                  <a:off x="6921899" y="2192601"/>
                  <a:ext cx="12474" cy="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24103;p66">
                  <a:extLst>
                    <a:ext uri="{FF2B5EF4-FFF2-40B4-BE49-F238E27FC236}">
                      <a16:creationId xmlns:a16="http://schemas.microsoft.com/office/drawing/2014/main" id="{F78CC8D5-6E53-4D6F-AC96-B61BAC97C775}"/>
                    </a:ext>
                  </a:extLst>
                </p:cNvPr>
                <p:cNvSpPr/>
                <p:nvPr/>
              </p:nvSpPr>
              <p:spPr>
                <a:xfrm rot="-1543556" flipH="1">
                  <a:off x="6812759" y="2498450"/>
                  <a:ext cx="24897" cy="24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24104;p66">
                  <a:extLst>
                    <a:ext uri="{FF2B5EF4-FFF2-40B4-BE49-F238E27FC236}">
                      <a16:creationId xmlns:a16="http://schemas.microsoft.com/office/drawing/2014/main" id="{5D611487-0CB3-4410-872C-DDC0B08075CF}"/>
                    </a:ext>
                  </a:extLst>
                </p:cNvPr>
                <p:cNvSpPr/>
                <p:nvPr/>
              </p:nvSpPr>
              <p:spPr>
                <a:xfrm rot="-1543556" flipH="1">
                  <a:off x="6871478" y="2062884"/>
                  <a:ext cx="24069" cy="24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24107;p66">
                  <a:extLst>
                    <a:ext uri="{FF2B5EF4-FFF2-40B4-BE49-F238E27FC236}">
                      <a16:creationId xmlns:a16="http://schemas.microsoft.com/office/drawing/2014/main" id="{FEB785F9-D44E-478D-A0DD-054FFDCAB150}"/>
                    </a:ext>
                  </a:extLst>
                </p:cNvPr>
                <p:cNvSpPr/>
                <p:nvPr/>
              </p:nvSpPr>
              <p:spPr>
                <a:xfrm rot="-1543556" flipH="1">
                  <a:off x="6535808" y="2252146"/>
                  <a:ext cx="89494" cy="8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24108;p66">
                  <a:extLst>
                    <a:ext uri="{FF2B5EF4-FFF2-40B4-BE49-F238E27FC236}">
                      <a16:creationId xmlns:a16="http://schemas.microsoft.com/office/drawing/2014/main" id="{A84413CF-F01F-47D1-B7F4-0744EA482E33}"/>
                    </a:ext>
                  </a:extLst>
                </p:cNvPr>
                <p:cNvSpPr/>
                <p:nvPr/>
              </p:nvSpPr>
              <p:spPr>
                <a:xfrm rot="3679689">
                  <a:off x="7294930" y="2184987"/>
                  <a:ext cx="12475" cy="1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4109;p66">
                  <a:extLst>
                    <a:ext uri="{FF2B5EF4-FFF2-40B4-BE49-F238E27FC236}">
                      <a16:creationId xmlns:a16="http://schemas.microsoft.com/office/drawing/2014/main" id="{3956568E-5B6E-436C-904B-0BF29B5AE0FC}"/>
                    </a:ext>
                  </a:extLst>
                </p:cNvPr>
                <p:cNvSpPr/>
                <p:nvPr/>
              </p:nvSpPr>
              <p:spPr>
                <a:xfrm rot="3679689">
                  <a:off x="7047194" y="2242613"/>
                  <a:ext cx="24069" cy="24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24110;p66">
                  <a:extLst>
                    <a:ext uri="{FF2B5EF4-FFF2-40B4-BE49-F238E27FC236}">
                      <a16:creationId xmlns:a16="http://schemas.microsoft.com/office/drawing/2014/main" id="{6B64F9F2-293B-4926-A760-41E3B21DB207}"/>
                    </a:ext>
                  </a:extLst>
                </p:cNvPr>
                <p:cNvSpPr/>
                <p:nvPr/>
              </p:nvSpPr>
              <p:spPr>
                <a:xfrm rot="3679689">
                  <a:off x="7539636" y="2153453"/>
                  <a:ext cx="24897" cy="24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4" name="Google Shape;24111;p66">
                <a:extLst>
                  <a:ext uri="{FF2B5EF4-FFF2-40B4-BE49-F238E27FC236}">
                    <a16:creationId xmlns:a16="http://schemas.microsoft.com/office/drawing/2014/main" id="{7B907DE4-FA0B-4CC4-BE46-304779EC5D04}"/>
                  </a:ext>
                </a:extLst>
              </p:cNvPr>
              <p:cNvGrpSpPr/>
              <p:nvPr/>
            </p:nvGrpSpPr>
            <p:grpSpPr>
              <a:xfrm rot="-45072" flipH="1">
                <a:off x="3102684" y="2313924"/>
                <a:ext cx="1039400" cy="971367"/>
                <a:chOff x="6649969" y="1768243"/>
                <a:chExt cx="914564" cy="755105"/>
              </a:xfrm>
            </p:grpSpPr>
            <p:sp>
              <p:nvSpPr>
                <p:cNvPr id="215" name="Google Shape;24113;p66">
                  <a:extLst>
                    <a:ext uri="{FF2B5EF4-FFF2-40B4-BE49-F238E27FC236}">
                      <a16:creationId xmlns:a16="http://schemas.microsoft.com/office/drawing/2014/main" id="{FD0D1F35-E5C2-4A98-A50D-04FEE1D58DF6}"/>
                    </a:ext>
                  </a:extLst>
                </p:cNvPr>
                <p:cNvSpPr/>
                <p:nvPr/>
              </p:nvSpPr>
              <p:spPr>
                <a:xfrm flipH="1">
                  <a:off x="6722560" y="1939212"/>
                  <a:ext cx="24068" cy="24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24114;p66">
                  <a:extLst>
                    <a:ext uri="{FF2B5EF4-FFF2-40B4-BE49-F238E27FC236}">
                      <a16:creationId xmlns:a16="http://schemas.microsoft.com/office/drawing/2014/main" id="{852E9B1B-5947-4F1A-AF17-DB2F3018D6FC}"/>
                    </a:ext>
                  </a:extLst>
                </p:cNvPr>
                <p:cNvSpPr/>
                <p:nvPr/>
              </p:nvSpPr>
              <p:spPr>
                <a:xfrm flipH="1">
                  <a:off x="7520944" y="1916022"/>
                  <a:ext cx="24897" cy="24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24116;p66">
                  <a:extLst>
                    <a:ext uri="{FF2B5EF4-FFF2-40B4-BE49-F238E27FC236}">
                      <a16:creationId xmlns:a16="http://schemas.microsoft.com/office/drawing/2014/main" id="{1AEEC897-63CC-4FF3-8630-AEEFE4E68E09}"/>
                    </a:ext>
                  </a:extLst>
                </p:cNvPr>
                <p:cNvSpPr/>
                <p:nvPr/>
              </p:nvSpPr>
              <p:spPr>
                <a:xfrm rot="9256444" flipH="1">
                  <a:off x="7227553" y="1768243"/>
                  <a:ext cx="12474" cy="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24117;p66">
                  <a:extLst>
                    <a:ext uri="{FF2B5EF4-FFF2-40B4-BE49-F238E27FC236}">
                      <a16:creationId xmlns:a16="http://schemas.microsoft.com/office/drawing/2014/main" id="{3C3C9230-0646-4FE1-94D6-E447B3B57662}"/>
                    </a:ext>
                  </a:extLst>
                </p:cNvPr>
                <p:cNvSpPr/>
                <p:nvPr/>
              </p:nvSpPr>
              <p:spPr>
                <a:xfrm rot="9256444" flipH="1">
                  <a:off x="6945027" y="2240841"/>
                  <a:ext cx="12474" cy="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4118;p66">
                  <a:extLst>
                    <a:ext uri="{FF2B5EF4-FFF2-40B4-BE49-F238E27FC236}">
                      <a16:creationId xmlns:a16="http://schemas.microsoft.com/office/drawing/2014/main" id="{0DFA3966-DD73-43EC-A42D-A2788E08E4B3}"/>
                    </a:ext>
                  </a:extLst>
                </p:cNvPr>
                <p:cNvSpPr/>
                <p:nvPr/>
              </p:nvSpPr>
              <p:spPr>
                <a:xfrm rot="9256444" flipH="1">
                  <a:off x="7041744" y="1922568"/>
                  <a:ext cx="24897" cy="24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24121;p66">
                  <a:extLst>
                    <a:ext uri="{FF2B5EF4-FFF2-40B4-BE49-F238E27FC236}">
                      <a16:creationId xmlns:a16="http://schemas.microsoft.com/office/drawing/2014/main" id="{F0B3B278-5507-4ED7-8CAC-7F196827C877}"/>
                    </a:ext>
                  </a:extLst>
                </p:cNvPr>
                <p:cNvSpPr/>
                <p:nvPr/>
              </p:nvSpPr>
              <p:spPr>
                <a:xfrm rot="9256444" flipH="1">
                  <a:off x="7410621" y="1928709"/>
                  <a:ext cx="24897" cy="24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24123;p66">
                  <a:extLst>
                    <a:ext uri="{FF2B5EF4-FFF2-40B4-BE49-F238E27FC236}">
                      <a16:creationId xmlns:a16="http://schemas.microsoft.com/office/drawing/2014/main" id="{879B05E6-D737-459F-BBEB-010B956904B2}"/>
                    </a:ext>
                  </a:extLst>
                </p:cNvPr>
                <p:cNvSpPr/>
                <p:nvPr/>
              </p:nvSpPr>
              <p:spPr>
                <a:xfrm rot="-7120311">
                  <a:off x="6746709" y="2264494"/>
                  <a:ext cx="53056" cy="53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24125;p66">
                  <a:extLst>
                    <a:ext uri="{FF2B5EF4-FFF2-40B4-BE49-F238E27FC236}">
                      <a16:creationId xmlns:a16="http://schemas.microsoft.com/office/drawing/2014/main" id="{0E829880-8625-42E8-85EA-1E28BE910D35}"/>
                    </a:ext>
                  </a:extLst>
                </p:cNvPr>
                <p:cNvSpPr/>
                <p:nvPr/>
              </p:nvSpPr>
              <p:spPr>
                <a:xfrm rot="-7120311">
                  <a:off x="6808137" y="2179237"/>
                  <a:ext cx="24069" cy="24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24128;p66">
                  <a:extLst>
                    <a:ext uri="{FF2B5EF4-FFF2-40B4-BE49-F238E27FC236}">
                      <a16:creationId xmlns:a16="http://schemas.microsoft.com/office/drawing/2014/main" id="{AC114EA1-B842-4ADC-8FA7-F4AB2DC9E4FD}"/>
                    </a:ext>
                  </a:extLst>
                </p:cNvPr>
                <p:cNvSpPr/>
                <p:nvPr/>
              </p:nvSpPr>
              <p:spPr>
                <a:xfrm rot="10800000" flipH="1">
                  <a:off x="6649969" y="2095885"/>
                  <a:ext cx="53054" cy="53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24129;p66">
                  <a:extLst>
                    <a:ext uri="{FF2B5EF4-FFF2-40B4-BE49-F238E27FC236}">
                      <a16:creationId xmlns:a16="http://schemas.microsoft.com/office/drawing/2014/main" id="{70446644-D986-444A-86CB-E0C2D5EDECEF}"/>
                    </a:ext>
                  </a:extLst>
                </p:cNvPr>
                <p:cNvSpPr/>
                <p:nvPr/>
              </p:nvSpPr>
              <p:spPr>
                <a:xfrm rot="10800000" flipH="1">
                  <a:off x="6959584" y="2380359"/>
                  <a:ext cx="24068" cy="24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24132;p66">
                  <a:extLst>
                    <a:ext uri="{FF2B5EF4-FFF2-40B4-BE49-F238E27FC236}">
                      <a16:creationId xmlns:a16="http://schemas.microsoft.com/office/drawing/2014/main" id="{74358F68-75F3-474B-918D-CBD9240C2CFB}"/>
                    </a:ext>
                  </a:extLst>
                </p:cNvPr>
                <p:cNvSpPr/>
                <p:nvPr/>
              </p:nvSpPr>
              <p:spPr>
                <a:xfrm rot="-1543556" flipH="1">
                  <a:off x="6921899" y="2192601"/>
                  <a:ext cx="12474" cy="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24133;p66">
                  <a:extLst>
                    <a:ext uri="{FF2B5EF4-FFF2-40B4-BE49-F238E27FC236}">
                      <a16:creationId xmlns:a16="http://schemas.microsoft.com/office/drawing/2014/main" id="{1CC8B4E1-42CF-4CE3-9B92-54B32F30938D}"/>
                    </a:ext>
                  </a:extLst>
                </p:cNvPr>
                <p:cNvSpPr/>
                <p:nvPr/>
              </p:nvSpPr>
              <p:spPr>
                <a:xfrm rot="-1543556" flipH="1">
                  <a:off x="6812759" y="2498450"/>
                  <a:ext cx="24897" cy="24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4134;p66">
                  <a:extLst>
                    <a:ext uri="{FF2B5EF4-FFF2-40B4-BE49-F238E27FC236}">
                      <a16:creationId xmlns:a16="http://schemas.microsoft.com/office/drawing/2014/main" id="{4EB45446-B4BB-4EF7-85B8-E8BEE8BB5FD9}"/>
                    </a:ext>
                  </a:extLst>
                </p:cNvPr>
                <p:cNvSpPr/>
                <p:nvPr/>
              </p:nvSpPr>
              <p:spPr>
                <a:xfrm rot="-1543556" flipH="1">
                  <a:off x="6871478" y="2062884"/>
                  <a:ext cx="24069" cy="24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24135;p66">
                  <a:extLst>
                    <a:ext uri="{FF2B5EF4-FFF2-40B4-BE49-F238E27FC236}">
                      <a16:creationId xmlns:a16="http://schemas.microsoft.com/office/drawing/2014/main" id="{11A9140B-7708-44E5-9085-536B86E938B8}"/>
                    </a:ext>
                  </a:extLst>
                </p:cNvPr>
                <p:cNvSpPr/>
                <p:nvPr/>
              </p:nvSpPr>
              <p:spPr>
                <a:xfrm rot="-1543556" flipH="1">
                  <a:off x="7502548" y="2484210"/>
                  <a:ext cx="24897" cy="24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24138;p66">
                  <a:extLst>
                    <a:ext uri="{FF2B5EF4-FFF2-40B4-BE49-F238E27FC236}">
                      <a16:creationId xmlns:a16="http://schemas.microsoft.com/office/drawing/2014/main" id="{5D757256-5D67-41A8-B528-5F533559B3B5}"/>
                    </a:ext>
                  </a:extLst>
                </p:cNvPr>
                <p:cNvSpPr/>
                <p:nvPr/>
              </p:nvSpPr>
              <p:spPr>
                <a:xfrm rot="3679689">
                  <a:off x="7294930" y="2184987"/>
                  <a:ext cx="12475" cy="1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24139;p66">
                  <a:extLst>
                    <a:ext uri="{FF2B5EF4-FFF2-40B4-BE49-F238E27FC236}">
                      <a16:creationId xmlns:a16="http://schemas.microsoft.com/office/drawing/2014/main" id="{F1F750E1-3B19-4C8A-B471-4C4998B56A2C}"/>
                    </a:ext>
                  </a:extLst>
                </p:cNvPr>
                <p:cNvSpPr/>
                <p:nvPr/>
              </p:nvSpPr>
              <p:spPr>
                <a:xfrm rot="3679689">
                  <a:off x="7047194" y="2242613"/>
                  <a:ext cx="24069" cy="24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24140;p66">
                  <a:extLst>
                    <a:ext uri="{FF2B5EF4-FFF2-40B4-BE49-F238E27FC236}">
                      <a16:creationId xmlns:a16="http://schemas.microsoft.com/office/drawing/2014/main" id="{457704F1-55FB-4D9F-A5EF-F1AB1A7E9B84}"/>
                    </a:ext>
                  </a:extLst>
                </p:cNvPr>
                <p:cNvSpPr/>
                <p:nvPr/>
              </p:nvSpPr>
              <p:spPr>
                <a:xfrm rot="3679689">
                  <a:off x="7539636" y="2153453"/>
                  <a:ext cx="24897" cy="24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09" name="Google Shape;24141;p66">
              <a:extLst>
                <a:ext uri="{FF2B5EF4-FFF2-40B4-BE49-F238E27FC236}">
                  <a16:creationId xmlns:a16="http://schemas.microsoft.com/office/drawing/2014/main" id="{A2876008-064C-4B55-8F91-DFDC3D8B62D1}"/>
                </a:ext>
              </a:extLst>
            </p:cNvPr>
            <p:cNvGrpSpPr/>
            <p:nvPr/>
          </p:nvGrpSpPr>
          <p:grpSpPr>
            <a:xfrm>
              <a:off x="2878448" y="2305292"/>
              <a:ext cx="1416193" cy="1416194"/>
              <a:chOff x="5681300" y="2527788"/>
              <a:chExt cx="805800" cy="805800"/>
            </a:xfrm>
          </p:grpSpPr>
          <p:sp>
            <p:nvSpPr>
              <p:cNvPr id="210" name="Google Shape;24142;p66">
                <a:extLst>
                  <a:ext uri="{FF2B5EF4-FFF2-40B4-BE49-F238E27FC236}">
                    <a16:creationId xmlns:a16="http://schemas.microsoft.com/office/drawing/2014/main" id="{68251384-727B-4D4D-9397-B8D998769542}"/>
                  </a:ext>
                </a:extLst>
              </p:cNvPr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rgbClr val="F1C98B">
                  <a:alpha val="41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4143;p66">
                <a:extLst>
                  <a:ext uri="{FF2B5EF4-FFF2-40B4-BE49-F238E27FC236}">
                    <a16:creationId xmlns:a16="http://schemas.microsoft.com/office/drawing/2014/main" id="{4A8C4124-33DE-4B90-AAC4-9D8ACD5A7686}"/>
                  </a:ext>
                </a:extLst>
              </p:cNvPr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19880480"/>
                  <a:gd name="adj2" fmla="val 1620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22067;p63">
            <a:extLst>
              <a:ext uri="{FF2B5EF4-FFF2-40B4-BE49-F238E27FC236}">
                <a16:creationId xmlns:a16="http://schemas.microsoft.com/office/drawing/2014/main" id="{8CB150A0-1B72-403F-9F8C-519992FE75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6020" y="263706"/>
            <a:ext cx="4969510" cy="5727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>
                <a:latin typeface="Impact" panose="020B0806030902050204" charset="0"/>
                <a:cs typeface="Impact" panose="020B0806030902050204" charset="0"/>
              </a:rPr>
              <a:t>Advantage</a:t>
            </a:r>
          </a:p>
        </p:txBody>
      </p:sp>
      <p:pic>
        <p:nvPicPr>
          <p:cNvPr id="10" name="图片 9" descr="LOGO">
            <a:extLst>
              <a:ext uri="{FF2B5EF4-FFF2-40B4-BE49-F238E27FC236}">
                <a16:creationId xmlns:a16="http://schemas.microsoft.com/office/drawing/2014/main" id="{F9AA8821-6240-4600-9945-60925C9FB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140" y="184785"/>
            <a:ext cx="1864995" cy="469265"/>
          </a:xfrm>
          <a:prstGeom prst="rect">
            <a:avLst/>
          </a:prstGeom>
        </p:spPr>
      </p:pic>
      <p:sp>
        <p:nvSpPr>
          <p:cNvPr id="106" name="Google Shape;24245;p67">
            <a:extLst>
              <a:ext uri="{FF2B5EF4-FFF2-40B4-BE49-F238E27FC236}">
                <a16:creationId xmlns:a16="http://schemas.microsoft.com/office/drawing/2014/main" id="{046D5ABC-D765-45F6-803A-A531076CC4B3}"/>
              </a:ext>
            </a:extLst>
          </p:cNvPr>
          <p:cNvSpPr txBox="1">
            <a:spLocks noGrp="1"/>
          </p:cNvSpPr>
          <p:nvPr/>
        </p:nvSpPr>
        <p:spPr>
          <a:xfrm>
            <a:off x="4087213" y="1232960"/>
            <a:ext cx="2279650" cy="495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12000"/>
              <a:buFont typeface="Big Shoulders Text"/>
              <a:buNone/>
              <a:defRPr sz="105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800" dirty="0">
                <a:latin typeface="Impact" panose="020B0806030902050204" charset="0"/>
                <a:cs typeface="Impact" panose="020B0806030902050204" charset="0"/>
              </a:rPr>
              <a:t>71%</a:t>
            </a:r>
          </a:p>
        </p:txBody>
      </p:sp>
      <p:sp>
        <p:nvSpPr>
          <p:cNvPr id="203" name="Google Shape;19820;p46">
            <a:extLst>
              <a:ext uri="{FF2B5EF4-FFF2-40B4-BE49-F238E27FC236}">
                <a16:creationId xmlns:a16="http://schemas.microsoft.com/office/drawing/2014/main" id="{4C969E49-4096-4DDF-8796-262F0A56EF57}"/>
              </a:ext>
            </a:extLst>
          </p:cNvPr>
          <p:cNvSpPr txBox="1"/>
          <p:nvPr/>
        </p:nvSpPr>
        <p:spPr>
          <a:xfrm>
            <a:off x="1773376" y="2299709"/>
            <a:ext cx="2752954" cy="5264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altLang="zh-CN" sz="1600" dirty="0">
                <a:solidFill>
                  <a:srgbClr val="9CC7FC"/>
                </a:solidFill>
                <a:latin typeface="Calibri" panose="020F0502020204030204" charset="0"/>
                <a:cs typeface="Calibri" panose="020F0502020204030204" charset="0"/>
              </a:rPr>
              <a:t>Model 1: News emotion</a:t>
            </a:r>
          </a:p>
          <a:p>
            <a:pPr>
              <a:spcAft>
                <a:spcPts val="600"/>
              </a:spcAft>
            </a:pPr>
            <a:endParaRPr lang="en-US" altLang="en-GB" sz="1600" dirty="0">
              <a:solidFill>
                <a:srgbClr val="9CC7FC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04" name="Google Shape;19820;p46">
            <a:extLst>
              <a:ext uri="{FF2B5EF4-FFF2-40B4-BE49-F238E27FC236}">
                <a16:creationId xmlns:a16="http://schemas.microsoft.com/office/drawing/2014/main" id="{7E23CA6E-651F-42BD-B108-22D7FC994616}"/>
              </a:ext>
            </a:extLst>
          </p:cNvPr>
          <p:cNvSpPr txBox="1"/>
          <p:nvPr/>
        </p:nvSpPr>
        <p:spPr>
          <a:xfrm>
            <a:off x="4383907" y="2305780"/>
            <a:ext cx="2752954" cy="5264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altLang="zh-CN" sz="1600" dirty="0">
                <a:solidFill>
                  <a:srgbClr val="9CC7FC"/>
                </a:solidFill>
                <a:latin typeface="Calibri" panose="020F0502020204030204" charset="0"/>
                <a:cs typeface="Calibri" panose="020F0502020204030204" charset="0"/>
              </a:rPr>
              <a:t>Model 2: Market Signal</a:t>
            </a:r>
          </a:p>
          <a:p>
            <a:pPr>
              <a:spcAft>
                <a:spcPts val="600"/>
              </a:spcAft>
            </a:pPr>
            <a:endParaRPr lang="en-US" altLang="en-GB" sz="1600" dirty="0">
              <a:solidFill>
                <a:srgbClr val="9CC7FC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285" name="Google Shape;24049;p66">
            <a:extLst>
              <a:ext uri="{FF2B5EF4-FFF2-40B4-BE49-F238E27FC236}">
                <a16:creationId xmlns:a16="http://schemas.microsoft.com/office/drawing/2014/main" id="{C706B9F3-23A4-471D-897D-9FA34FE919B3}"/>
              </a:ext>
            </a:extLst>
          </p:cNvPr>
          <p:cNvGrpSpPr/>
          <p:nvPr/>
        </p:nvGrpSpPr>
        <p:grpSpPr>
          <a:xfrm>
            <a:off x="2262323" y="700046"/>
            <a:ext cx="1681568" cy="1594046"/>
            <a:chOff x="2878448" y="2305292"/>
            <a:chExt cx="1451793" cy="1416194"/>
          </a:xfrm>
        </p:grpSpPr>
        <p:grpSp>
          <p:nvGrpSpPr>
            <p:cNvPr id="286" name="Google Shape;24050;p66">
              <a:extLst>
                <a:ext uri="{FF2B5EF4-FFF2-40B4-BE49-F238E27FC236}">
                  <a16:creationId xmlns:a16="http://schemas.microsoft.com/office/drawing/2014/main" id="{05080632-6D2A-41FA-A256-29E82020B268}"/>
                </a:ext>
              </a:extLst>
            </p:cNvPr>
            <p:cNvGrpSpPr/>
            <p:nvPr/>
          </p:nvGrpSpPr>
          <p:grpSpPr>
            <a:xfrm rot="-10621853">
              <a:off x="2887683" y="2370947"/>
              <a:ext cx="1442558" cy="1276410"/>
              <a:chOff x="2732660" y="2313924"/>
              <a:chExt cx="1442497" cy="1276356"/>
            </a:xfrm>
          </p:grpSpPr>
          <p:grpSp>
            <p:nvGrpSpPr>
              <p:cNvPr id="290" name="Google Shape;24051;p66">
                <a:extLst>
                  <a:ext uri="{FF2B5EF4-FFF2-40B4-BE49-F238E27FC236}">
                    <a16:creationId xmlns:a16="http://schemas.microsoft.com/office/drawing/2014/main" id="{84639AD7-1431-41D0-9E12-916929F57476}"/>
                  </a:ext>
                </a:extLst>
              </p:cNvPr>
              <p:cNvGrpSpPr/>
              <p:nvPr/>
            </p:nvGrpSpPr>
            <p:grpSpPr>
              <a:xfrm rot="-8122673" flipH="1">
                <a:off x="2864852" y="2369836"/>
                <a:ext cx="1310305" cy="971365"/>
                <a:chOff x="6411589" y="1768243"/>
                <a:chExt cx="1152944" cy="755105"/>
              </a:xfrm>
            </p:grpSpPr>
            <p:sp>
              <p:nvSpPr>
                <p:cNvPr id="331" name="Google Shape;24052;p66">
                  <a:extLst>
                    <a:ext uri="{FF2B5EF4-FFF2-40B4-BE49-F238E27FC236}">
                      <a16:creationId xmlns:a16="http://schemas.microsoft.com/office/drawing/2014/main" id="{1E3891B7-F124-49CA-95BF-169DE57F7884}"/>
                    </a:ext>
                  </a:extLst>
                </p:cNvPr>
                <p:cNvSpPr/>
                <p:nvPr/>
              </p:nvSpPr>
              <p:spPr>
                <a:xfrm flipH="1">
                  <a:off x="6773076" y="1835633"/>
                  <a:ext cx="53054" cy="53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24053;p66">
                  <a:extLst>
                    <a:ext uri="{FF2B5EF4-FFF2-40B4-BE49-F238E27FC236}">
                      <a16:creationId xmlns:a16="http://schemas.microsoft.com/office/drawing/2014/main" id="{6441A16E-3C27-45B7-90EE-5B44577035C1}"/>
                    </a:ext>
                  </a:extLst>
                </p:cNvPr>
                <p:cNvSpPr/>
                <p:nvPr/>
              </p:nvSpPr>
              <p:spPr>
                <a:xfrm flipH="1">
                  <a:off x="6722560" y="1939212"/>
                  <a:ext cx="24068" cy="24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24054;p66">
                  <a:extLst>
                    <a:ext uri="{FF2B5EF4-FFF2-40B4-BE49-F238E27FC236}">
                      <a16:creationId xmlns:a16="http://schemas.microsoft.com/office/drawing/2014/main" id="{2F299DB6-2BB2-4CB2-834E-6A67999E4B7C}"/>
                    </a:ext>
                  </a:extLst>
                </p:cNvPr>
                <p:cNvSpPr/>
                <p:nvPr/>
              </p:nvSpPr>
              <p:spPr>
                <a:xfrm flipH="1">
                  <a:off x="7520944" y="1916022"/>
                  <a:ext cx="24897" cy="24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24055;p66">
                  <a:extLst>
                    <a:ext uri="{FF2B5EF4-FFF2-40B4-BE49-F238E27FC236}">
                      <a16:creationId xmlns:a16="http://schemas.microsoft.com/office/drawing/2014/main" id="{B38B3286-1CF1-4092-BC77-97F00E5BD191}"/>
                    </a:ext>
                  </a:extLst>
                </p:cNvPr>
                <p:cNvSpPr/>
                <p:nvPr/>
              </p:nvSpPr>
              <p:spPr>
                <a:xfrm rot="9256444" flipH="1">
                  <a:off x="6649975" y="1888161"/>
                  <a:ext cx="53054" cy="52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24056;p66">
                  <a:extLst>
                    <a:ext uri="{FF2B5EF4-FFF2-40B4-BE49-F238E27FC236}">
                      <a16:creationId xmlns:a16="http://schemas.microsoft.com/office/drawing/2014/main" id="{23C747C4-169B-48F2-A6F9-9EFDCA57C368}"/>
                    </a:ext>
                  </a:extLst>
                </p:cNvPr>
                <p:cNvSpPr/>
                <p:nvPr/>
              </p:nvSpPr>
              <p:spPr>
                <a:xfrm rot="9256444" flipH="1">
                  <a:off x="7227553" y="1768243"/>
                  <a:ext cx="12474" cy="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24057;p66">
                  <a:extLst>
                    <a:ext uri="{FF2B5EF4-FFF2-40B4-BE49-F238E27FC236}">
                      <a16:creationId xmlns:a16="http://schemas.microsoft.com/office/drawing/2014/main" id="{45127237-4BEC-4700-9105-2B7435073647}"/>
                    </a:ext>
                  </a:extLst>
                </p:cNvPr>
                <p:cNvSpPr/>
                <p:nvPr/>
              </p:nvSpPr>
              <p:spPr>
                <a:xfrm rot="9256444" flipH="1">
                  <a:off x="6945027" y="2240841"/>
                  <a:ext cx="12474" cy="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24058;p66">
                  <a:extLst>
                    <a:ext uri="{FF2B5EF4-FFF2-40B4-BE49-F238E27FC236}">
                      <a16:creationId xmlns:a16="http://schemas.microsoft.com/office/drawing/2014/main" id="{116E599F-E539-4E9B-943F-AF618D95816F}"/>
                    </a:ext>
                  </a:extLst>
                </p:cNvPr>
                <p:cNvSpPr/>
                <p:nvPr/>
              </p:nvSpPr>
              <p:spPr>
                <a:xfrm rot="9256444" flipH="1">
                  <a:off x="7041744" y="1922568"/>
                  <a:ext cx="24897" cy="24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24059;p66">
                  <a:extLst>
                    <a:ext uri="{FF2B5EF4-FFF2-40B4-BE49-F238E27FC236}">
                      <a16:creationId xmlns:a16="http://schemas.microsoft.com/office/drawing/2014/main" id="{34E018E9-718E-4D1E-A92A-49AFC2166017}"/>
                    </a:ext>
                  </a:extLst>
                </p:cNvPr>
                <p:cNvSpPr/>
                <p:nvPr/>
              </p:nvSpPr>
              <p:spPr>
                <a:xfrm rot="9256444" flipH="1">
                  <a:off x="6438534" y="2187654"/>
                  <a:ext cx="24069" cy="24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24061;p66">
                  <a:extLst>
                    <a:ext uri="{FF2B5EF4-FFF2-40B4-BE49-F238E27FC236}">
                      <a16:creationId xmlns:a16="http://schemas.microsoft.com/office/drawing/2014/main" id="{EAE98250-B3AB-401F-94B9-55CE95BACE2F}"/>
                    </a:ext>
                  </a:extLst>
                </p:cNvPr>
                <p:cNvSpPr/>
                <p:nvPr/>
              </p:nvSpPr>
              <p:spPr>
                <a:xfrm rot="9256444" flipH="1">
                  <a:off x="7410621" y="1928709"/>
                  <a:ext cx="24897" cy="24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24062;p66">
                  <a:extLst>
                    <a:ext uri="{FF2B5EF4-FFF2-40B4-BE49-F238E27FC236}">
                      <a16:creationId xmlns:a16="http://schemas.microsoft.com/office/drawing/2014/main" id="{6099C13D-52FA-4C95-AEEA-81CF5710BE23}"/>
                    </a:ext>
                  </a:extLst>
                </p:cNvPr>
                <p:cNvSpPr/>
                <p:nvPr/>
              </p:nvSpPr>
              <p:spPr>
                <a:xfrm rot="9256444" flipH="1">
                  <a:off x="6411589" y="1954420"/>
                  <a:ext cx="89494" cy="8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24063;p66">
                  <a:extLst>
                    <a:ext uri="{FF2B5EF4-FFF2-40B4-BE49-F238E27FC236}">
                      <a16:creationId xmlns:a16="http://schemas.microsoft.com/office/drawing/2014/main" id="{E6590D2E-4E5B-478D-86B5-719701057422}"/>
                    </a:ext>
                  </a:extLst>
                </p:cNvPr>
                <p:cNvSpPr/>
                <p:nvPr/>
              </p:nvSpPr>
              <p:spPr>
                <a:xfrm rot="-7120311">
                  <a:off x="6746709" y="2264494"/>
                  <a:ext cx="53056" cy="53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24064;p66">
                  <a:extLst>
                    <a:ext uri="{FF2B5EF4-FFF2-40B4-BE49-F238E27FC236}">
                      <a16:creationId xmlns:a16="http://schemas.microsoft.com/office/drawing/2014/main" id="{0F000834-DBCA-4663-8110-84720D604465}"/>
                    </a:ext>
                  </a:extLst>
                </p:cNvPr>
                <p:cNvSpPr/>
                <p:nvPr/>
              </p:nvSpPr>
              <p:spPr>
                <a:xfrm rot="-7120311">
                  <a:off x="6571995" y="2248456"/>
                  <a:ext cx="12475" cy="1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24065;p66">
                  <a:extLst>
                    <a:ext uri="{FF2B5EF4-FFF2-40B4-BE49-F238E27FC236}">
                      <a16:creationId xmlns:a16="http://schemas.microsoft.com/office/drawing/2014/main" id="{7813FE8E-5E78-48B3-9E27-0169C399CCCA}"/>
                    </a:ext>
                  </a:extLst>
                </p:cNvPr>
                <p:cNvSpPr/>
                <p:nvPr/>
              </p:nvSpPr>
              <p:spPr>
                <a:xfrm rot="-7120311">
                  <a:off x="6808137" y="2179237"/>
                  <a:ext cx="24069" cy="24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24068;p66">
                  <a:extLst>
                    <a:ext uri="{FF2B5EF4-FFF2-40B4-BE49-F238E27FC236}">
                      <a16:creationId xmlns:a16="http://schemas.microsoft.com/office/drawing/2014/main" id="{990674E7-BA15-4573-96E7-BAC19E636276}"/>
                    </a:ext>
                  </a:extLst>
                </p:cNvPr>
                <p:cNvSpPr/>
                <p:nvPr/>
              </p:nvSpPr>
              <p:spPr>
                <a:xfrm rot="10800000" flipH="1">
                  <a:off x="6649969" y="2095885"/>
                  <a:ext cx="53054" cy="53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24069;p66">
                  <a:extLst>
                    <a:ext uri="{FF2B5EF4-FFF2-40B4-BE49-F238E27FC236}">
                      <a16:creationId xmlns:a16="http://schemas.microsoft.com/office/drawing/2014/main" id="{D59E99CB-F4D6-418E-95D5-F862BF811A5E}"/>
                    </a:ext>
                  </a:extLst>
                </p:cNvPr>
                <p:cNvSpPr/>
                <p:nvPr/>
              </p:nvSpPr>
              <p:spPr>
                <a:xfrm rot="10800000" flipH="1">
                  <a:off x="6959584" y="2380359"/>
                  <a:ext cx="24068" cy="24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24071;p66">
                  <a:extLst>
                    <a:ext uri="{FF2B5EF4-FFF2-40B4-BE49-F238E27FC236}">
                      <a16:creationId xmlns:a16="http://schemas.microsoft.com/office/drawing/2014/main" id="{C34D896D-BD84-4B29-9C65-DBC16FF618DC}"/>
                    </a:ext>
                  </a:extLst>
                </p:cNvPr>
                <p:cNvSpPr/>
                <p:nvPr/>
              </p:nvSpPr>
              <p:spPr>
                <a:xfrm rot="-1543556" flipH="1">
                  <a:off x="6615999" y="2449876"/>
                  <a:ext cx="53054" cy="52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24072;p66">
                  <a:extLst>
                    <a:ext uri="{FF2B5EF4-FFF2-40B4-BE49-F238E27FC236}">
                      <a16:creationId xmlns:a16="http://schemas.microsoft.com/office/drawing/2014/main" id="{0BFAC201-2D52-4F87-87E5-7F3D53043821}"/>
                    </a:ext>
                  </a:extLst>
                </p:cNvPr>
                <p:cNvSpPr/>
                <p:nvPr/>
              </p:nvSpPr>
              <p:spPr>
                <a:xfrm rot="-1543556" flipH="1">
                  <a:off x="6921899" y="2192601"/>
                  <a:ext cx="12474" cy="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24073;p66">
                  <a:extLst>
                    <a:ext uri="{FF2B5EF4-FFF2-40B4-BE49-F238E27FC236}">
                      <a16:creationId xmlns:a16="http://schemas.microsoft.com/office/drawing/2014/main" id="{A5DD311B-B668-498F-827D-0E5D932E3BC2}"/>
                    </a:ext>
                  </a:extLst>
                </p:cNvPr>
                <p:cNvSpPr/>
                <p:nvPr/>
              </p:nvSpPr>
              <p:spPr>
                <a:xfrm rot="-1543556" flipH="1">
                  <a:off x="6812759" y="2498450"/>
                  <a:ext cx="24897" cy="24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24074;p66">
                  <a:extLst>
                    <a:ext uri="{FF2B5EF4-FFF2-40B4-BE49-F238E27FC236}">
                      <a16:creationId xmlns:a16="http://schemas.microsoft.com/office/drawing/2014/main" id="{A78C4AD1-01D9-4B22-801F-91201594C6D7}"/>
                    </a:ext>
                  </a:extLst>
                </p:cNvPr>
                <p:cNvSpPr/>
                <p:nvPr/>
              </p:nvSpPr>
              <p:spPr>
                <a:xfrm rot="-1543556" flipH="1">
                  <a:off x="6871478" y="2062884"/>
                  <a:ext cx="24069" cy="24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24077;p66">
                  <a:extLst>
                    <a:ext uri="{FF2B5EF4-FFF2-40B4-BE49-F238E27FC236}">
                      <a16:creationId xmlns:a16="http://schemas.microsoft.com/office/drawing/2014/main" id="{5C324D9F-3D43-40B4-BEB9-1DA50F5C851A}"/>
                    </a:ext>
                  </a:extLst>
                </p:cNvPr>
                <p:cNvSpPr/>
                <p:nvPr/>
              </p:nvSpPr>
              <p:spPr>
                <a:xfrm rot="-1543556" flipH="1">
                  <a:off x="6535808" y="2252146"/>
                  <a:ext cx="89494" cy="8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24078;p66">
                  <a:extLst>
                    <a:ext uri="{FF2B5EF4-FFF2-40B4-BE49-F238E27FC236}">
                      <a16:creationId xmlns:a16="http://schemas.microsoft.com/office/drawing/2014/main" id="{A491237E-B36C-4368-A8A5-8B1AA1B44983}"/>
                    </a:ext>
                  </a:extLst>
                </p:cNvPr>
                <p:cNvSpPr/>
                <p:nvPr/>
              </p:nvSpPr>
              <p:spPr>
                <a:xfrm rot="3679689">
                  <a:off x="7294930" y="2184987"/>
                  <a:ext cx="12475" cy="1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24079;p66">
                  <a:extLst>
                    <a:ext uri="{FF2B5EF4-FFF2-40B4-BE49-F238E27FC236}">
                      <a16:creationId xmlns:a16="http://schemas.microsoft.com/office/drawing/2014/main" id="{C7A9B4F6-38F6-4801-9D9C-C7DBA8BCB4B7}"/>
                    </a:ext>
                  </a:extLst>
                </p:cNvPr>
                <p:cNvSpPr/>
                <p:nvPr/>
              </p:nvSpPr>
              <p:spPr>
                <a:xfrm rot="3679689">
                  <a:off x="7047194" y="2242613"/>
                  <a:ext cx="24069" cy="24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24080;p66">
                  <a:extLst>
                    <a:ext uri="{FF2B5EF4-FFF2-40B4-BE49-F238E27FC236}">
                      <a16:creationId xmlns:a16="http://schemas.microsoft.com/office/drawing/2014/main" id="{97B7C227-773B-418D-9B59-A64924FEFE48}"/>
                    </a:ext>
                  </a:extLst>
                </p:cNvPr>
                <p:cNvSpPr/>
                <p:nvPr/>
              </p:nvSpPr>
              <p:spPr>
                <a:xfrm rot="3679689">
                  <a:off x="7539636" y="2153453"/>
                  <a:ext cx="24897" cy="24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1" name="Google Shape;24081;p66">
                <a:extLst>
                  <a:ext uri="{FF2B5EF4-FFF2-40B4-BE49-F238E27FC236}">
                    <a16:creationId xmlns:a16="http://schemas.microsoft.com/office/drawing/2014/main" id="{D6C3F555-D450-4676-8275-33E97C6A142C}"/>
                  </a:ext>
                </a:extLst>
              </p:cNvPr>
              <p:cNvGrpSpPr/>
              <p:nvPr/>
            </p:nvGrpSpPr>
            <p:grpSpPr>
              <a:xfrm rot="2654868" flipH="1">
                <a:off x="2732660" y="2618936"/>
                <a:ext cx="1310308" cy="971344"/>
                <a:chOff x="6411589" y="1768243"/>
                <a:chExt cx="1152944" cy="755105"/>
              </a:xfrm>
            </p:grpSpPr>
            <p:sp>
              <p:nvSpPr>
                <p:cNvPr id="310" name="Google Shape;24082;p66">
                  <a:extLst>
                    <a:ext uri="{FF2B5EF4-FFF2-40B4-BE49-F238E27FC236}">
                      <a16:creationId xmlns:a16="http://schemas.microsoft.com/office/drawing/2014/main" id="{50627ECE-5DB9-4490-B914-FDFD52906CC1}"/>
                    </a:ext>
                  </a:extLst>
                </p:cNvPr>
                <p:cNvSpPr/>
                <p:nvPr/>
              </p:nvSpPr>
              <p:spPr>
                <a:xfrm flipH="1">
                  <a:off x="6773076" y="1835633"/>
                  <a:ext cx="53054" cy="53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24083;p66">
                  <a:extLst>
                    <a:ext uri="{FF2B5EF4-FFF2-40B4-BE49-F238E27FC236}">
                      <a16:creationId xmlns:a16="http://schemas.microsoft.com/office/drawing/2014/main" id="{97B7594D-8E86-49A5-A404-FCFA77590F5C}"/>
                    </a:ext>
                  </a:extLst>
                </p:cNvPr>
                <p:cNvSpPr/>
                <p:nvPr/>
              </p:nvSpPr>
              <p:spPr>
                <a:xfrm flipH="1">
                  <a:off x="6722560" y="1939212"/>
                  <a:ext cx="24068" cy="24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24084;p66">
                  <a:extLst>
                    <a:ext uri="{FF2B5EF4-FFF2-40B4-BE49-F238E27FC236}">
                      <a16:creationId xmlns:a16="http://schemas.microsoft.com/office/drawing/2014/main" id="{61CE8B48-5B72-40A4-9E56-87C8B73CF050}"/>
                    </a:ext>
                  </a:extLst>
                </p:cNvPr>
                <p:cNvSpPr/>
                <p:nvPr/>
              </p:nvSpPr>
              <p:spPr>
                <a:xfrm flipH="1">
                  <a:off x="7520944" y="1916022"/>
                  <a:ext cx="24897" cy="24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24085;p66">
                  <a:extLst>
                    <a:ext uri="{FF2B5EF4-FFF2-40B4-BE49-F238E27FC236}">
                      <a16:creationId xmlns:a16="http://schemas.microsoft.com/office/drawing/2014/main" id="{5C7DF3E4-F888-4AC0-873E-A840197647D1}"/>
                    </a:ext>
                  </a:extLst>
                </p:cNvPr>
                <p:cNvSpPr/>
                <p:nvPr/>
              </p:nvSpPr>
              <p:spPr>
                <a:xfrm rot="9256444" flipH="1">
                  <a:off x="6649975" y="1888161"/>
                  <a:ext cx="53054" cy="52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24086;p66">
                  <a:extLst>
                    <a:ext uri="{FF2B5EF4-FFF2-40B4-BE49-F238E27FC236}">
                      <a16:creationId xmlns:a16="http://schemas.microsoft.com/office/drawing/2014/main" id="{61CCFB6A-F265-416D-81F4-9967B0680D61}"/>
                    </a:ext>
                  </a:extLst>
                </p:cNvPr>
                <p:cNvSpPr/>
                <p:nvPr/>
              </p:nvSpPr>
              <p:spPr>
                <a:xfrm rot="9256444" flipH="1">
                  <a:off x="7227553" y="1768243"/>
                  <a:ext cx="12474" cy="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24087;p66">
                  <a:extLst>
                    <a:ext uri="{FF2B5EF4-FFF2-40B4-BE49-F238E27FC236}">
                      <a16:creationId xmlns:a16="http://schemas.microsoft.com/office/drawing/2014/main" id="{5923C32E-2C4A-4404-9AE9-E3421E1338B6}"/>
                    </a:ext>
                  </a:extLst>
                </p:cNvPr>
                <p:cNvSpPr/>
                <p:nvPr/>
              </p:nvSpPr>
              <p:spPr>
                <a:xfrm rot="9256444" flipH="1">
                  <a:off x="6945027" y="2240841"/>
                  <a:ext cx="12474" cy="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24088;p66">
                  <a:extLst>
                    <a:ext uri="{FF2B5EF4-FFF2-40B4-BE49-F238E27FC236}">
                      <a16:creationId xmlns:a16="http://schemas.microsoft.com/office/drawing/2014/main" id="{4001EEB6-1F01-42BD-981B-542CFE357D09}"/>
                    </a:ext>
                  </a:extLst>
                </p:cNvPr>
                <p:cNvSpPr/>
                <p:nvPr/>
              </p:nvSpPr>
              <p:spPr>
                <a:xfrm rot="9256444" flipH="1">
                  <a:off x="7041744" y="1922568"/>
                  <a:ext cx="24897" cy="24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24091;p66">
                  <a:extLst>
                    <a:ext uri="{FF2B5EF4-FFF2-40B4-BE49-F238E27FC236}">
                      <a16:creationId xmlns:a16="http://schemas.microsoft.com/office/drawing/2014/main" id="{673791B0-C3DA-4AA4-A574-0F818ABACF50}"/>
                    </a:ext>
                  </a:extLst>
                </p:cNvPr>
                <p:cNvSpPr/>
                <p:nvPr/>
              </p:nvSpPr>
              <p:spPr>
                <a:xfrm rot="9256444" flipH="1">
                  <a:off x="7410621" y="1928709"/>
                  <a:ext cx="24897" cy="24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24092;p66">
                  <a:extLst>
                    <a:ext uri="{FF2B5EF4-FFF2-40B4-BE49-F238E27FC236}">
                      <a16:creationId xmlns:a16="http://schemas.microsoft.com/office/drawing/2014/main" id="{FB3B6C2A-DAF7-48F0-9234-D7F30ED570DE}"/>
                    </a:ext>
                  </a:extLst>
                </p:cNvPr>
                <p:cNvSpPr/>
                <p:nvPr/>
              </p:nvSpPr>
              <p:spPr>
                <a:xfrm rot="9256444" flipH="1">
                  <a:off x="6411589" y="1954420"/>
                  <a:ext cx="89494" cy="8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24093;p66">
                  <a:extLst>
                    <a:ext uri="{FF2B5EF4-FFF2-40B4-BE49-F238E27FC236}">
                      <a16:creationId xmlns:a16="http://schemas.microsoft.com/office/drawing/2014/main" id="{AD20D7CF-DC64-4370-9657-4C74575B3916}"/>
                    </a:ext>
                  </a:extLst>
                </p:cNvPr>
                <p:cNvSpPr/>
                <p:nvPr/>
              </p:nvSpPr>
              <p:spPr>
                <a:xfrm rot="-7120311">
                  <a:off x="6746709" y="2264494"/>
                  <a:ext cx="53056" cy="53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24094;p66">
                  <a:extLst>
                    <a:ext uri="{FF2B5EF4-FFF2-40B4-BE49-F238E27FC236}">
                      <a16:creationId xmlns:a16="http://schemas.microsoft.com/office/drawing/2014/main" id="{4920F834-E187-4B35-A258-1CEFE33CDBF3}"/>
                    </a:ext>
                  </a:extLst>
                </p:cNvPr>
                <p:cNvSpPr/>
                <p:nvPr/>
              </p:nvSpPr>
              <p:spPr>
                <a:xfrm rot="-7120311">
                  <a:off x="6571995" y="2248456"/>
                  <a:ext cx="12475" cy="1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24095;p66">
                  <a:extLst>
                    <a:ext uri="{FF2B5EF4-FFF2-40B4-BE49-F238E27FC236}">
                      <a16:creationId xmlns:a16="http://schemas.microsoft.com/office/drawing/2014/main" id="{FB0EF076-9C1C-4A77-A1EA-8EA50D3AD7E3}"/>
                    </a:ext>
                  </a:extLst>
                </p:cNvPr>
                <p:cNvSpPr/>
                <p:nvPr/>
              </p:nvSpPr>
              <p:spPr>
                <a:xfrm rot="-7120311">
                  <a:off x="6808137" y="2179237"/>
                  <a:ext cx="24069" cy="24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24098;p66">
                  <a:extLst>
                    <a:ext uri="{FF2B5EF4-FFF2-40B4-BE49-F238E27FC236}">
                      <a16:creationId xmlns:a16="http://schemas.microsoft.com/office/drawing/2014/main" id="{F499CCC6-429C-4C08-938F-176391DAF5C0}"/>
                    </a:ext>
                  </a:extLst>
                </p:cNvPr>
                <p:cNvSpPr/>
                <p:nvPr/>
              </p:nvSpPr>
              <p:spPr>
                <a:xfrm rot="10800000" flipH="1">
                  <a:off x="6649969" y="2095885"/>
                  <a:ext cx="53054" cy="53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24099;p66">
                  <a:extLst>
                    <a:ext uri="{FF2B5EF4-FFF2-40B4-BE49-F238E27FC236}">
                      <a16:creationId xmlns:a16="http://schemas.microsoft.com/office/drawing/2014/main" id="{2E1DA26F-FD69-4641-82E2-CBA83AE0C0A3}"/>
                    </a:ext>
                  </a:extLst>
                </p:cNvPr>
                <p:cNvSpPr/>
                <p:nvPr/>
              </p:nvSpPr>
              <p:spPr>
                <a:xfrm rot="10800000" flipH="1">
                  <a:off x="6959584" y="2380359"/>
                  <a:ext cx="24068" cy="24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24102;p66">
                  <a:extLst>
                    <a:ext uri="{FF2B5EF4-FFF2-40B4-BE49-F238E27FC236}">
                      <a16:creationId xmlns:a16="http://schemas.microsoft.com/office/drawing/2014/main" id="{9A1E5A71-C554-4F2F-92ED-A6B478FD0490}"/>
                    </a:ext>
                  </a:extLst>
                </p:cNvPr>
                <p:cNvSpPr/>
                <p:nvPr/>
              </p:nvSpPr>
              <p:spPr>
                <a:xfrm rot="-1543556" flipH="1">
                  <a:off x="6921899" y="2192601"/>
                  <a:ext cx="12474" cy="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24103;p66">
                  <a:extLst>
                    <a:ext uri="{FF2B5EF4-FFF2-40B4-BE49-F238E27FC236}">
                      <a16:creationId xmlns:a16="http://schemas.microsoft.com/office/drawing/2014/main" id="{74B88C2C-92F7-4A77-A148-8A6A69B87641}"/>
                    </a:ext>
                  </a:extLst>
                </p:cNvPr>
                <p:cNvSpPr/>
                <p:nvPr/>
              </p:nvSpPr>
              <p:spPr>
                <a:xfrm rot="-1543556" flipH="1">
                  <a:off x="6812759" y="2498450"/>
                  <a:ext cx="24897" cy="24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24104;p66">
                  <a:extLst>
                    <a:ext uri="{FF2B5EF4-FFF2-40B4-BE49-F238E27FC236}">
                      <a16:creationId xmlns:a16="http://schemas.microsoft.com/office/drawing/2014/main" id="{A1B9300D-072E-40F1-B423-D3C8E191B49D}"/>
                    </a:ext>
                  </a:extLst>
                </p:cNvPr>
                <p:cNvSpPr/>
                <p:nvPr/>
              </p:nvSpPr>
              <p:spPr>
                <a:xfrm rot="-1543556" flipH="1">
                  <a:off x="6871478" y="2062884"/>
                  <a:ext cx="24069" cy="24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24107;p66">
                  <a:extLst>
                    <a:ext uri="{FF2B5EF4-FFF2-40B4-BE49-F238E27FC236}">
                      <a16:creationId xmlns:a16="http://schemas.microsoft.com/office/drawing/2014/main" id="{E358C749-F1DB-42F1-BC5C-CC907819548F}"/>
                    </a:ext>
                  </a:extLst>
                </p:cNvPr>
                <p:cNvSpPr/>
                <p:nvPr/>
              </p:nvSpPr>
              <p:spPr>
                <a:xfrm rot="-1543556" flipH="1">
                  <a:off x="6535808" y="2252146"/>
                  <a:ext cx="89494" cy="8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24108;p66">
                  <a:extLst>
                    <a:ext uri="{FF2B5EF4-FFF2-40B4-BE49-F238E27FC236}">
                      <a16:creationId xmlns:a16="http://schemas.microsoft.com/office/drawing/2014/main" id="{0055311C-9D3A-4208-A079-D41EC78C1D5B}"/>
                    </a:ext>
                  </a:extLst>
                </p:cNvPr>
                <p:cNvSpPr/>
                <p:nvPr/>
              </p:nvSpPr>
              <p:spPr>
                <a:xfrm rot="3679689">
                  <a:off x="7294930" y="2184987"/>
                  <a:ext cx="12475" cy="1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24109;p66">
                  <a:extLst>
                    <a:ext uri="{FF2B5EF4-FFF2-40B4-BE49-F238E27FC236}">
                      <a16:creationId xmlns:a16="http://schemas.microsoft.com/office/drawing/2014/main" id="{03511FE2-07A7-43F3-9467-A1D811BCF7B7}"/>
                    </a:ext>
                  </a:extLst>
                </p:cNvPr>
                <p:cNvSpPr/>
                <p:nvPr/>
              </p:nvSpPr>
              <p:spPr>
                <a:xfrm rot="3679689">
                  <a:off x="7047194" y="2242613"/>
                  <a:ext cx="24069" cy="24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24110;p66">
                  <a:extLst>
                    <a:ext uri="{FF2B5EF4-FFF2-40B4-BE49-F238E27FC236}">
                      <a16:creationId xmlns:a16="http://schemas.microsoft.com/office/drawing/2014/main" id="{7ADF22E2-079C-4E5D-B3C1-ADDF1F834C1D}"/>
                    </a:ext>
                  </a:extLst>
                </p:cNvPr>
                <p:cNvSpPr/>
                <p:nvPr/>
              </p:nvSpPr>
              <p:spPr>
                <a:xfrm rot="3679689">
                  <a:off x="7539636" y="2153453"/>
                  <a:ext cx="24897" cy="24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2" name="Google Shape;24111;p66">
                <a:extLst>
                  <a:ext uri="{FF2B5EF4-FFF2-40B4-BE49-F238E27FC236}">
                    <a16:creationId xmlns:a16="http://schemas.microsoft.com/office/drawing/2014/main" id="{E1E374CD-AC36-4B5B-8017-511B40DA82BA}"/>
                  </a:ext>
                </a:extLst>
              </p:cNvPr>
              <p:cNvGrpSpPr/>
              <p:nvPr/>
            </p:nvGrpSpPr>
            <p:grpSpPr>
              <a:xfrm rot="-45072" flipH="1">
                <a:off x="3102684" y="2313924"/>
                <a:ext cx="1039400" cy="971367"/>
                <a:chOff x="6649969" y="1768243"/>
                <a:chExt cx="914564" cy="755105"/>
              </a:xfrm>
            </p:grpSpPr>
            <p:sp>
              <p:nvSpPr>
                <p:cNvPr id="293" name="Google Shape;24113;p66">
                  <a:extLst>
                    <a:ext uri="{FF2B5EF4-FFF2-40B4-BE49-F238E27FC236}">
                      <a16:creationId xmlns:a16="http://schemas.microsoft.com/office/drawing/2014/main" id="{F3804ACF-DA31-4797-BE73-B65D5405D392}"/>
                    </a:ext>
                  </a:extLst>
                </p:cNvPr>
                <p:cNvSpPr/>
                <p:nvPr/>
              </p:nvSpPr>
              <p:spPr>
                <a:xfrm flipH="1">
                  <a:off x="6722560" y="1939212"/>
                  <a:ext cx="24068" cy="24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" name="Google Shape;24114;p66">
                  <a:extLst>
                    <a:ext uri="{FF2B5EF4-FFF2-40B4-BE49-F238E27FC236}">
                      <a16:creationId xmlns:a16="http://schemas.microsoft.com/office/drawing/2014/main" id="{AA045D58-DBA0-4C3D-B486-D2494A4E09B3}"/>
                    </a:ext>
                  </a:extLst>
                </p:cNvPr>
                <p:cNvSpPr/>
                <p:nvPr/>
              </p:nvSpPr>
              <p:spPr>
                <a:xfrm flipH="1">
                  <a:off x="7520944" y="1916022"/>
                  <a:ext cx="24897" cy="24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24116;p66">
                  <a:extLst>
                    <a:ext uri="{FF2B5EF4-FFF2-40B4-BE49-F238E27FC236}">
                      <a16:creationId xmlns:a16="http://schemas.microsoft.com/office/drawing/2014/main" id="{0F3A0B54-49E8-4A57-B052-C0E652792F70}"/>
                    </a:ext>
                  </a:extLst>
                </p:cNvPr>
                <p:cNvSpPr/>
                <p:nvPr/>
              </p:nvSpPr>
              <p:spPr>
                <a:xfrm rot="9256444" flipH="1">
                  <a:off x="7227553" y="1768243"/>
                  <a:ext cx="12474" cy="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24117;p66">
                  <a:extLst>
                    <a:ext uri="{FF2B5EF4-FFF2-40B4-BE49-F238E27FC236}">
                      <a16:creationId xmlns:a16="http://schemas.microsoft.com/office/drawing/2014/main" id="{5AA4A2F0-F0A2-4D3E-BC11-6A3F43BA5FCB}"/>
                    </a:ext>
                  </a:extLst>
                </p:cNvPr>
                <p:cNvSpPr/>
                <p:nvPr/>
              </p:nvSpPr>
              <p:spPr>
                <a:xfrm rot="9256444" flipH="1">
                  <a:off x="6945027" y="2240841"/>
                  <a:ext cx="12474" cy="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24118;p66">
                  <a:extLst>
                    <a:ext uri="{FF2B5EF4-FFF2-40B4-BE49-F238E27FC236}">
                      <a16:creationId xmlns:a16="http://schemas.microsoft.com/office/drawing/2014/main" id="{3E46F750-C574-41AD-98A2-16810091B600}"/>
                    </a:ext>
                  </a:extLst>
                </p:cNvPr>
                <p:cNvSpPr/>
                <p:nvPr/>
              </p:nvSpPr>
              <p:spPr>
                <a:xfrm rot="9256444" flipH="1">
                  <a:off x="7041744" y="1922568"/>
                  <a:ext cx="24897" cy="24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24121;p66">
                  <a:extLst>
                    <a:ext uri="{FF2B5EF4-FFF2-40B4-BE49-F238E27FC236}">
                      <a16:creationId xmlns:a16="http://schemas.microsoft.com/office/drawing/2014/main" id="{7A6542F4-3239-43E5-8C74-E8787962CF75}"/>
                    </a:ext>
                  </a:extLst>
                </p:cNvPr>
                <p:cNvSpPr/>
                <p:nvPr/>
              </p:nvSpPr>
              <p:spPr>
                <a:xfrm rot="9256444" flipH="1">
                  <a:off x="7410621" y="1928709"/>
                  <a:ext cx="24897" cy="24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" name="Google Shape;24123;p66">
                  <a:extLst>
                    <a:ext uri="{FF2B5EF4-FFF2-40B4-BE49-F238E27FC236}">
                      <a16:creationId xmlns:a16="http://schemas.microsoft.com/office/drawing/2014/main" id="{4AF42AD9-FFC8-4092-AC12-9383D7C8DF88}"/>
                    </a:ext>
                  </a:extLst>
                </p:cNvPr>
                <p:cNvSpPr/>
                <p:nvPr/>
              </p:nvSpPr>
              <p:spPr>
                <a:xfrm rot="-7120311">
                  <a:off x="6746709" y="2264494"/>
                  <a:ext cx="53056" cy="53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" name="Google Shape;24125;p66">
                  <a:extLst>
                    <a:ext uri="{FF2B5EF4-FFF2-40B4-BE49-F238E27FC236}">
                      <a16:creationId xmlns:a16="http://schemas.microsoft.com/office/drawing/2014/main" id="{44A54469-DCCD-4A50-96B6-D579E3C6AE89}"/>
                    </a:ext>
                  </a:extLst>
                </p:cNvPr>
                <p:cNvSpPr/>
                <p:nvPr/>
              </p:nvSpPr>
              <p:spPr>
                <a:xfrm rot="-7120311">
                  <a:off x="6808137" y="2179237"/>
                  <a:ext cx="24069" cy="24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24128;p66">
                  <a:extLst>
                    <a:ext uri="{FF2B5EF4-FFF2-40B4-BE49-F238E27FC236}">
                      <a16:creationId xmlns:a16="http://schemas.microsoft.com/office/drawing/2014/main" id="{3E5E0430-66DE-49B1-BAD5-5304DC518B41}"/>
                    </a:ext>
                  </a:extLst>
                </p:cNvPr>
                <p:cNvSpPr/>
                <p:nvPr/>
              </p:nvSpPr>
              <p:spPr>
                <a:xfrm rot="10800000" flipH="1">
                  <a:off x="6649969" y="2095885"/>
                  <a:ext cx="53054" cy="53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24129;p66">
                  <a:extLst>
                    <a:ext uri="{FF2B5EF4-FFF2-40B4-BE49-F238E27FC236}">
                      <a16:creationId xmlns:a16="http://schemas.microsoft.com/office/drawing/2014/main" id="{82AE346B-44E6-4D59-9471-F9BE783DA0EB}"/>
                    </a:ext>
                  </a:extLst>
                </p:cNvPr>
                <p:cNvSpPr/>
                <p:nvPr/>
              </p:nvSpPr>
              <p:spPr>
                <a:xfrm rot="10800000" flipH="1">
                  <a:off x="6959584" y="2380359"/>
                  <a:ext cx="24068" cy="24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24132;p66">
                  <a:extLst>
                    <a:ext uri="{FF2B5EF4-FFF2-40B4-BE49-F238E27FC236}">
                      <a16:creationId xmlns:a16="http://schemas.microsoft.com/office/drawing/2014/main" id="{B38DB788-0F96-4D72-966F-CF3B13106E71}"/>
                    </a:ext>
                  </a:extLst>
                </p:cNvPr>
                <p:cNvSpPr/>
                <p:nvPr/>
              </p:nvSpPr>
              <p:spPr>
                <a:xfrm rot="-1543556" flipH="1">
                  <a:off x="6921899" y="2192601"/>
                  <a:ext cx="12474" cy="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" name="Google Shape;24133;p66">
                  <a:extLst>
                    <a:ext uri="{FF2B5EF4-FFF2-40B4-BE49-F238E27FC236}">
                      <a16:creationId xmlns:a16="http://schemas.microsoft.com/office/drawing/2014/main" id="{6C8CA32E-2141-4F67-8CC4-AD40685EB7FA}"/>
                    </a:ext>
                  </a:extLst>
                </p:cNvPr>
                <p:cNvSpPr/>
                <p:nvPr/>
              </p:nvSpPr>
              <p:spPr>
                <a:xfrm rot="-1543556" flipH="1">
                  <a:off x="6812759" y="2498450"/>
                  <a:ext cx="24897" cy="24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" name="Google Shape;24134;p66">
                  <a:extLst>
                    <a:ext uri="{FF2B5EF4-FFF2-40B4-BE49-F238E27FC236}">
                      <a16:creationId xmlns:a16="http://schemas.microsoft.com/office/drawing/2014/main" id="{3A6419E1-F57A-47A3-B9CA-FC0B93AEED91}"/>
                    </a:ext>
                  </a:extLst>
                </p:cNvPr>
                <p:cNvSpPr/>
                <p:nvPr/>
              </p:nvSpPr>
              <p:spPr>
                <a:xfrm rot="-1543556" flipH="1">
                  <a:off x="6871478" y="2062884"/>
                  <a:ext cx="24069" cy="24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24135;p66">
                  <a:extLst>
                    <a:ext uri="{FF2B5EF4-FFF2-40B4-BE49-F238E27FC236}">
                      <a16:creationId xmlns:a16="http://schemas.microsoft.com/office/drawing/2014/main" id="{8EA946E6-A6DA-429C-8665-4D106E83DF84}"/>
                    </a:ext>
                  </a:extLst>
                </p:cNvPr>
                <p:cNvSpPr/>
                <p:nvPr/>
              </p:nvSpPr>
              <p:spPr>
                <a:xfrm rot="-1543556" flipH="1">
                  <a:off x="7502548" y="2484210"/>
                  <a:ext cx="24897" cy="24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24138;p66">
                  <a:extLst>
                    <a:ext uri="{FF2B5EF4-FFF2-40B4-BE49-F238E27FC236}">
                      <a16:creationId xmlns:a16="http://schemas.microsoft.com/office/drawing/2014/main" id="{AF70CDBC-B202-4334-9F55-EC8F038521FA}"/>
                    </a:ext>
                  </a:extLst>
                </p:cNvPr>
                <p:cNvSpPr/>
                <p:nvPr/>
              </p:nvSpPr>
              <p:spPr>
                <a:xfrm rot="3679689">
                  <a:off x="7294930" y="2184987"/>
                  <a:ext cx="12475" cy="1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24139;p66">
                  <a:extLst>
                    <a:ext uri="{FF2B5EF4-FFF2-40B4-BE49-F238E27FC236}">
                      <a16:creationId xmlns:a16="http://schemas.microsoft.com/office/drawing/2014/main" id="{5F76F8D4-087A-4FF8-B6D2-745AB344B8F8}"/>
                    </a:ext>
                  </a:extLst>
                </p:cNvPr>
                <p:cNvSpPr/>
                <p:nvPr/>
              </p:nvSpPr>
              <p:spPr>
                <a:xfrm rot="3679689">
                  <a:off x="7047194" y="2242613"/>
                  <a:ext cx="24069" cy="24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24140;p66">
                  <a:extLst>
                    <a:ext uri="{FF2B5EF4-FFF2-40B4-BE49-F238E27FC236}">
                      <a16:creationId xmlns:a16="http://schemas.microsoft.com/office/drawing/2014/main" id="{7C878833-F5B4-4538-8CAC-8E1FD3C1F926}"/>
                    </a:ext>
                  </a:extLst>
                </p:cNvPr>
                <p:cNvSpPr/>
                <p:nvPr/>
              </p:nvSpPr>
              <p:spPr>
                <a:xfrm rot="3679689">
                  <a:off x="7539636" y="2153453"/>
                  <a:ext cx="24897" cy="24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7" name="Google Shape;24141;p66">
              <a:extLst>
                <a:ext uri="{FF2B5EF4-FFF2-40B4-BE49-F238E27FC236}">
                  <a16:creationId xmlns:a16="http://schemas.microsoft.com/office/drawing/2014/main" id="{1FB58F3A-3579-4845-85D7-A1B479C6A720}"/>
                </a:ext>
              </a:extLst>
            </p:cNvPr>
            <p:cNvGrpSpPr/>
            <p:nvPr/>
          </p:nvGrpSpPr>
          <p:grpSpPr>
            <a:xfrm>
              <a:off x="2878448" y="2305292"/>
              <a:ext cx="1416193" cy="1416194"/>
              <a:chOff x="5681300" y="2527788"/>
              <a:chExt cx="805800" cy="805800"/>
            </a:xfrm>
          </p:grpSpPr>
          <p:sp>
            <p:nvSpPr>
              <p:cNvPr id="288" name="Google Shape;24142;p66">
                <a:extLst>
                  <a:ext uri="{FF2B5EF4-FFF2-40B4-BE49-F238E27FC236}">
                    <a16:creationId xmlns:a16="http://schemas.microsoft.com/office/drawing/2014/main" id="{83E3E293-4884-4836-9DC3-60025E92DAA5}"/>
                  </a:ext>
                </a:extLst>
              </p:cNvPr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rgbClr val="F1C98B">
                  <a:alpha val="41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4143;p66">
                <a:extLst>
                  <a:ext uri="{FF2B5EF4-FFF2-40B4-BE49-F238E27FC236}">
                    <a16:creationId xmlns:a16="http://schemas.microsoft.com/office/drawing/2014/main" id="{BBA827BB-77B3-43EC-820E-F656E796DEEC}"/>
                  </a:ext>
                </a:extLst>
              </p:cNvPr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19880480"/>
                  <a:gd name="adj2" fmla="val 1620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4" name="Google Shape;24245;p67">
            <a:extLst>
              <a:ext uri="{FF2B5EF4-FFF2-40B4-BE49-F238E27FC236}">
                <a16:creationId xmlns:a16="http://schemas.microsoft.com/office/drawing/2014/main" id="{AF90CF41-3BEA-49E6-8FE2-93CDEC7C1C0A}"/>
              </a:ext>
            </a:extLst>
          </p:cNvPr>
          <p:cNvSpPr txBox="1">
            <a:spLocks noGrp="1"/>
          </p:cNvSpPr>
          <p:nvPr/>
        </p:nvSpPr>
        <p:spPr>
          <a:xfrm>
            <a:off x="1564847" y="1193689"/>
            <a:ext cx="2279650" cy="495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12000"/>
              <a:buFont typeface="Big Shoulders Text"/>
              <a:buNone/>
              <a:defRPr sz="105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800" dirty="0">
                <a:latin typeface="Impact" panose="020B0806030902050204" charset="0"/>
                <a:cs typeface="Impact" panose="020B0806030902050204" charset="0"/>
              </a:rPr>
              <a:t>74%</a:t>
            </a:r>
          </a:p>
        </p:txBody>
      </p:sp>
      <p:sp>
        <p:nvSpPr>
          <p:cNvPr id="355" name="圆角矩形 3">
            <a:extLst>
              <a:ext uri="{FF2B5EF4-FFF2-40B4-BE49-F238E27FC236}">
                <a16:creationId xmlns:a16="http://schemas.microsoft.com/office/drawing/2014/main" id="{D35BE3B5-86D1-43A0-B806-1F5D7CF54EC4}"/>
              </a:ext>
            </a:extLst>
          </p:cNvPr>
          <p:cNvSpPr/>
          <p:nvPr/>
        </p:nvSpPr>
        <p:spPr>
          <a:xfrm>
            <a:off x="465745" y="3286900"/>
            <a:ext cx="1365800" cy="366395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rgbClr val="141A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Expansibility</a:t>
            </a:r>
            <a:endParaRPr lang="zh-CN" altLang="en-US" sz="1600" b="1" dirty="0">
              <a:solidFill>
                <a:srgbClr val="141A2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6" name="圆角矩形 3">
            <a:extLst>
              <a:ext uri="{FF2B5EF4-FFF2-40B4-BE49-F238E27FC236}">
                <a16:creationId xmlns:a16="http://schemas.microsoft.com/office/drawing/2014/main" id="{4DF906F2-12F8-416D-B7C3-2D45D9A905E2}"/>
              </a:ext>
            </a:extLst>
          </p:cNvPr>
          <p:cNvSpPr/>
          <p:nvPr/>
        </p:nvSpPr>
        <p:spPr>
          <a:xfrm>
            <a:off x="465745" y="1435589"/>
            <a:ext cx="1365800" cy="366395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rgbClr val="141A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Accuracy</a:t>
            </a:r>
            <a:endParaRPr lang="zh-CN" altLang="en-US" sz="1600" b="1" dirty="0">
              <a:solidFill>
                <a:srgbClr val="141A2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7" name="圆角矩形 3">
            <a:extLst>
              <a:ext uri="{FF2B5EF4-FFF2-40B4-BE49-F238E27FC236}">
                <a16:creationId xmlns:a16="http://schemas.microsoft.com/office/drawing/2014/main" id="{AB3FBA5F-1B34-4507-A4CC-171EB2673C4F}"/>
              </a:ext>
            </a:extLst>
          </p:cNvPr>
          <p:cNvSpPr/>
          <p:nvPr/>
        </p:nvSpPr>
        <p:spPr>
          <a:xfrm>
            <a:off x="2175621" y="3698595"/>
            <a:ext cx="1377309" cy="513748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rgbClr val="141A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Update</a:t>
            </a:r>
            <a:endParaRPr lang="zh-CN" altLang="en-US" sz="1600" b="1" dirty="0">
              <a:solidFill>
                <a:srgbClr val="141A2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8" name="圆角矩形 3">
            <a:extLst>
              <a:ext uri="{FF2B5EF4-FFF2-40B4-BE49-F238E27FC236}">
                <a16:creationId xmlns:a16="http://schemas.microsoft.com/office/drawing/2014/main" id="{D35BE3B5-86D1-43A0-B806-1F5D7CF54EC4}"/>
              </a:ext>
            </a:extLst>
          </p:cNvPr>
          <p:cNvSpPr/>
          <p:nvPr/>
        </p:nvSpPr>
        <p:spPr>
          <a:xfrm>
            <a:off x="2156242" y="2937304"/>
            <a:ext cx="1392597" cy="366394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1600" b="1" dirty="0">
                <a:solidFill>
                  <a:srgbClr val="141A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function</a:t>
            </a:r>
            <a:endParaRPr lang="zh-CN" altLang="en-US" sz="1600" b="1" dirty="0">
              <a:solidFill>
                <a:srgbClr val="141A2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60" name="直接箭头连接符 359">
            <a:extLst>
              <a:ext uri="{FF2B5EF4-FFF2-40B4-BE49-F238E27FC236}">
                <a16:creationId xmlns:a16="http://schemas.microsoft.com/office/drawing/2014/main" id="{EFCF47F4-16E7-475C-AE0E-7804CAB76557}"/>
              </a:ext>
            </a:extLst>
          </p:cNvPr>
          <p:cNvCxnSpPr>
            <a:cxnSpLocks/>
            <a:stCxn id="355" idx="3"/>
            <a:endCxn id="357" idx="1"/>
          </p:cNvCxnSpPr>
          <p:nvPr/>
        </p:nvCxnSpPr>
        <p:spPr>
          <a:xfrm>
            <a:off x="1831545" y="3470098"/>
            <a:ext cx="344076" cy="48537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直接箭头连接符 361">
            <a:extLst>
              <a:ext uri="{FF2B5EF4-FFF2-40B4-BE49-F238E27FC236}">
                <a16:creationId xmlns:a16="http://schemas.microsoft.com/office/drawing/2014/main" id="{361E1ADC-8721-485A-BF7D-FF6A17D4433D}"/>
              </a:ext>
            </a:extLst>
          </p:cNvPr>
          <p:cNvCxnSpPr>
            <a:cxnSpLocks/>
            <a:stCxn id="355" idx="3"/>
            <a:endCxn id="358" idx="1"/>
          </p:cNvCxnSpPr>
          <p:nvPr/>
        </p:nvCxnSpPr>
        <p:spPr>
          <a:xfrm flipV="1">
            <a:off x="1831545" y="3120501"/>
            <a:ext cx="324697" cy="34959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Google Shape;19820;p46">
            <a:extLst>
              <a:ext uri="{FF2B5EF4-FFF2-40B4-BE49-F238E27FC236}">
                <a16:creationId xmlns:a16="http://schemas.microsoft.com/office/drawing/2014/main" id="{263EBB96-1275-4BA4-8B09-C6853A241C68}"/>
              </a:ext>
            </a:extLst>
          </p:cNvPr>
          <p:cNvSpPr txBox="1"/>
          <p:nvPr/>
        </p:nvSpPr>
        <p:spPr>
          <a:xfrm>
            <a:off x="3576219" y="2787609"/>
            <a:ext cx="5053790" cy="5264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just">
              <a:spcAft>
                <a:spcPts val="600"/>
              </a:spcAft>
            </a:pPr>
            <a:r>
              <a:rPr lang="en-US" altLang="en-GB" sz="1600" dirty="0">
                <a:solidFill>
                  <a:srgbClr val="9CC7FC"/>
                </a:solidFill>
                <a:latin typeface="Calibri" panose="020F0502020204030204" charset="0"/>
                <a:cs typeface="Calibri" panose="020F0502020204030204" charset="0"/>
              </a:rPr>
              <a:t>Add new function is easy as code is clear and organized in logic.</a:t>
            </a:r>
          </a:p>
        </p:txBody>
      </p:sp>
      <p:sp>
        <p:nvSpPr>
          <p:cNvPr id="174" name="Google Shape;19820;p46">
            <a:extLst>
              <a:ext uri="{FF2B5EF4-FFF2-40B4-BE49-F238E27FC236}">
                <a16:creationId xmlns:a16="http://schemas.microsoft.com/office/drawing/2014/main" id="{C6AAC0FD-4F7D-405B-BD5D-C913C11FAD72}"/>
              </a:ext>
            </a:extLst>
          </p:cNvPr>
          <p:cNvSpPr txBox="1"/>
          <p:nvPr/>
        </p:nvSpPr>
        <p:spPr>
          <a:xfrm>
            <a:off x="3624465" y="3584942"/>
            <a:ext cx="5053790" cy="5264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just">
              <a:spcAft>
                <a:spcPts val="600"/>
              </a:spcAft>
            </a:pPr>
            <a:r>
              <a:rPr lang="en-US" altLang="en-GB" sz="1600" dirty="0">
                <a:solidFill>
                  <a:srgbClr val="9CC7FC"/>
                </a:solidFill>
                <a:latin typeface="Calibri" panose="020F0502020204030204" charset="0"/>
                <a:cs typeface="Calibri" panose="020F0502020204030204" charset="0"/>
              </a:rPr>
              <a:t>Changing the input data into the database can implement the real-time update function.</a:t>
            </a:r>
          </a:p>
        </p:txBody>
      </p:sp>
      <p:sp>
        <p:nvSpPr>
          <p:cNvPr id="182" name="圆角矩形 5">
            <a:extLst>
              <a:ext uri="{FF2B5EF4-FFF2-40B4-BE49-F238E27FC236}">
                <a16:creationId xmlns:a16="http://schemas.microsoft.com/office/drawing/2014/main" id="{12CD0BD8-A478-46C7-BDED-EBAA0305133B}"/>
              </a:ext>
            </a:extLst>
          </p:cNvPr>
          <p:cNvSpPr/>
          <p:nvPr/>
        </p:nvSpPr>
        <p:spPr>
          <a:xfrm>
            <a:off x="7553252" y="4478802"/>
            <a:ext cx="1331595" cy="366395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dirty="0">
                <a:solidFill>
                  <a:srgbClr val="141A2A"/>
                </a:solidFill>
                <a:latin typeface="Impact" panose="020B0806030902050204" charset="0"/>
              </a:rPr>
              <a:t>IMPROVEMENT</a:t>
            </a:r>
            <a:endParaRPr lang="zh-CN" altLang="en-US" dirty="0">
              <a:solidFill>
                <a:srgbClr val="141A2A"/>
              </a:solidFill>
              <a:latin typeface="Impact" panose="020B0806030902050204" charset="0"/>
            </a:endParaRPr>
          </a:p>
        </p:txBody>
      </p:sp>
      <p:sp>
        <p:nvSpPr>
          <p:cNvPr id="183" name="圆角矩形 4">
            <a:extLst>
              <a:ext uri="{FF2B5EF4-FFF2-40B4-BE49-F238E27FC236}">
                <a16:creationId xmlns:a16="http://schemas.microsoft.com/office/drawing/2014/main" id="{0192A92D-A5AF-451D-8F62-96A14C97B7DE}"/>
              </a:ext>
            </a:extLst>
          </p:cNvPr>
          <p:cNvSpPr/>
          <p:nvPr/>
        </p:nvSpPr>
        <p:spPr>
          <a:xfrm>
            <a:off x="6182287" y="4478802"/>
            <a:ext cx="1193165" cy="366395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dirty="0">
                <a:solidFill>
                  <a:srgbClr val="141A2A"/>
                </a:solidFill>
                <a:latin typeface="Impact" panose="020B0806030902050204" charset="0"/>
              </a:rPr>
              <a:t>MODEL</a:t>
            </a:r>
            <a:endParaRPr lang="zh-CN" altLang="en-US" dirty="0">
              <a:solidFill>
                <a:srgbClr val="141A2A"/>
              </a:solidFill>
              <a:latin typeface="Impact" panose="020B0806030902050204" charset="0"/>
            </a:endParaRPr>
          </a:p>
        </p:txBody>
      </p:sp>
      <p:sp>
        <p:nvSpPr>
          <p:cNvPr id="184" name="圆角矩形 3">
            <a:extLst>
              <a:ext uri="{FF2B5EF4-FFF2-40B4-BE49-F238E27FC236}">
                <a16:creationId xmlns:a16="http://schemas.microsoft.com/office/drawing/2014/main" id="{8500DB10-3322-4CA7-9FEA-1B9D1E131E47}"/>
              </a:ext>
            </a:extLst>
          </p:cNvPr>
          <p:cNvSpPr/>
          <p:nvPr/>
        </p:nvSpPr>
        <p:spPr>
          <a:xfrm>
            <a:off x="4467013" y="4478802"/>
            <a:ext cx="1537474" cy="366395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dirty="0">
                <a:solidFill>
                  <a:srgbClr val="141A2A"/>
                </a:solidFill>
                <a:latin typeface="Impact" panose="020B0806030902050204" charset="0"/>
              </a:rPr>
              <a:t>DATA PREVIEW</a:t>
            </a:r>
            <a:endParaRPr lang="zh-CN" altLang="en-US" dirty="0">
              <a:solidFill>
                <a:srgbClr val="141A2A"/>
              </a:solidFill>
              <a:latin typeface="Impact" panose="020B0806030902050204" charset="0"/>
            </a:endParaRPr>
          </a:p>
        </p:txBody>
      </p:sp>
      <p:sp>
        <p:nvSpPr>
          <p:cNvPr id="185" name="等腰三角形 184">
            <a:extLst>
              <a:ext uri="{FF2B5EF4-FFF2-40B4-BE49-F238E27FC236}">
                <a16:creationId xmlns:a16="http://schemas.microsoft.com/office/drawing/2014/main" id="{54C3028F-D93F-4868-8E53-E91C5C824AD4}"/>
              </a:ext>
            </a:extLst>
          </p:cNvPr>
          <p:cNvSpPr/>
          <p:nvPr/>
        </p:nvSpPr>
        <p:spPr>
          <a:xfrm>
            <a:off x="6661903" y="4341087"/>
            <a:ext cx="215900" cy="131445"/>
          </a:xfrm>
          <a:prstGeom prst="triangle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7250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0" build="allAtOnce"/>
      <p:bldP spid="204" grpId="0" build="allAtOnce"/>
      <p:bldP spid="160" grpId="0" build="allAtOnce"/>
      <p:bldP spid="174" grpId="0" build="allAtOnce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140" y="184785"/>
            <a:ext cx="1864995" cy="46926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3F222350-D527-44B1-A6E5-4A608C2559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76241800"/>
                  </p:ext>
                </p:extLst>
              </p:nvPr>
            </p:nvGraphicFramePr>
            <p:xfrm>
              <a:off x="2110210" y="234337"/>
              <a:ext cx="4654411" cy="454019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654411" cy="4540193"/>
                    </a:xfrm>
                    <a:prstGeom prst="rect">
                      <a:avLst/>
                    </a:prstGeom>
                  </am3d:spPr>
                  <am3d:camera>
                    <am3d:pos x="0" y="0" z="798516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97234830" d="1000000"/>
                    <am3d:preTrans dx="-4614492" dy="-9912437" dz="-41748857"/>
                    <am3d:scale>
                      <am3d:sx n="1000000" d="1000000"/>
                      <am3d:sy n="1000000" d="1000000"/>
                      <am3d:sz n="1000000" d="1000000"/>
                    </am3d:scale>
                    <am3d:rot ax="-6398946" ay="-389592" az="-124289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8043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3F222350-D527-44B1-A6E5-4A608C2559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10210" y="234337"/>
                <a:ext cx="4654411" cy="4540193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Google Shape;19862;p49">
            <a:extLst>
              <a:ext uri="{FF2B5EF4-FFF2-40B4-BE49-F238E27FC236}">
                <a16:creationId xmlns:a16="http://schemas.microsoft.com/office/drawing/2014/main" id="{16EA5846-9C14-433E-9E27-4D3018062F86}"/>
              </a:ext>
            </a:extLst>
          </p:cNvPr>
          <p:cNvSpPr txBox="1"/>
          <p:nvPr/>
        </p:nvSpPr>
        <p:spPr>
          <a:xfrm>
            <a:off x="2185576" y="1475740"/>
            <a:ext cx="4503680" cy="147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4200"/>
              <a:buFont typeface="Big Shoulders Text"/>
              <a:buNone/>
              <a:defRPr sz="31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4200"/>
              <a:buFont typeface="Big Shoulders Text"/>
              <a:buNone/>
              <a:defRPr sz="42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4200"/>
              <a:buFont typeface="Big Shoulders Text"/>
              <a:buNone/>
              <a:defRPr sz="42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4200"/>
              <a:buFont typeface="Big Shoulders Text"/>
              <a:buNone/>
              <a:defRPr sz="42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4200"/>
              <a:buFont typeface="Big Shoulders Text"/>
              <a:buNone/>
              <a:defRPr sz="42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4200"/>
              <a:buFont typeface="Big Shoulders Text"/>
              <a:buNone/>
              <a:defRPr sz="42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4200"/>
              <a:buFont typeface="Big Shoulders Text"/>
              <a:buNone/>
              <a:defRPr sz="42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4200"/>
              <a:buFont typeface="Big Shoulders Text"/>
              <a:buNone/>
              <a:defRPr sz="42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4200"/>
              <a:buFont typeface="Big Shoulders Text"/>
              <a:buNone/>
              <a:defRPr sz="42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r>
              <a:rPr lang="en-US" altLang="en-GB" sz="4400" dirty="0">
                <a:solidFill>
                  <a:srgbClr val="141A2A"/>
                </a:solidFill>
                <a:latin typeface="Impact" panose="020B0806030902050204" charset="0"/>
                <a:cs typeface="Impact" panose="020B0806030902050204" charset="0"/>
              </a:rPr>
              <a:t>03</a:t>
            </a:r>
            <a:br>
              <a:rPr lang="en-GB" sz="6000" dirty="0">
                <a:solidFill>
                  <a:srgbClr val="141A2A"/>
                </a:solidFill>
                <a:latin typeface="Impact" panose="020B0806030902050204" charset="0"/>
                <a:cs typeface="Impact" panose="020B0806030902050204" charset="0"/>
              </a:rPr>
            </a:br>
            <a:r>
              <a:rPr lang="en-US" sz="6000" dirty="0">
                <a:solidFill>
                  <a:srgbClr val="141A2A"/>
                </a:solidFill>
                <a:latin typeface="Impact" panose="020B0806030902050204" charset="0"/>
                <a:cs typeface="Impact" panose="020B0806030902050204" charset="0"/>
              </a:rPr>
              <a:t>Improvement</a:t>
            </a:r>
            <a:endParaRPr lang="en-US" altLang="zh-CN" sz="6000" dirty="0">
              <a:solidFill>
                <a:srgbClr val="141A2A"/>
              </a:solidFill>
              <a:latin typeface="Impact" panose="020B0806030902050204" charset="0"/>
              <a:cs typeface="Impact" panose="020B0806030902050204" charset="0"/>
            </a:endParaRPr>
          </a:p>
        </p:txBody>
      </p:sp>
      <p:cxnSp>
        <p:nvCxnSpPr>
          <p:cNvPr id="13" name="Google Shape;19865;p49">
            <a:extLst>
              <a:ext uri="{FF2B5EF4-FFF2-40B4-BE49-F238E27FC236}">
                <a16:creationId xmlns:a16="http://schemas.microsoft.com/office/drawing/2014/main" id="{7ED001ED-C5DF-44B3-8988-489AB66979FF}"/>
              </a:ext>
            </a:extLst>
          </p:cNvPr>
          <p:cNvCxnSpPr/>
          <p:nvPr/>
        </p:nvCxnSpPr>
        <p:spPr>
          <a:xfrm flipV="1">
            <a:off x="3024621" y="2094276"/>
            <a:ext cx="2797810" cy="5080"/>
          </a:xfrm>
          <a:prstGeom prst="straightConnector1">
            <a:avLst/>
          </a:prstGeom>
          <a:noFill/>
          <a:ln w="19050" cap="flat" cmpd="sng">
            <a:solidFill>
              <a:srgbClr val="141A2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9784;p44">
            <a:extLst>
              <a:ext uri="{FF2B5EF4-FFF2-40B4-BE49-F238E27FC236}">
                <a16:creationId xmlns:a16="http://schemas.microsoft.com/office/drawing/2014/main" id="{FF0CCF85-1528-4E05-A228-A1FE5143761A}"/>
              </a:ext>
            </a:extLst>
          </p:cNvPr>
          <p:cNvSpPr txBox="1">
            <a:spLocks/>
          </p:cNvSpPr>
          <p:nvPr/>
        </p:nvSpPr>
        <p:spPr>
          <a:xfrm>
            <a:off x="3351112" y="2951480"/>
            <a:ext cx="2172608" cy="539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4200"/>
              <a:buFont typeface="Big Shoulders Text"/>
              <a:buNone/>
              <a:defRPr sz="31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4200"/>
              <a:buFont typeface="Big Shoulders Text"/>
              <a:buNone/>
              <a:defRPr sz="42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4200"/>
              <a:buFont typeface="Big Shoulders Text"/>
              <a:buNone/>
              <a:defRPr sz="42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4200"/>
              <a:buFont typeface="Big Shoulders Text"/>
              <a:buNone/>
              <a:defRPr sz="42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4200"/>
              <a:buFont typeface="Big Shoulders Text"/>
              <a:buNone/>
              <a:defRPr sz="42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4200"/>
              <a:buFont typeface="Big Shoulders Text"/>
              <a:buNone/>
              <a:defRPr sz="42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4200"/>
              <a:buFont typeface="Big Shoulders Text"/>
              <a:buNone/>
              <a:defRPr sz="42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4200"/>
              <a:buFont typeface="Big Shoulders Text"/>
              <a:buNone/>
              <a:defRPr sz="42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4200"/>
              <a:buFont typeface="Big Shoulders Text"/>
              <a:buNone/>
              <a:defRPr sz="42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pPr algn="l"/>
            <a:r>
              <a:rPr lang="en-US" sz="3200" dirty="0" err="1">
                <a:latin typeface="Impact" panose="020B0806030902050204" charset="0"/>
                <a:cs typeface="Impact" panose="020B0806030902050204" charset="0"/>
              </a:rPr>
              <a:t>Fin</a:t>
            </a:r>
            <a:r>
              <a:rPr lang="en-US" sz="3200" dirty="0" err="1">
                <a:solidFill>
                  <a:schemeClr val="bg1"/>
                </a:solidFill>
                <a:latin typeface="Impact" panose="020B0806030902050204" charset="0"/>
                <a:cs typeface="Impact" panose="020B0806030902050204" charset="0"/>
              </a:rPr>
              <a:t>Rocket</a:t>
            </a:r>
            <a:r>
              <a:rPr lang="en-US" sz="1200" dirty="0">
                <a:solidFill>
                  <a:schemeClr val="bg1"/>
                </a:solidFill>
                <a:latin typeface="Impact" panose="020B0806030902050204" charset="0"/>
                <a:cs typeface="Impact" panose="020B080603090205020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Impact" panose="020B0806030902050204" charset="0"/>
                <a:cs typeface="Impact" panose="020B0806030902050204" charset="0"/>
              </a:rPr>
              <a:t>2.0</a:t>
            </a:r>
            <a:endParaRPr lang="en-US" sz="1200" dirty="0">
              <a:solidFill>
                <a:schemeClr val="bg1"/>
              </a:solidFill>
              <a:latin typeface="Impact" panose="020B0806030902050204" charset="0"/>
              <a:cs typeface="Impact" panose="020B0806030902050204" charset="0"/>
            </a:endParaRPr>
          </a:p>
        </p:txBody>
      </p:sp>
      <p:sp>
        <p:nvSpPr>
          <p:cNvPr id="26" name="圆角矩形 5">
            <a:extLst>
              <a:ext uri="{FF2B5EF4-FFF2-40B4-BE49-F238E27FC236}">
                <a16:creationId xmlns:a16="http://schemas.microsoft.com/office/drawing/2014/main" id="{12CD0BD8-A478-46C7-BDED-EBAA0305133B}"/>
              </a:ext>
            </a:extLst>
          </p:cNvPr>
          <p:cNvSpPr/>
          <p:nvPr/>
        </p:nvSpPr>
        <p:spPr>
          <a:xfrm>
            <a:off x="12358673" y="4688436"/>
            <a:ext cx="1331595" cy="366395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dirty="0">
                <a:solidFill>
                  <a:srgbClr val="141A2A"/>
                </a:solidFill>
                <a:latin typeface="Impact" panose="020B0806030902050204" charset="0"/>
              </a:rPr>
              <a:t>IMPROVEMENT</a:t>
            </a:r>
            <a:endParaRPr lang="zh-CN" altLang="en-US" dirty="0">
              <a:solidFill>
                <a:srgbClr val="141A2A"/>
              </a:solidFill>
              <a:latin typeface="Impact" panose="020B0806030902050204" charset="0"/>
            </a:endParaRPr>
          </a:p>
        </p:txBody>
      </p:sp>
      <p:sp>
        <p:nvSpPr>
          <p:cNvPr id="27" name="圆角矩形 4">
            <a:extLst>
              <a:ext uri="{FF2B5EF4-FFF2-40B4-BE49-F238E27FC236}">
                <a16:creationId xmlns:a16="http://schemas.microsoft.com/office/drawing/2014/main" id="{0192A92D-A5AF-451D-8F62-96A14C97B7DE}"/>
              </a:ext>
            </a:extLst>
          </p:cNvPr>
          <p:cNvSpPr/>
          <p:nvPr/>
        </p:nvSpPr>
        <p:spPr>
          <a:xfrm>
            <a:off x="10987708" y="4688436"/>
            <a:ext cx="1193165" cy="366395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dirty="0">
                <a:solidFill>
                  <a:srgbClr val="141A2A"/>
                </a:solidFill>
                <a:latin typeface="Impact" panose="020B0806030902050204" charset="0"/>
              </a:rPr>
              <a:t>MODEL</a:t>
            </a:r>
            <a:endParaRPr lang="zh-CN" altLang="en-US" dirty="0">
              <a:solidFill>
                <a:srgbClr val="141A2A"/>
              </a:solidFill>
              <a:latin typeface="Impact" panose="020B0806030902050204" charset="0"/>
            </a:endParaRPr>
          </a:p>
        </p:txBody>
      </p:sp>
      <p:sp>
        <p:nvSpPr>
          <p:cNvPr id="28" name="圆角矩形 3">
            <a:extLst>
              <a:ext uri="{FF2B5EF4-FFF2-40B4-BE49-F238E27FC236}">
                <a16:creationId xmlns:a16="http://schemas.microsoft.com/office/drawing/2014/main" id="{8500DB10-3322-4CA7-9FEA-1B9D1E131E47}"/>
              </a:ext>
            </a:extLst>
          </p:cNvPr>
          <p:cNvSpPr/>
          <p:nvPr/>
        </p:nvSpPr>
        <p:spPr>
          <a:xfrm>
            <a:off x="9272434" y="4688436"/>
            <a:ext cx="1537474" cy="366395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dirty="0">
                <a:solidFill>
                  <a:srgbClr val="141A2A"/>
                </a:solidFill>
                <a:latin typeface="Impact" panose="020B0806030902050204" charset="0"/>
              </a:rPr>
              <a:t>DATA PREVIEW</a:t>
            </a:r>
            <a:endParaRPr lang="zh-CN" altLang="en-US" dirty="0">
              <a:solidFill>
                <a:srgbClr val="141A2A"/>
              </a:solidFill>
              <a:latin typeface="Impact" panose="020B0806030902050204" charset="0"/>
            </a:endParaRPr>
          </a:p>
        </p:txBody>
      </p:sp>
      <p:sp>
        <p:nvSpPr>
          <p:cNvPr id="29" name="等腰三角形 28">
            <a:extLst>
              <a:ext uri="{FF2B5EF4-FFF2-40B4-BE49-F238E27FC236}">
                <a16:creationId xmlns:a16="http://schemas.microsoft.com/office/drawing/2014/main" id="{54C3028F-D93F-4868-8E53-E91C5C824AD4}"/>
              </a:ext>
            </a:extLst>
          </p:cNvPr>
          <p:cNvSpPr/>
          <p:nvPr/>
        </p:nvSpPr>
        <p:spPr>
          <a:xfrm>
            <a:off x="12916520" y="4556991"/>
            <a:ext cx="215900" cy="131445"/>
          </a:xfrm>
          <a:prstGeom prst="triangle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6943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4" name="Google Shape;19784;p44"/>
          <p:cNvSpPr txBox="1">
            <a:spLocks noGrp="1"/>
          </p:cNvSpPr>
          <p:nvPr>
            <p:ph type="ctrTitle"/>
          </p:nvPr>
        </p:nvSpPr>
        <p:spPr>
          <a:xfrm>
            <a:off x="2881134" y="1659753"/>
            <a:ext cx="4451456" cy="11188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dirty="0" err="1">
                <a:latin typeface="Impact" panose="020B0806030902050204" charset="0"/>
                <a:cs typeface="Impact" panose="020B0806030902050204" charset="0"/>
              </a:rPr>
              <a:t>Fin</a:t>
            </a:r>
            <a:r>
              <a:rPr lang="en-US" sz="6400" dirty="0" err="1">
                <a:solidFill>
                  <a:schemeClr val="bg1"/>
                </a:solidFill>
                <a:latin typeface="Impact" panose="020B0806030902050204" charset="0"/>
                <a:cs typeface="Impact" panose="020B0806030902050204" charset="0"/>
              </a:rPr>
              <a:t>Rocket</a:t>
            </a:r>
            <a:r>
              <a:rPr lang="en-US" dirty="0">
                <a:solidFill>
                  <a:schemeClr val="bg1"/>
                </a:solidFill>
                <a:latin typeface="Impact" panose="020B0806030902050204" charset="0"/>
                <a:cs typeface="Impact" panose="020B0806030902050204" charset="0"/>
              </a:rPr>
              <a:t> </a:t>
            </a:r>
            <a:r>
              <a:rPr lang="en-US" sz="4000" dirty="0">
                <a:solidFill>
                  <a:schemeClr val="bg1"/>
                </a:solidFill>
                <a:latin typeface="Impact" panose="020B0806030902050204" charset="0"/>
                <a:cs typeface="Impact" panose="020B0806030902050204" charset="0"/>
              </a:rPr>
              <a:t>1.0</a:t>
            </a:r>
            <a:endParaRPr lang="en-US" dirty="0">
              <a:solidFill>
                <a:schemeClr val="bg1"/>
              </a:solidFill>
              <a:latin typeface="Impact" panose="020B0806030902050204" charset="0"/>
              <a:cs typeface="Impact" panose="020B0806030902050204" charset="0"/>
            </a:endParaRPr>
          </a:p>
        </p:txBody>
      </p:sp>
      <p:pic>
        <p:nvPicPr>
          <p:cNvPr id="9" name="图片 8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140" y="184785"/>
            <a:ext cx="1864995" cy="469265"/>
          </a:xfrm>
          <a:prstGeom prst="rect">
            <a:avLst/>
          </a:prstGeom>
        </p:spPr>
      </p:pic>
      <p:grpSp>
        <p:nvGrpSpPr>
          <p:cNvPr id="24" name="Google Shape;25800;p78">
            <a:extLst>
              <a:ext uri="{FF2B5EF4-FFF2-40B4-BE49-F238E27FC236}">
                <a16:creationId xmlns:a16="http://schemas.microsoft.com/office/drawing/2014/main" id="{15D9C5AB-999E-4C3B-82D4-8E20C47FF0A2}"/>
              </a:ext>
            </a:extLst>
          </p:cNvPr>
          <p:cNvGrpSpPr/>
          <p:nvPr/>
        </p:nvGrpSpPr>
        <p:grpSpPr>
          <a:xfrm>
            <a:off x="821468" y="824128"/>
            <a:ext cx="1725644" cy="3242726"/>
            <a:chOff x="2206500" y="1573000"/>
            <a:chExt cx="564800" cy="1192900"/>
          </a:xfrm>
        </p:grpSpPr>
        <p:sp>
          <p:nvSpPr>
            <p:cNvPr id="25" name="Google Shape;25801;p78">
              <a:extLst>
                <a:ext uri="{FF2B5EF4-FFF2-40B4-BE49-F238E27FC236}">
                  <a16:creationId xmlns:a16="http://schemas.microsoft.com/office/drawing/2014/main" id="{2A2B4FDB-E7F0-4651-B263-C745010EC4B7}"/>
                </a:ext>
              </a:extLst>
            </p:cNvPr>
            <p:cNvSpPr/>
            <p:nvPr/>
          </p:nvSpPr>
          <p:spPr>
            <a:xfrm>
              <a:off x="2407725" y="2518475"/>
              <a:ext cx="166875" cy="247425"/>
            </a:xfrm>
            <a:custGeom>
              <a:avLst/>
              <a:gdLst/>
              <a:ahLst/>
              <a:cxnLst/>
              <a:rect l="l" t="t" r="r" b="b"/>
              <a:pathLst>
                <a:path w="6675" h="9897" extrusionOk="0">
                  <a:moveTo>
                    <a:pt x="577" y="0"/>
                  </a:moveTo>
                  <a:cubicBezTo>
                    <a:pt x="577" y="0"/>
                    <a:pt x="0" y="2465"/>
                    <a:pt x="758" y="4942"/>
                  </a:cubicBezTo>
                  <a:cubicBezTo>
                    <a:pt x="914" y="4570"/>
                    <a:pt x="1107" y="4221"/>
                    <a:pt x="1335" y="3896"/>
                  </a:cubicBezTo>
                  <a:cubicBezTo>
                    <a:pt x="1383" y="3824"/>
                    <a:pt x="1443" y="3776"/>
                    <a:pt x="1515" y="3752"/>
                  </a:cubicBezTo>
                  <a:cubicBezTo>
                    <a:pt x="1532" y="3744"/>
                    <a:pt x="1548" y="3741"/>
                    <a:pt x="1562" y="3741"/>
                  </a:cubicBezTo>
                  <a:cubicBezTo>
                    <a:pt x="1988" y="3741"/>
                    <a:pt x="1552" y="6920"/>
                    <a:pt x="3319" y="9897"/>
                  </a:cubicBezTo>
                  <a:cubicBezTo>
                    <a:pt x="5110" y="6920"/>
                    <a:pt x="4663" y="3741"/>
                    <a:pt x="5088" y="3741"/>
                  </a:cubicBezTo>
                  <a:cubicBezTo>
                    <a:pt x="5103" y="3741"/>
                    <a:pt x="5118" y="3744"/>
                    <a:pt x="5135" y="3752"/>
                  </a:cubicBezTo>
                  <a:cubicBezTo>
                    <a:pt x="5207" y="3776"/>
                    <a:pt x="5267" y="3824"/>
                    <a:pt x="5315" y="3896"/>
                  </a:cubicBezTo>
                  <a:cubicBezTo>
                    <a:pt x="5544" y="4221"/>
                    <a:pt x="5736" y="4570"/>
                    <a:pt x="5893" y="4942"/>
                  </a:cubicBezTo>
                  <a:cubicBezTo>
                    <a:pt x="6674" y="2477"/>
                    <a:pt x="6085" y="0"/>
                    <a:pt x="60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5802;p78">
              <a:extLst>
                <a:ext uri="{FF2B5EF4-FFF2-40B4-BE49-F238E27FC236}">
                  <a16:creationId xmlns:a16="http://schemas.microsoft.com/office/drawing/2014/main" id="{FC767C84-F375-465A-9489-49BDC1822BA6}"/>
                </a:ext>
              </a:extLst>
            </p:cNvPr>
            <p:cNvSpPr/>
            <p:nvPr/>
          </p:nvSpPr>
          <p:spPr>
            <a:xfrm>
              <a:off x="2404725" y="2448725"/>
              <a:ext cx="168375" cy="49025"/>
            </a:xfrm>
            <a:custGeom>
              <a:avLst/>
              <a:gdLst/>
              <a:ahLst/>
              <a:cxnLst/>
              <a:rect l="l" t="t" r="r" b="b"/>
              <a:pathLst>
                <a:path w="6735" h="1961" extrusionOk="0">
                  <a:moveTo>
                    <a:pt x="0" y="0"/>
                  </a:moveTo>
                  <a:lnTo>
                    <a:pt x="0" y="1960"/>
                  </a:lnTo>
                  <a:lnTo>
                    <a:pt x="6734" y="1960"/>
                  </a:lnTo>
                  <a:lnTo>
                    <a:pt x="67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5803;p78">
              <a:extLst>
                <a:ext uri="{FF2B5EF4-FFF2-40B4-BE49-F238E27FC236}">
                  <a16:creationId xmlns:a16="http://schemas.microsoft.com/office/drawing/2014/main" id="{DDBF8019-A8F5-45B1-986A-35B1FAF2DC3E}"/>
                </a:ext>
              </a:extLst>
            </p:cNvPr>
            <p:cNvSpPr/>
            <p:nvPr/>
          </p:nvSpPr>
          <p:spPr>
            <a:xfrm>
              <a:off x="2206500" y="2190700"/>
              <a:ext cx="159450" cy="307350"/>
            </a:xfrm>
            <a:custGeom>
              <a:avLst/>
              <a:gdLst/>
              <a:ahLst/>
              <a:cxnLst/>
              <a:rect l="l" t="t" r="r" b="b"/>
              <a:pathLst>
                <a:path w="6378" h="12294" extrusionOk="0">
                  <a:moveTo>
                    <a:pt x="4422" y="0"/>
                  </a:moveTo>
                  <a:cubicBezTo>
                    <a:pt x="3002" y="0"/>
                    <a:pt x="0" y="1265"/>
                    <a:pt x="834" y="12294"/>
                  </a:cubicBezTo>
                  <a:cubicBezTo>
                    <a:pt x="834" y="12294"/>
                    <a:pt x="2151" y="7712"/>
                    <a:pt x="5070" y="7712"/>
                  </a:cubicBezTo>
                  <a:cubicBezTo>
                    <a:pt x="5475" y="7712"/>
                    <a:pt x="5911" y="7800"/>
                    <a:pt x="6378" y="8001"/>
                  </a:cubicBezTo>
                  <a:lnTo>
                    <a:pt x="5127" y="112"/>
                  </a:lnTo>
                  <a:cubicBezTo>
                    <a:pt x="5127" y="112"/>
                    <a:pt x="4845" y="0"/>
                    <a:pt x="4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5804;p78">
              <a:extLst>
                <a:ext uri="{FF2B5EF4-FFF2-40B4-BE49-F238E27FC236}">
                  <a16:creationId xmlns:a16="http://schemas.microsoft.com/office/drawing/2014/main" id="{CE114071-5719-47C0-89F4-2B769A4724E5}"/>
                </a:ext>
              </a:extLst>
            </p:cNvPr>
            <p:cNvSpPr/>
            <p:nvPr/>
          </p:nvSpPr>
          <p:spPr>
            <a:xfrm>
              <a:off x="2611850" y="2190700"/>
              <a:ext cx="159450" cy="307350"/>
            </a:xfrm>
            <a:custGeom>
              <a:avLst/>
              <a:gdLst/>
              <a:ahLst/>
              <a:cxnLst/>
              <a:rect l="l" t="t" r="r" b="b"/>
              <a:pathLst>
                <a:path w="6378" h="12294" extrusionOk="0">
                  <a:moveTo>
                    <a:pt x="1956" y="0"/>
                  </a:moveTo>
                  <a:cubicBezTo>
                    <a:pt x="1533" y="0"/>
                    <a:pt x="1251" y="112"/>
                    <a:pt x="1251" y="112"/>
                  </a:cubicBezTo>
                  <a:lnTo>
                    <a:pt x="0" y="8001"/>
                  </a:lnTo>
                  <a:cubicBezTo>
                    <a:pt x="467" y="7800"/>
                    <a:pt x="903" y="7712"/>
                    <a:pt x="1308" y="7712"/>
                  </a:cubicBezTo>
                  <a:cubicBezTo>
                    <a:pt x="4227" y="7712"/>
                    <a:pt x="5544" y="12294"/>
                    <a:pt x="5544" y="12294"/>
                  </a:cubicBezTo>
                  <a:cubicBezTo>
                    <a:pt x="6378" y="1265"/>
                    <a:pt x="3376" y="0"/>
                    <a:pt x="19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5805;p78">
              <a:extLst>
                <a:ext uri="{FF2B5EF4-FFF2-40B4-BE49-F238E27FC236}">
                  <a16:creationId xmlns:a16="http://schemas.microsoft.com/office/drawing/2014/main" id="{3618423A-940C-4AFC-B76E-ED6B3178DB67}"/>
                </a:ext>
              </a:extLst>
            </p:cNvPr>
            <p:cNvSpPr/>
            <p:nvPr/>
          </p:nvSpPr>
          <p:spPr>
            <a:xfrm>
              <a:off x="2320550" y="1573000"/>
              <a:ext cx="168675" cy="891375"/>
            </a:xfrm>
            <a:custGeom>
              <a:avLst/>
              <a:gdLst/>
              <a:ahLst/>
              <a:cxnLst/>
              <a:rect l="l" t="t" r="r" b="b"/>
              <a:pathLst>
                <a:path w="6747" h="35655" extrusionOk="0">
                  <a:moveTo>
                    <a:pt x="6746" y="1"/>
                  </a:moveTo>
                  <a:cubicBezTo>
                    <a:pt x="3018" y="1"/>
                    <a:pt x="0" y="9693"/>
                    <a:pt x="0" y="21634"/>
                  </a:cubicBezTo>
                  <a:cubicBezTo>
                    <a:pt x="0" y="26985"/>
                    <a:pt x="601" y="31879"/>
                    <a:pt x="1599" y="35655"/>
                  </a:cubicBezTo>
                  <a:lnTo>
                    <a:pt x="6746" y="35655"/>
                  </a:lnTo>
                  <a:lnTo>
                    <a:pt x="6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5806;p78">
              <a:extLst>
                <a:ext uri="{FF2B5EF4-FFF2-40B4-BE49-F238E27FC236}">
                  <a16:creationId xmlns:a16="http://schemas.microsoft.com/office/drawing/2014/main" id="{5B75C987-C101-4E20-AF95-9A1BDB72AEBD}"/>
                </a:ext>
              </a:extLst>
            </p:cNvPr>
            <p:cNvSpPr/>
            <p:nvPr/>
          </p:nvSpPr>
          <p:spPr>
            <a:xfrm>
              <a:off x="2489200" y="1573000"/>
              <a:ext cx="168375" cy="891375"/>
            </a:xfrm>
            <a:custGeom>
              <a:avLst/>
              <a:gdLst/>
              <a:ahLst/>
              <a:cxnLst/>
              <a:rect l="l" t="t" r="r" b="b"/>
              <a:pathLst>
                <a:path w="6735" h="35655" extrusionOk="0">
                  <a:moveTo>
                    <a:pt x="0" y="1"/>
                  </a:moveTo>
                  <a:lnTo>
                    <a:pt x="0" y="35655"/>
                  </a:lnTo>
                  <a:lnTo>
                    <a:pt x="5135" y="35655"/>
                  </a:lnTo>
                  <a:cubicBezTo>
                    <a:pt x="6133" y="31879"/>
                    <a:pt x="6734" y="26985"/>
                    <a:pt x="6734" y="21634"/>
                  </a:cubicBezTo>
                  <a:cubicBezTo>
                    <a:pt x="6734" y="9693"/>
                    <a:pt x="3716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5807;p78">
              <a:extLst>
                <a:ext uri="{FF2B5EF4-FFF2-40B4-BE49-F238E27FC236}">
                  <a16:creationId xmlns:a16="http://schemas.microsoft.com/office/drawing/2014/main" id="{230059FC-45DE-4218-8109-0071F8DDA87F}"/>
                </a:ext>
              </a:extLst>
            </p:cNvPr>
            <p:cNvSpPr/>
            <p:nvPr/>
          </p:nvSpPr>
          <p:spPr>
            <a:xfrm>
              <a:off x="2401800" y="2196500"/>
              <a:ext cx="152350" cy="130550"/>
            </a:xfrm>
            <a:custGeom>
              <a:avLst/>
              <a:gdLst/>
              <a:ahLst/>
              <a:cxnLst/>
              <a:rect l="l" t="t" r="r" b="b"/>
              <a:pathLst>
                <a:path w="6094" h="5222" extrusionOk="0">
                  <a:moveTo>
                    <a:pt x="3481" y="0"/>
                  </a:moveTo>
                  <a:cubicBezTo>
                    <a:pt x="1158" y="0"/>
                    <a:pt x="0" y="2806"/>
                    <a:pt x="1632" y="4450"/>
                  </a:cubicBezTo>
                  <a:cubicBezTo>
                    <a:pt x="2165" y="4983"/>
                    <a:pt x="2821" y="5221"/>
                    <a:pt x="3463" y="5221"/>
                  </a:cubicBezTo>
                  <a:cubicBezTo>
                    <a:pt x="4806" y="5221"/>
                    <a:pt x="6093" y="4180"/>
                    <a:pt x="6093" y="2610"/>
                  </a:cubicBezTo>
                  <a:cubicBezTo>
                    <a:pt x="6093" y="1167"/>
                    <a:pt x="4927" y="0"/>
                    <a:pt x="3496" y="0"/>
                  </a:cubicBezTo>
                  <a:cubicBezTo>
                    <a:pt x="3491" y="0"/>
                    <a:pt x="3486" y="0"/>
                    <a:pt x="3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5808;p78">
              <a:extLst>
                <a:ext uri="{FF2B5EF4-FFF2-40B4-BE49-F238E27FC236}">
                  <a16:creationId xmlns:a16="http://schemas.microsoft.com/office/drawing/2014/main" id="{D6A35AC7-BF5C-449F-B9CE-A5F7A71EE73F}"/>
                </a:ext>
              </a:extLst>
            </p:cNvPr>
            <p:cNvSpPr/>
            <p:nvPr/>
          </p:nvSpPr>
          <p:spPr>
            <a:xfrm>
              <a:off x="2445600" y="2222700"/>
              <a:ext cx="74875" cy="67025"/>
            </a:xfrm>
            <a:custGeom>
              <a:avLst/>
              <a:gdLst/>
              <a:ahLst/>
              <a:cxnLst/>
              <a:rect l="l" t="t" r="r" b="b"/>
              <a:pathLst>
                <a:path w="2995" h="2681" extrusionOk="0">
                  <a:moveTo>
                    <a:pt x="1727" y="0"/>
                  </a:moveTo>
                  <a:cubicBezTo>
                    <a:pt x="1366" y="0"/>
                    <a:pt x="1004" y="126"/>
                    <a:pt x="710" y="383"/>
                  </a:cubicBezTo>
                  <a:cubicBezTo>
                    <a:pt x="24" y="985"/>
                    <a:pt x="0" y="2055"/>
                    <a:pt x="662" y="2680"/>
                  </a:cubicBezTo>
                  <a:cubicBezTo>
                    <a:pt x="1167" y="1742"/>
                    <a:pt x="1997" y="1021"/>
                    <a:pt x="2995" y="648"/>
                  </a:cubicBezTo>
                  <a:cubicBezTo>
                    <a:pt x="2686" y="222"/>
                    <a:pt x="2208" y="0"/>
                    <a:pt x="17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5809;p78">
              <a:extLst>
                <a:ext uri="{FF2B5EF4-FFF2-40B4-BE49-F238E27FC236}">
                  <a16:creationId xmlns:a16="http://schemas.microsoft.com/office/drawing/2014/main" id="{742B9652-0CA4-4F30-AE3E-74D39A343262}"/>
                </a:ext>
              </a:extLst>
            </p:cNvPr>
            <p:cNvSpPr/>
            <p:nvPr/>
          </p:nvSpPr>
          <p:spPr>
            <a:xfrm>
              <a:off x="2462125" y="2238875"/>
              <a:ext cx="69775" cy="61475"/>
            </a:xfrm>
            <a:custGeom>
              <a:avLst/>
              <a:gdLst/>
              <a:ahLst/>
              <a:cxnLst/>
              <a:rect l="l" t="t" r="r" b="b"/>
              <a:pathLst>
                <a:path w="2791" h="2459" extrusionOk="0">
                  <a:moveTo>
                    <a:pt x="2334" y="1"/>
                  </a:moveTo>
                  <a:cubicBezTo>
                    <a:pt x="1336" y="374"/>
                    <a:pt x="506" y="1095"/>
                    <a:pt x="1" y="2033"/>
                  </a:cubicBezTo>
                  <a:cubicBezTo>
                    <a:pt x="298" y="2318"/>
                    <a:pt x="680" y="2459"/>
                    <a:pt x="1063" y="2459"/>
                  </a:cubicBezTo>
                  <a:cubicBezTo>
                    <a:pt x="1426" y="2459"/>
                    <a:pt x="1789" y="2333"/>
                    <a:pt x="2081" y="2081"/>
                  </a:cubicBezTo>
                  <a:cubicBezTo>
                    <a:pt x="2694" y="1552"/>
                    <a:pt x="2791" y="650"/>
                    <a:pt x="23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5810;p78">
              <a:extLst>
                <a:ext uri="{FF2B5EF4-FFF2-40B4-BE49-F238E27FC236}">
                  <a16:creationId xmlns:a16="http://schemas.microsoft.com/office/drawing/2014/main" id="{54329D44-F4F6-4D17-ABEB-244154DA8C72}"/>
                </a:ext>
              </a:extLst>
            </p:cNvPr>
            <p:cNvSpPr/>
            <p:nvPr/>
          </p:nvSpPr>
          <p:spPr>
            <a:xfrm>
              <a:off x="2320550" y="1994250"/>
              <a:ext cx="336725" cy="91950"/>
            </a:xfrm>
            <a:custGeom>
              <a:avLst/>
              <a:gdLst/>
              <a:ahLst/>
              <a:cxnLst/>
              <a:rect l="l" t="t" r="r" b="b"/>
              <a:pathLst>
                <a:path w="13469" h="3678" extrusionOk="0">
                  <a:moveTo>
                    <a:pt x="6734" y="1"/>
                  </a:moveTo>
                  <a:cubicBezTo>
                    <a:pt x="4467" y="1"/>
                    <a:pt x="2201" y="461"/>
                    <a:pt x="72" y="1381"/>
                  </a:cubicBezTo>
                  <a:cubicBezTo>
                    <a:pt x="36" y="2138"/>
                    <a:pt x="12" y="2896"/>
                    <a:pt x="0" y="3677"/>
                  </a:cubicBezTo>
                  <a:cubicBezTo>
                    <a:pt x="2116" y="2589"/>
                    <a:pt x="4425" y="2045"/>
                    <a:pt x="6734" y="2045"/>
                  </a:cubicBezTo>
                  <a:cubicBezTo>
                    <a:pt x="9043" y="2045"/>
                    <a:pt x="11352" y="2589"/>
                    <a:pt x="13468" y="3677"/>
                  </a:cubicBezTo>
                  <a:cubicBezTo>
                    <a:pt x="13456" y="2896"/>
                    <a:pt x="13432" y="2138"/>
                    <a:pt x="13396" y="1381"/>
                  </a:cubicBezTo>
                  <a:cubicBezTo>
                    <a:pt x="11267" y="461"/>
                    <a:pt x="9001" y="1"/>
                    <a:pt x="67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5811;p78">
              <a:extLst>
                <a:ext uri="{FF2B5EF4-FFF2-40B4-BE49-F238E27FC236}">
                  <a16:creationId xmlns:a16="http://schemas.microsoft.com/office/drawing/2014/main" id="{F96CD56A-F9F6-4A2E-91BF-15C9E31E5F0A}"/>
                </a:ext>
              </a:extLst>
            </p:cNvPr>
            <p:cNvSpPr/>
            <p:nvPr/>
          </p:nvSpPr>
          <p:spPr>
            <a:xfrm>
              <a:off x="2372250" y="1659350"/>
              <a:ext cx="233300" cy="64000"/>
            </a:xfrm>
            <a:custGeom>
              <a:avLst/>
              <a:gdLst/>
              <a:ahLst/>
              <a:cxnLst/>
              <a:rect l="l" t="t" r="r" b="b"/>
              <a:pathLst>
                <a:path w="9332" h="2560" extrusionOk="0">
                  <a:moveTo>
                    <a:pt x="4671" y="1"/>
                  </a:moveTo>
                  <a:cubicBezTo>
                    <a:pt x="3334" y="1"/>
                    <a:pt x="1996" y="220"/>
                    <a:pt x="710" y="659"/>
                  </a:cubicBezTo>
                  <a:cubicBezTo>
                    <a:pt x="469" y="1236"/>
                    <a:pt x="229" y="1874"/>
                    <a:pt x="0" y="2559"/>
                  </a:cubicBezTo>
                  <a:cubicBezTo>
                    <a:pt x="1479" y="1850"/>
                    <a:pt x="3076" y="1495"/>
                    <a:pt x="4671" y="1495"/>
                  </a:cubicBezTo>
                  <a:cubicBezTo>
                    <a:pt x="6265" y="1495"/>
                    <a:pt x="7859" y="1850"/>
                    <a:pt x="9332" y="2559"/>
                  </a:cubicBezTo>
                  <a:cubicBezTo>
                    <a:pt x="9115" y="1874"/>
                    <a:pt x="8875" y="1236"/>
                    <a:pt x="8622" y="659"/>
                  </a:cubicBezTo>
                  <a:cubicBezTo>
                    <a:pt x="7342" y="220"/>
                    <a:pt x="6007" y="1"/>
                    <a:pt x="46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5812;p78">
              <a:extLst>
                <a:ext uri="{FF2B5EF4-FFF2-40B4-BE49-F238E27FC236}">
                  <a16:creationId xmlns:a16="http://schemas.microsoft.com/office/drawing/2014/main" id="{9476E89F-297B-4D5C-AD2E-0F0392C9A914}"/>
                </a:ext>
              </a:extLst>
            </p:cNvPr>
            <p:cNvSpPr/>
            <p:nvPr/>
          </p:nvSpPr>
          <p:spPr>
            <a:xfrm>
              <a:off x="2320550" y="2096700"/>
              <a:ext cx="336725" cy="90800"/>
            </a:xfrm>
            <a:custGeom>
              <a:avLst/>
              <a:gdLst/>
              <a:ahLst/>
              <a:cxnLst/>
              <a:rect l="l" t="t" r="r" b="b"/>
              <a:pathLst>
                <a:path w="13469" h="3632" extrusionOk="0">
                  <a:moveTo>
                    <a:pt x="6734" y="0"/>
                  </a:moveTo>
                  <a:cubicBezTo>
                    <a:pt x="4440" y="0"/>
                    <a:pt x="2146" y="469"/>
                    <a:pt x="0" y="1407"/>
                  </a:cubicBezTo>
                  <a:cubicBezTo>
                    <a:pt x="0" y="2165"/>
                    <a:pt x="24" y="2910"/>
                    <a:pt x="60" y="3632"/>
                  </a:cubicBezTo>
                  <a:cubicBezTo>
                    <a:pt x="2159" y="2567"/>
                    <a:pt x="4446" y="2035"/>
                    <a:pt x="6734" y="2035"/>
                  </a:cubicBezTo>
                  <a:cubicBezTo>
                    <a:pt x="9022" y="2035"/>
                    <a:pt x="11310" y="2567"/>
                    <a:pt x="13408" y="3632"/>
                  </a:cubicBezTo>
                  <a:cubicBezTo>
                    <a:pt x="13444" y="2910"/>
                    <a:pt x="13468" y="2165"/>
                    <a:pt x="13468" y="1407"/>
                  </a:cubicBezTo>
                  <a:cubicBezTo>
                    <a:pt x="11322" y="469"/>
                    <a:pt x="9028" y="0"/>
                    <a:pt x="67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5813;p78">
              <a:extLst>
                <a:ext uri="{FF2B5EF4-FFF2-40B4-BE49-F238E27FC236}">
                  <a16:creationId xmlns:a16="http://schemas.microsoft.com/office/drawing/2014/main" id="{67773E59-FE52-4923-8E2D-173616870DC5}"/>
                </a:ext>
              </a:extLst>
            </p:cNvPr>
            <p:cNvSpPr/>
            <p:nvPr/>
          </p:nvSpPr>
          <p:spPr>
            <a:xfrm>
              <a:off x="2544200" y="1848375"/>
              <a:ext cx="90525" cy="601875"/>
            </a:xfrm>
            <a:custGeom>
              <a:avLst/>
              <a:gdLst/>
              <a:ahLst/>
              <a:cxnLst/>
              <a:rect l="l" t="t" r="r" b="b"/>
              <a:pathLst>
                <a:path w="3621" h="24075" extrusionOk="0">
                  <a:moveTo>
                    <a:pt x="2802" y="1"/>
                  </a:moveTo>
                  <a:cubicBezTo>
                    <a:pt x="2802" y="1"/>
                    <a:pt x="2839" y="373"/>
                    <a:pt x="2887" y="1023"/>
                  </a:cubicBezTo>
                  <a:cubicBezTo>
                    <a:pt x="2899" y="1347"/>
                    <a:pt x="2935" y="1744"/>
                    <a:pt x="2947" y="2201"/>
                  </a:cubicBezTo>
                  <a:cubicBezTo>
                    <a:pt x="2959" y="2658"/>
                    <a:pt x="2983" y="3175"/>
                    <a:pt x="2983" y="3740"/>
                  </a:cubicBezTo>
                  <a:cubicBezTo>
                    <a:pt x="2983" y="4305"/>
                    <a:pt x="2983" y="4907"/>
                    <a:pt x="2983" y="5544"/>
                  </a:cubicBezTo>
                  <a:cubicBezTo>
                    <a:pt x="2983" y="6181"/>
                    <a:pt x="2947" y="6855"/>
                    <a:pt x="2911" y="7564"/>
                  </a:cubicBezTo>
                  <a:cubicBezTo>
                    <a:pt x="2863" y="8262"/>
                    <a:pt x="2827" y="8983"/>
                    <a:pt x="2754" y="9705"/>
                  </a:cubicBezTo>
                  <a:cubicBezTo>
                    <a:pt x="2718" y="10077"/>
                    <a:pt x="2694" y="10438"/>
                    <a:pt x="2658" y="10811"/>
                  </a:cubicBezTo>
                  <a:cubicBezTo>
                    <a:pt x="2622" y="11184"/>
                    <a:pt x="2574" y="11545"/>
                    <a:pt x="2538" y="11917"/>
                  </a:cubicBezTo>
                  <a:cubicBezTo>
                    <a:pt x="2454" y="12651"/>
                    <a:pt x="2333" y="13384"/>
                    <a:pt x="2237" y="14106"/>
                  </a:cubicBezTo>
                  <a:cubicBezTo>
                    <a:pt x="2201" y="14286"/>
                    <a:pt x="2177" y="14467"/>
                    <a:pt x="2153" y="14647"/>
                  </a:cubicBezTo>
                  <a:cubicBezTo>
                    <a:pt x="2129" y="14827"/>
                    <a:pt x="2093" y="15008"/>
                    <a:pt x="2057" y="15176"/>
                  </a:cubicBezTo>
                  <a:cubicBezTo>
                    <a:pt x="1997" y="15525"/>
                    <a:pt x="1937" y="15874"/>
                    <a:pt x="1865" y="16210"/>
                  </a:cubicBezTo>
                  <a:cubicBezTo>
                    <a:pt x="1804" y="16559"/>
                    <a:pt x="1744" y="16896"/>
                    <a:pt x="1672" y="17208"/>
                  </a:cubicBezTo>
                  <a:cubicBezTo>
                    <a:pt x="1588" y="17533"/>
                    <a:pt x="1528" y="17858"/>
                    <a:pt x="1456" y="18158"/>
                  </a:cubicBezTo>
                  <a:cubicBezTo>
                    <a:pt x="1396" y="18471"/>
                    <a:pt x="1335" y="18772"/>
                    <a:pt x="1251" y="19060"/>
                  </a:cubicBezTo>
                  <a:cubicBezTo>
                    <a:pt x="1179" y="19361"/>
                    <a:pt x="1107" y="19625"/>
                    <a:pt x="1035" y="19890"/>
                  </a:cubicBezTo>
                  <a:cubicBezTo>
                    <a:pt x="890" y="20431"/>
                    <a:pt x="782" y="20912"/>
                    <a:pt x="650" y="21345"/>
                  </a:cubicBezTo>
                  <a:cubicBezTo>
                    <a:pt x="518" y="21766"/>
                    <a:pt x="397" y="22139"/>
                    <a:pt x="301" y="22439"/>
                  </a:cubicBezTo>
                  <a:cubicBezTo>
                    <a:pt x="121" y="23040"/>
                    <a:pt x="1" y="23401"/>
                    <a:pt x="1" y="23401"/>
                  </a:cubicBezTo>
                  <a:lnTo>
                    <a:pt x="2009" y="24075"/>
                  </a:lnTo>
                  <a:lnTo>
                    <a:pt x="2237" y="23052"/>
                  </a:lnTo>
                  <a:cubicBezTo>
                    <a:pt x="2309" y="22728"/>
                    <a:pt x="2382" y="22331"/>
                    <a:pt x="2490" y="21874"/>
                  </a:cubicBezTo>
                  <a:cubicBezTo>
                    <a:pt x="2586" y="21417"/>
                    <a:pt x="2658" y="20900"/>
                    <a:pt x="2754" y="20335"/>
                  </a:cubicBezTo>
                  <a:cubicBezTo>
                    <a:pt x="2802" y="20046"/>
                    <a:pt x="2863" y="19758"/>
                    <a:pt x="2911" y="19457"/>
                  </a:cubicBezTo>
                  <a:cubicBezTo>
                    <a:pt x="2959" y="19144"/>
                    <a:pt x="2995" y="18832"/>
                    <a:pt x="3043" y="18507"/>
                  </a:cubicBezTo>
                  <a:cubicBezTo>
                    <a:pt x="3079" y="18182"/>
                    <a:pt x="3127" y="17846"/>
                    <a:pt x="3163" y="17509"/>
                  </a:cubicBezTo>
                  <a:cubicBezTo>
                    <a:pt x="3211" y="17160"/>
                    <a:pt x="3247" y="16811"/>
                    <a:pt x="3283" y="16451"/>
                  </a:cubicBezTo>
                  <a:cubicBezTo>
                    <a:pt x="3320" y="16090"/>
                    <a:pt x="3344" y="15741"/>
                    <a:pt x="3380" y="15368"/>
                  </a:cubicBezTo>
                  <a:lnTo>
                    <a:pt x="3428" y="14815"/>
                  </a:lnTo>
                  <a:cubicBezTo>
                    <a:pt x="3440" y="14635"/>
                    <a:pt x="3452" y="14455"/>
                    <a:pt x="3464" y="14262"/>
                  </a:cubicBezTo>
                  <a:cubicBezTo>
                    <a:pt x="3512" y="13517"/>
                    <a:pt x="3560" y="12759"/>
                    <a:pt x="3572" y="12001"/>
                  </a:cubicBezTo>
                  <a:cubicBezTo>
                    <a:pt x="3584" y="11617"/>
                    <a:pt x="3596" y="11244"/>
                    <a:pt x="3608" y="10871"/>
                  </a:cubicBezTo>
                  <a:cubicBezTo>
                    <a:pt x="3620" y="10486"/>
                    <a:pt x="3608" y="10114"/>
                    <a:pt x="3608" y="9741"/>
                  </a:cubicBezTo>
                  <a:cubicBezTo>
                    <a:pt x="3608" y="8983"/>
                    <a:pt x="3584" y="8262"/>
                    <a:pt x="3560" y="7552"/>
                  </a:cubicBezTo>
                  <a:cubicBezTo>
                    <a:pt x="3548" y="6855"/>
                    <a:pt x="3500" y="6169"/>
                    <a:pt x="3464" y="5520"/>
                  </a:cubicBezTo>
                  <a:cubicBezTo>
                    <a:pt x="3428" y="4871"/>
                    <a:pt x="3368" y="4269"/>
                    <a:pt x="3308" y="3704"/>
                  </a:cubicBezTo>
                  <a:cubicBezTo>
                    <a:pt x="3091" y="1468"/>
                    <a:pt x="2802" y="1"/>
                    <a:pt x="2802" y="1"/>
                  </a:cubicBezTo>
                  <a:close/>
                </a:path>
              </a:pathLst>
            </a:custGeom>
            <a:solidFill>
              <a:srgbClr val="F4F7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5814;p78">
              <a:extLst>
                <a:ext uri="{FF2B5EF4-FFF2-40B4-BE49-F238E27FC236}">
                  <a16:creationId xmlns:a16="http://schemas.microsoft.com/office/drawing/2014/main" id="{B77DFBC8-5D3B-499D-8739-915F8D9DB2D6}"/>
                </a:ext>
              </a:extLst>
            </p:cNvPr>
            <p:cNvSpPr/>
            <p:nvPr/>
          </p:nvSpPr>
          <p:spPr>
            <a:xfrm>
              <a:off x="2282641" y="1594350"/>
              <a:ext cx="172875" cy="848675"/>
            </a:xfrm>
            <a:custGeom>
              <a:avLst/>
              <a:gdLst/>
              <a:ahLst/>
              <a:cxnLst/>
              <a:rect l="l" t="t" r="r" b="b"/>
              <a:pathLst>
                <a:path w="6915" h="33947" extrusionOk="0">
                  <a:moveTo>
                    <a:pt x="5027" y="8250"/>
                  </a:moveTo>
                  <a:cubicBezTo>
                    <a:pt x="5339" y="4137"/>
                    <a:pt x="6914" y="0"/>
                    <a:pt x="6914" y="0"/>
                  </a:cubicBezTo>
                  <a:cubicBezTo>
                    <a:pt x="4065" y="3644"/>
                    <a:pt x="3307" y="8310"/>
                    <a:pt x="3307" y="8310"/>
                  </a:cubicBezTo>
                  <a:cubicBezTo>
                    <a:pt x="0" y="19818"/>
                    <a:pt x="4509" y="33947"/>
                    <a:pt x="4509" y="33947"/>
                  </a:cubicBezTo>
                  <a:lnTo>
                    <a:pt x="6313" y="33658"/>
                  </a:lnTo>
                  <a:cubicBezTo>
                    <a:pt x="3584" y="17364"/>
                    <a:pt x="5027" y="8250"/>
                    <a:pt x="5027" y="8250"/>
                  </a:cubicBezTo>
                  <a:close/>
                </a:path>
              </a:pathLst>
            </a:custGeom>
            <a:solidFill>
              <a:srgbClr val="F4F7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5815;p78">
              <a:extLst>
                <a:ext uri="{FF2B5EF4-FFF2-40B4-BE49-F238E27FC236}">
                  <a16:creationId xmlns:a16="http://schemas.microsoft.com/office/drawing/2014/main" id="{29DA11CD-75D4-4E3B-95C4-09A5F86C32D8}"/>
                </a:ext>
              </a:extLst>
            </p:cNvPr>
            <p:cNvSpPr/>
            <p:nvPr/>
          </p:nvSpPr>
          <p:spPr>
            <a:xfrm>
              <a:off x="2404725" y="1747975"/>
              <a:ext cx="168375" cy="168375"/>
            </a:xfrm>
            <a:custGeom>
              <a:avLst/>
              <a:gdLst/>
              <a:ahLst/>
              <a:cxnLst/>
              <a:rect l="l" t="t" r="r" b="b"/>
              <a:pathLst>
                <a:path w="6735" h="6735" extrusionOk="0">
                  <a:moveTo>
                    <a:pt x="3367" y="0"/>
                  </a:moveTo>
                  <a:cubicBezTo>
                    <a:pt x="1503" y="0"/>
                    <a:pt x="0" y="1503"/>
                    <a:pt x="0" y="3367"/>
                  </a:cubicBezTo>
                  <a:cubicBezTo>
                    <a:pt x="0" y="5231"/>
                    <a:pt x="1503" y="6734"/>
                    <a:pt x="3367" y="6734"/>
                  </a:cubicBezTo>
                  <a:cubicBezTo>
                    <a:pt x="5231" y="6734"/>
                    <a:pt x="6734" y="5231"/>
                    <a:pt x="6734" y="3367"/>
                  </a:cubicBezTo>
                  <a:cubicBezTo>
                    <a:pt x="6734" y="1503"/>
                    <a:pt x="5231" y="0"/>
                    <a:pt x="33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5816;p78">
              <a:extLst>
                <a:ext uri="{FF2B5EF4-FFF2-40B4-BE49-F238E27FC236}">
                  <a16:creationId xmlns:a16="http://schemas.microsoft.com/office/drawing/2014/main" id="{5AB80A70-3E3D-45AD-BAF3-A71649AA90F7}"/>
                </a:ext>
              </a:extLst>
            </p:cNvPr>
            <p:cNvSpPr/>
            <p:nvPr/>
          </p:nvSpPr>
          <p:spPr>
            <a:xfrm>
              <a:off x="2432975" y="1781825"/>
              <a:ext cx="96525" cy="86725"/>
            </a:xfrm>
            <a:custGeom>
              <a:avLst/>
              <a:gdLst/>
              <a:ahLst/>
              <a:cxnLst/>
              <a:rect l="l" t="t" r="r" b="b"/>
              <a:pathLst>
                <a:path w="3861" h="3469" extrusionOk="0">
                  <a:moveTo>
                    <a:pt x="2231" y="0"/>
                  </a:moveTo>
                  <a:cubicBezTo>
                    <a:pt x="1765" y="0"/>
                    <a:pt x="1296" y="163"/>
                    <a:pt x="914" y="498"/>
                  </a:cubicBezTo>
                  <a:cubicBezTo>
                    <a:pt x="24" y="1268"/>
                    <a:pt x="0" y="2651"/>
                    <a:pt x="854" y="3468"/>
                  </a:cubicBezTo>
                  <a:cubicBezTo>
                    <a:pt x="1504" y="2254"/>
                    <a:pt x="2574" y="1328"/>
                    <a:pt x="3860" y="847"/>
                  </a:cubicBezTo>
                  <a:cubicBezTo>
                    <a:pt x="3469" y="290"/>
                    <a:pt x="2853" y="0"/>
                    <a:pt x="2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5817;p78">
              <a:extLst>
                <a:ext uri="{FF2B5EF4-FFF2-40B4-BE49-F238E27FC236}">
                  <a16:creationId xmlns:a16="http://schemas.microsoft.com/office/drawing/2014/main" id="{435AE8FE-4988-4114-A425-C0A686428A69}"/>
                </a:ext>
              </a:extLst>
            </p:cNvPr>
            <p:cNvSpPr/>
            <p:nvPr/>
          </p:nvSpPr>
          <p:spPr>
            <a:xfrm>
              <a:off x="2454325" y="1802975"/>
              <a:ext cx="90200" cy="79025"/>
            </a:xfrm>
            <a:custGeom>
              <a:avLst/>
              <a:gdLst/>
              <a:ahLst/>
              <a:cxnLst/>
              <a:rect l="l" t="t" r="r" b="b"/>
              <a:pathLst>
                <a:path w="3608" h="3161" extrusionOk="0">
                  <a:moveTo>
                    <a:pt x="3006" y="1"/>
                  </a:moveTo>
                  <a:cubicBezTo>
                    <a:pt x="1720" y="482"/>
                    <a:pt x="650" y="1408"/>
                    <a:pt x="0" y="2622"/>
                  </a:cubicBezTo>
                  <a:cubicBezTo>
                    <a:pt x="383" y="2980"/>
                    <a:pt x="876" y="3161"/>
                    <a:pt x="1372" y="3161"/>
                  </a:cubicBezTo>
                  <a:cubicBezTo>
                    <a:pt x="1841" y="3161"/>
                    <a:pt x="2313" y="2998"/>
                    <a:pt x="2694" y="2670"/>
                  </a:cubicBezTo>
                  <a:cubicBezTo>
                    <a:pt x="3475" y="1997"/>
                    <a:pt x="3608" y="830"/>
                    <a:pt x="30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39948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9862;p49">
            <a:extLst>
              <a:ext uri="{FF2B5EF4-FFF2-40B4-BE49-F238E27FC236}">
                <a16:creationId xmlns:a16="http://schemas.microsoft.com/office/drawing/2014/main" id="{30B67042-2F3A-4D80-B1CB-2534C12BC8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05187" y="2651653"/>
            <a:ext cx="4661013" cy="14757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400" dirty="0">
                <a:latin typeface="Impact" panose="020B0806030902050204" charset="0"/>
                <a:cs typeface="Impact" panose="020B0806030902050204" charset="0"/>
              </a:rPr>
              <a:t>03</a:t>
            </a:r>
            <a:br>
              <a:rPr lang="en-GB" sz="6000" dirty="0">
                <a:latin typeface="Impact" panose="020B0806030902050204" charset="0"/>
                <a:cs typeface="Impact" panose="020B0806030902050204" charset="0"/>
              </a:rPr>
            </a:br>
            <a:r>
              <a:rPr lang="en-GB" sz="6000" dirty="0">
                <a:latin typeface="Impact" panose="020B0806030902050204" charset="0"/>
                <a:cs typeface="Impact" panose="020B0806030902050204" charset="0"/>
              </a:rPr>
              <a:t>Improvement</a:t>
            </a:r>
            <a:endParaRPr lang="en-US" altLang="zh-CN" sz="6000" dirty="0" err="1">
              <a:latin typeface="Impact" panose="020B0806030902050204" charset="0"/>
              <a:cs typeface="Impact" panose="020B0806030902050204" charset="0"/>
            </a:endParaRPr>
          </a:p>
        </p:txBody>
      </p:sp>
      <p:cxnSp>
        <p:nvCxnSpPr>
          <p:cNvPr id="11" name="Google Shape;19865;p49">
            <a:extLst>
              <a:ext uri="{FF2B5EF4-FFF2-40B4-BE49-F238E27FC236}">
                <a16:creationId xmlns:a16="http://schemas.microsoft.com/office/drawing/2014/main" id="{18C3907B-8D45-4CFC-AF7D-B8DA5B33A8E5}"/>
              </a:ext>
            </a:extLst>
          </p:cNvPr>
          <p:cNvCxnSpPr/>
          <p:nvPr/>
        </p:nvCxnSpPr>
        <p:spPr>
          <a:xfrm>
            <a:off x="4418476" y="3280938"/>
            <a:ext cx="2471060" cy="0"/>
          </a:xfrm>
          <a:prstGeom prst="straightConnector1">
            <a:avLst/>
          </a:prstGeom>
          <a:noFill/>
          <a:ln w="28575" cap="flat" cmpd="sng">
            <a:solidFill>
              <a:srgbClr val="708E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E0198994-80E3-4B96-B2A5-3F7819B95A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1000"/>
          <a:stretch>
            <a:fillRect/>
          </a:stretch>
        </p:blipFill>
        <p:spPr>
          <a:xfrm>
            <a:off x="8321675" y="554990"/>
            <a:ext cx="817245" cy="920750"/>
          </a:xfrm>
          <a:prstGeom prst="rect">
            <a:avLst/>
          </a:prstGeom>
        </p:spPr>
      </p:pic>
      <p:pic>
        <p:nvPicPr>
          <p:cNvPr id="21" name="图片 20" descr="LOGO">
            <a:extLst>
              <a:ext uri="{FF2B5EF4-FFF2-40B4-BE49-F238E27FC236}">
                <a16:creationId xmlns:a16="http://schemas.microsoft.com/office/drawing/2014/main" id="{7B3FADCF-3C83-4E29-834C-EB064BDDD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140" y="184785"/>
            <a:ext cx="1864995" cy="469265"/>
          </a:xfrm>
          <a:prstGeom prst="rect">
            <a:avLst/>
          </a:prstGeom>
        </p:spPr>
      </p:pic>
      <p:sp>
        <p:nvSpPr>
          <p:cNvPr id="23" name="Google Shape;19784;p44">
            <a:extLst>
              <a:ext uri="{FF2B5EF4-FFF2-40B4-BE49-F238E27FC236}">
                <a16:creationId xmlns:a16="http://schemas.microsoft.com/office/drawing/2014/main" id="{4C0887A3-8726-49CF-9073-F98B62CAA7FD}"/>
              </a:ext>
            </a:extLst>
          </p:cNvPr>
          <p:cNvSpPr txBox="1">
            <a:spLocks/>
          </p:cNvSpPr>
          <p:nvPr/>
        </p:nvSpPr>
        <p:spPr>
          <a:xfrm>
            <a:off x="5087644" y="2651653"/>
            <a:ext cx="2172608" cy="539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4200"/>
              <a:buFont typeface="Big Shoulders Text"/>
              <a:buNone/>
              <a:defRPr sz="31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4200"/>
              <a:buFont typeface="Big Shoulders Text"/>
              <a:buNone/>
              <a:defRPr sz="42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4200"/>
              <a:buFont typeface="Big Shoulders Text"/>
              <a:buNone/>
              <a:defRPr sz="42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4200"/>
              <a:buFont typeface="Big Shoulders Text"/>
              <a:buNone/>
              <a:defRPr sz="42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4200"/>
              <a:buFont typeface="Big Shoulders Text"/>
              <a:buNone/>
              <a:defRPr sz="42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4200"/>
              <a:buFont typeface="Big Shoulders Text"/>
              <a:buNone/>
              <a:defRPr sz="42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4200"/>
              <a:buFont typeface="Big Shoulders Text"/>
              <a:buNone/>
              <a:defRPr sz="42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4200"/>
              <a:buFont typeface="Big Shoulders Text"/>
              <a:buNone/>
              <a:defRPr sz="42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4200"/>
              <a:buFont typeface="Big Shoulders Text"/>
              <a:buNone/>
              <a:defRPr sz="42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pPr algn="l"/>
            <a:r>
              <a:rPr lang="en-US" sz="3200" dirty="0" err="1">
                <a:latin typeface="Impact" panose="020B0806030902050204" charset="0"/>
                <a:cs typeface="Impact" panose="020B0806030902050204" charset="0"/>
              </a:rPr>
              <a:t>Fin</a:t>
            </a:r>
            <a:r>
              <a:rPr lang="en-US" sz="3200" dirty="0" err="1">
                <a:solidFill>
                  <a:schemeClr val="bg1"/>
                </a:solidFill>
                <a:latin typeface="Impact" panose="020B0806030902050204" charset="0"/>
                <a:cs typeface="Impact" panose="020B0806030902050204" charset="0"/>
              </a:rPr>
              <a:t>Rocket</a:t>
            </a:r>
            <a:r>
              <a:rPr lang="en-US" sz="1200" dirty="0">
                <a:solidFill>
                  <a:schemeClr val="bg1"/>
                </a:solidFill>
                <a:latin typeface="Impact" panose="020B0806030902050204" charset="0"/>
                <a:cs typeface="Impact" panose="020B080603090205020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Impact" panose="020B0806030902050204" charset="0"/>
                <a:cs typeface="Impact" panose="020B0806030902050204" charset="0"/>
              </a:rPr>
              <a:t>2.0</a:t>
            </a:r>
            <a:endParaRPr lang="en-US" sz="1200" dirty="0">
              <a:solidFill>
                <a:schemeClr val="bg1"/>
              </a:solidFill>
              <a:latin typeface="Impact" panose="020B0806030902050204" charset="0"/>
              <a:cs typeface="Impact" panose="020B080603090205020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模型 23">
                <a:extLst>
                  <a:ext uri="{FF2B5EF4-FFF2-40B4-BE49-F238E27FC236}">
                    <a16:creationId xmlns:a16="http://schemas.microsoft.com/office/drawing/2014/main" id="{3E9EC742-9416-41ED-BAC3-3089F191256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80139985"/>
                  </p:ext>
                </p:extLst>
              </p:nvPr>
            </p:nvGraphicFramePr>
            <p:xfrm>
              <a:off x="-1387262" y="1172854"/>
              <a:ext cx="2774524" cy="279779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774524" cy="2797791"/>
                    </a:xfrm>
                    <a:prstGeom prst="rect">
                      <a:avLst/>
                    </a:prstGeom>
                  </am3d:spPr>
                  <am3d:camera>
                    <am3d:pos x="0" y="0" z="798516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97234830" d="1000000"/>
                    <am3d:preTrans dx="-4614492" dy="-9912437" dz="-41748857"/>
                    <am3d:scale>
                      <am3d:sx n="1000000" d="1000000"/>
                      <am3d:sy n="1000000" d="1000000"/>
                      <am3d:sz n="1000000" d="1000000"/>
                    </am3d:scale>
                    <am3d:rot ax="-4040140" ay="-3906378" az="-688320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3803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模型 23">
                <a:extLst>
                  <a:ext uri="{FF2B5EF4-FFF2-40B4-BE49-F238E27FC236}">
                    <a16:creationId xmlns:a16="http://schemas.microsoft.com/office/drawing/2014/main" id="{3E9EC742-9416-41ED-BAC3-3089F19125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387262" y="1172854"/>
                <a:ext cx="2774524" cy="2797791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圆角矩形 5">
            <a:extLst>
              <a:ext uri="{FF2B5EF4-FFF2-40B4-BE49-F238E27FC236}">
                <a16:creationId xmlns:a16="http://schemas.microsoft.com/office/drawing/2014/main" id="{12CD0BD8-A478-46C7-BDED-EBAA0305133B}"/>
              </a:ext>
            </a:extLst>
          </p:cNvPr>
          <p:cNvSpPr/>
          <p:nvPr/>
        </p:nvSpPr>
        <p:spPr>
          <a:xfrm>
            <a:off x="7495540" y="4505023"/>
            <a:ext cx="1331595" cy="366395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dirty="0">
                <a:solidFill>
                  <a:srgbClr val="141A2A"/>
                </a:solidFill>
                <a:latin typeface="Impact" panose="020B0806030902050204" charset="0"/>
              </a:rPr>
              <a:t>IMPROVEMENT</a:t>
            </a:r>
            <a:endParaRPr lang="zh-CN" altLang="en-US" dirty="0">
              <a:solidFill>
                <a:srgbClr val="141A2A"/>
              </a:solidFill>
              <a:latin typeface="Impact" panose="020B0806030902050204" charset="0"/>
            </a:endParaRPr>
          </a:p>
        </p:txBody>
      </p:sp>
      <p:sp>
        <p:nvSpPr>
          <p:cNvPr id="33" name="圆角矩形 4">
            <a:extLst>
              <a:ext uri="{FF2B5EF4-FFF2-40B4-BE49-F238E27FC236}">
                <a16:creationId xmlns:a16="http://schemas.microsoft.com/office/drawing/2014/main" id="{0192A92D-A5AF-451D-8F62-96A14C97B7DE}"/>
              </a:ext>
            </a:extLst>
          </p:cNvPr>
          <p:cNvSpPr/>
          <p:nvPr/>
        </p:nvSpPr>
        <p:spPr>
          <a:xfrm>
            <a:off x="6124575" y="4505023"/>
            <a:ext cx="1193165" cy="366395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dirty="0">
                <a:solidFill>
                  <a:srgbClr val="141A2A"/>
                </a:solidFill>
                <a:latin typeface="Impact" panose="020B0806030902050204" charset="0"/>
              </a:rPr>
              <a:t>MODEL</a:t>
            </a:r>
            <a:endParaRPr lang="zh-CN" altLang="en-US" dirty="0">
              <a:solidFill>
                <a:srgbClr val="141A2A"/>
              </a:solidFill>
              <a:latin typeface="Impact" panose="020B0806030902050204" charset="0"/>
            </a:endParaRPr>
          </a:p>
        </p:txBody>
      </p:sp>
      <p:sp>
        <p:nvSpPr>
          <p:cNvPr id="34" name="圆角矩形 3">
            <a:extLst>
              <a:ext uri="{FF2B5EF4-FFF2-40B4-BE49-F238E27FC236}">
                <a16:creationId xmlns:a16="http://schemas.microsoft.com/office/drawing/2014/main" id="{8500DB10-3322-4CA7-9FEA-1B9D1E131E47}"/>
              </a:ext>
            </a:extLst>
          </p:cNvPr>
          <p:cNvSpPr/>
          <p:nvPr/>
        </p:nvSpPr>
        <p:spPr>
          <a:xfrm>
            <a:off x="4409301" y="4505023"/>
            <a:ext cx="1537474" cy="366395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dirty="0">
                <a:solidFill>
                  <a:srgbClr val="141A2A"/>
                </a:solidFill>
                <a:latin typeface="Impact" panose="020B0806030902050204" charset="0"/>
              </a:rPr>
              <a:t>DATA PREVIEW</a:t>
            </a:r>
            <a:endParaRPr lang="zh-CN" altLang="en-US" dirty="0">
              <a:solidFill>
                <a:srgbClr val="141A2A"/>
              </a:solidFill>
              <a:latin typeface="Impact" panose="020B0806030902050204" charset="0"/>
            </a:endParaRPr>
          </a:p>
        </p:txBody>
      </p:sp>
      <p:sp>
        <p:nvSpPr>
          <p:cNvPr id="35" name="等腰三角形 34">
            <a:extLst>
              <a:ext uri="{FF2B5EF4-FFF2-40B4-BE49-F238E27FC236}">
                <a16:creationId xmlns:a16="http://schemas.microsoft.com/office/drawing/2014/main" id="{54C3028F-D93F-4868-8E53-E91C5C824AD4}"/>
              </a:ext>
            </a:extLst>
          </p:cNvPr>
          <p:cNvSpPr/>
          <p:nvPr/>
        </p:nvSpPr>
        <p:spPr>
          <a:xfrm>
            <a:off x="8053387" y="4373578"/>
            <a:ext cx="215900" cy="131445"/>
          </a:xfrm>
          <a:prstGeom prst="triangle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22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背景图案&#10;&#10;描述已自动生成">
            <a:extLst>
              <a:ext uri="{FF2B5EF4-FFF2-40B4-BE49-F238E27FC236}">
                <a16:creationId xmlns:a16="http://schemas.microsoft.com/office/drawing/2014/main" id="{5F247D4D-AC61-46C7-995E-78DDAB3E9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032" y="1243"/>
            <a:ext cx="2705100" cy="3724275"/>
          </a:xfrm>
          <a:prstGeom prst="rect">
            <a:avLst/>
          </a:prstGeom>
        </p:spPr>
      </p:pic>
      <p:grpSp>
        <p:nvGrpSpPr>
          <p:cNvPr id="21230" name="Google Shape;21230;p61"/>
          <p:cNvGrpSpPr/>
          <p:nvPr/>
        </p:nvGrpSpPr>
        <p:grpSpPr>
          <a:xfrm>
            <a:off x="2985775" y="669026"/>
            <a:ext cx="3172449" cy="3172449"/>
            <a:chOff x="5007123" y="2079403"/>
            <a:chExt cx="687600" cy="687600"/>
          </a:xfrm>
        </p:grpSpPr>
        <p:sp>
          <p:nvSpPr>
            <p:cNvPr id="21231" name="Google Shape;21231;p61"/>
            <p:cNvSpPr/>
            <p:nvPr/>
          </p:nvSpPr>
          <p:spPr>
            <a:xfrm>
              <a:off x="5007123" y="2079403"/>
              <a:ext cx="687600" cy="687600"/>
            </a:xfrm>
            <a:prstGeom prst="ellipse">
              <a:avLst/>
            </a:prstGeom>
            <a:noFill/>
            <a:ln w="9525" cap="flat" cmpd="sng">
              <a:solidFill>
                <a:srgbClr val="FFD6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2" name="Google Shape;21232;p61"/>
            <p:cNvSpPr/>
            <p:nvPr/>
          </p:nvSpPr>
          <p:spPr>
            <a:xfrm>
              <a:off x="5069448" y="2141702"/>
              <a:ext cx="563100" cy="562800"/>
            </a:xfrm>
            <a:prstGeom prst="ellipse">
              <a:avLst/>
            </a:prstGeom>
            <a:noFill/>
            <a:ln w="9525" cap="flat" cmpd="sng">
              <a:solidFill>
                <a:srgbClr val="FFD6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3" name="Google Shape;21233;p61"/>
            <p:cNvSpPr/>
            <p:nvPr/>
          </p:nvSpPr>
          <p:spPr>
            <a:xfrm>
              <a:off x="5146403" y="2218605"/>
              <a:ext cx="409200" cy="409200"/>
            </a:xfrm>
            <a:prstGeom prst="ellipse">
              <a:avLst/>
            </a:prstGeom>
            <a:noFill/>
            <a:ln w="9525" cap="flat" cmpd="sng">
              <a:solidFill>
                <a:srgbClr val="FFD6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4" name="Google Shape;21234;p61"/>
            <p:cNvSpPr/>
            <p:nvPr/>
          </p:nvSpPr>
          <p:spPr>
            <a:xfrm>
              <a:off x="5221891" y="2294066"/>
              <a:ext cx="258300" cy="258300"/>
            </a:xfrm>
            <a:prstGeom prst="ellipse">
              <a:avLst/>
            </a:prstGeom>
            <a:noFill/>
            <a:ln w="9525" cap="flat" cmpd="sng">
              <a:solidFill>
                <a:srgbClr val="FFD6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35" name="Google Shape;21235;p61"/>
          <p:cNvSpPr txBox="1">
            <a:spLocks noGrp="1"/>
          </p:cNvSpPr>
          <p:nvPr>
            <p:ph type="title"/>
          </p:nvPr>
        </p:nvSpPr>
        <p:spPr>
          <a:xfrm>
            <a:off x="224967" y="17618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Impact" panose="020B0806030902050204" pitchFamily="34" charset="0"/>
              </a:rPr>
              <a:t>Fin</a:t>
            </a:r>
            <a:r>
              <a:rPr lang="en-GB" dirty="0" err="1">
                <a:solidFill>
                  <a:srgbClr val="FFFFFF"/>
                </a:solidFill>
                <a:latin typeface="Impact" panose="020B0806030902050204" pitchFamily="34" charset="0"/>
              </a:rPr>
              <a:t>Rocket</a:t>
            </a:r>
            <a:r>
              <a:rPr lang="en-GB" dirty="0">
                <a:latin typeface="Impact" panose="020B0806030902050204" pitchFamily="34" charset="0"/>
              </a:rPr>
              <a:t> </a:t>
            </a:r>
            <a:r>
              <a:rPr lang="en-GB" sz="2400" dirty="0">
                <a:latin typeface="Impact" panose="020B0806030902050204" pitchFamily="34" charset="0"/>
              </a:rPr>
              <a:t>2.0</a:t>
            </a:r>
            <a:endParaRPr lang="en-GB" dirty="0">
              <a:latin typeface="Impact" panose="020B0806030902050204" pitchFamily="34" charset="0"/>
            </a:endParaRPr>
          </a:p>
        </p:txBody>
      </p:sp>
      <p:grpSp>
        <p:nvGrpSpPr>
          <p:cNvPr id="21236" name="Google Shape;21236;p61"/>
          <p:cNvGrpSpPr/>
          <p:nvPr/>
        </p:nvGrpSpPr>
        <p:grpSpPr>
          <a:xfrm>
            <a:off x="2849017" y="611003"/>
            <a:ext cx="3451773" cy="3643337"/>
            <a:chOff x="2846785" y="981633"/>
            <a:chExt cx="3451773" cy="3643337"/>
          </a:xfrm>
        </p:grpSpPr>
        <p:grpSp>
          <p:nvGrpSpPr>
            <p:cNvPr id="21237" name="Google Shape;21237;p61"/>
            <p:cNvGrpSpPr/>
            <p:nvPr/>
          </p:nvGrpSpPr>
          <p:grpSpPr>
            <a:xfrm>
              <a:off x="2846785" y="981633"/>
              <a:ext cx="3451773" cy="3643337"/>
              <a:chOff x="2846785" y="981633"/>
              <a:chExt cx="3451773" cy="3643337"/>
            </a:xfrm>
          </p:grpSpPr>
          <p:grpSp>
            <p:nvGrpSpPr>
              <p:cNvPr id="21238" name="Google Shape;21238;p61"/>
              <p:cNvGrpSpPr/>
              <p:nvPr/>
            </p:nvGrpSpPr>
            <p:grpSpPr>
              <a:xfrm rot="5509780" flipH="1">
                <a:off x="2800961" y="1117555"/>
                <a:ext cx="2834905" cy="2654364"/>
                <a:chOff x="5272775" y="2011375"/>
                <a:chExt cx="3027200" cy="2935100"/>
              </a:xfrm>
            </p:grpSpPr>
            <p:sp>
              <p:nvSpPr>
                <p:cNvPr id="21239" name="Google Shape;21239;p61"/>
                <p:cNvSpPr/>
                <p:nvPr/>
              </p:nvSpPr>
              <p:spPr>
                <a:xfrm>
                  <a:off x="6106700" y="2471800"/>
                  <a:ext cx="13375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5" extrusionOk="0">
                      <a:moveTo>
                        <a:pt x="280" y="1"/>
                      </a:moveTo>
                      <a:cubicBezTo>
                        <a:pt x="218" y="1"/>
                        <a:pt x="151" y="26"/>
                        <a:pt x="101" y="76"/>
                      </a:cubicBezTo>
                      <a:cubicBezTo>
                        <a:pt x="1" y="142"/>
                        <a:pt x="1" y="309"/>
                        <a:pt x="101" y="409"/>
                      </a:cubicBezTo>
                      <a:cubicBezTo>
                        <a:pt x="134" y="459"/>
                        <a:pt x="193" y="484"/>
                        <a:pt x="255" y="484"/>
                      </a:cubicBezTo>
                      <a:cubicBezTo>
                        <a:pt x="318" y="484"/>
                        <a:pt x="384" y="459"/>
                        <a:pt x="435" y="409"/>
                      </a:cubicBezTo>
                      <a:cubicBezTo>
                        <a:pt x="535" y="309"/>
                        <a:pt x="535" y="176"/>
                        <a:pt x="435" y="76"/>
                      </a:cubicBezTo>
                      <a:cubicBezTo>
                        <a:pt x="401" y="26"/>
                        <a:pt x="343" y="1"/>
                        <a:pt x="28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0" name="Google Shape;21240;p61"/>
                <p:cNvSpPr/>
                <p:nvPr/>
              </p:nvSpPr>
              <p:spPr>
                <a:xfrm>
                  <a:off x="5595700" y="3047225"/>
                  <a:ext cx="14025" cy="1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480" extrusionOk="0">
                      <a:moveTo>
                        <a:pt x="293" y="0"/>
                      </a:moveTo>
                      <a:cubicBezTo>
                        <a:pt x="235" y="0"/>
                        <a:pt x="176" y="25"/>
                        <a:pt x="126" y="75"/>
                      </a:cubicBezTo>
                      <a:lnTo>
                        <a:pt x="126" y="108"/>
                      </a:lnTo>
                      <a:cubicBezTo>
                        <a:pt x="1" y="284"/>
                        <a:pt x="140" y="479"/>
                        <a:pt x="316" y="479"/>
                      </a:cubicBezTo>
                      <a:cubicBezTo>
                        <a:pt x="374" y="479"/>
                        <a:pt x="436" y="458"/>
                        <a:pt x="493" y="409"/>
                      </a:cubicBezTo>
                      <a:cubicBezTo>
                        <a:pt x="560" y="309"/>
                        <a:pt x="560" y="175"/>
                        <a:pt x="460" y="75"/>
                      </a:cubicBezTo>
                      <a:cubicBezTo>
                        <a:pt x="410" y="25"/>
                        <a:pt x="352" y="0"/>
                        <a:pt x="29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1" name="Google Shape;21241;p61"/>
                <p:cNvSpPr/>
                <p:nvPr/>
              </p:nvSpPr>
              <p:spPr>
                <a:xfrm>
                  <a:off x="5931575" y="2955475"/>
                  <a:ext cx="13375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9" extrusionOk="0">
                      <a:moveTo>
                        <a:pt x="238" y="0"/>
                      </a:moveTo>
                      <a:cubicBezTo>
                        <a:pt x="215" y="0"/>
                        <a:pt x="191" y="3"/>
                        <a:pt x="168" y="9"/>
                      </a:cubicBezTo>
                      <a:cubicBezTo>
                        <a:pt x="68" y="76"/>
                        <a:pt x="1" y="209"/>
                        <a:pt x="34" y="343"/>
                      </a:cubicBezTo>
                      <a:cubicBezTo>
                        <a:pt x="85" y="445"/>
                        <a:pt x="175" y="488"/>
                        <a:pt x="274" y="488"/>
                      </a:cubicBezTo>
                      <a:cubicBezTo>
                        <a:pt x="305" y="488"/>
                        <a:pt x="336" y="484"/>
                        <a:pt x="368" y="476"/>
                      </a:cubicBezTo>
                      <a:cubicBezTo>
                        <a:pt x="501" y="409"/>
                        <a:pt x="535" y="276"/>
                        <a:pt x="501" y="143"/>
                      </a:cubicBezTo>
                      <a:cubicBezTo>
                        <a:pt x="446" y="60"/>
                        <a:pt x="346" y="0"/>
                        <a:pt x="23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2" name="Google Shape;21242;p61"/>
                <p:cNvSpPr/>
                <p:nvPr/>
              </p:nvSpPr>
              <p:spPr>
                <a:xfrm>
                  <a:off x="8152325" y="2173500"/>
                  <a:ext cx="16325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" h="508" extrusionOk="0">
                      <a:moveTo>
                        <a:pt x="293" y="0"/>
                      </a:moveTo>
                      <a:cubicBezTo>
                        <a:pt x="254" y="0"/>
                        <a:pt x="212" y="10"/>
                        <a:pt x="168" y="32"/>
                      </a:cubicBezTo>
                      <a:cubicBezTo>
                        <a:pt x="68" y="66"/>
                        <a:pt x="1" y="199"/>
                        <a:pt x="34" y="333"/>
                      </a:cubicBezTo>
                      <a:cubicBezTo>
                        <a:pt x="62" y="443"/>
                        <a:pt x="158" y="508"/>
                        <a:pt x="266" y="508"/>
                      </a:cubicBezTo>
                      <a:cubicBezTo>
                        <a:pt x="289" y="508"/>
                        <a:pt x="312" y="505"/>
                        <a:pt x="335" y="499"/>
                      </a:cubicBezTo>
                      <a:cubicBezTo>
                        <a:pt x="653" y="413"/>
                        <a:pt x="545" y="0"/>
                        <a:pt x="29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3" name="Google Shape;21243;p61"/>
                <p:cNvSpPr/>
                <p:nvPr/>
              </p:nvSpPr>
              <p:spPr>
                <a:xfrm>
                  <a:off x="8125650" y="2210475"/>
                  <a:ext cx="13175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" h="489" extrusionOk="0">
                      <a:moveTo>
                        <a:pt x="264" y="0"/>
                      </a:moveTo>
                      <a:cubicBezTo>
                        <a:pt x="186" y="0"/>
                        <a:pt x="109" y="37"/>
                        <a:pt x="67" y="121"/>
                      </a:cubicBezTo>
                      <a:cubicBezTo>
                        <a:pt x="1" y="221"/>
                        <a:pt x="1" y="355"/>
                        <a:pt x="134" y="455"/>
                      </a:cubicBezTo>
                      <a:cubicBezTo>
                        <a:pt x="172" y="478"/>
                        <a:pt x="214" y="488"/>
                        <a:pt x="255" y="488"/>
                      </a:cubicBezTo>
                      <a:cubicBezTo>
                        <a:pt x="394" y="488"/>
                        <a:pt x="527" y="368"/>
                        <a:pt x="501" y="188"/>
                      </a:cubicBezTo>
                      <a:cubicBezTo>
                        <a:pt x="482" y="72"/>
                        <a:pt x="372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4" name="Google Shape;21244;p61"/>
                <p:cNvSpPr/>
                <p:nvPr/>
              </p:nvSpPr>
              <p:spPr>
                <a:xfrm>
                  <a:off x="6069175" y="3281375"/>
                  <a:ext cx="13950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8" h="484" extrusionOk="0">
                      <a:moveTo>
                        <a:pt x="247" y="1"/>
                      </a:moveTo>
                      <a:cubicBezTo>
                        <a:pt x="220" y="1"/>
                        <a:pt x="193" y="6"/>
                        <a:pt x="168" y="16"/>
                      </a:cubicBezTo>
                      <a:cubicBezTo>
                        <a:pt x="34" y="82"/>
                        <a:pt x="1" y="249"/>
                        <a:pt x="68" y="349"/>
                      </a:cubicBezTo>
                      <a:cubicBezTo>
                        <a:pt x="113" y="441"/>
                        <a:pt x="194" y="484"/>
                        <a:pt x="275" y="484"/>
                      </a:cubicBezTo>
                      <a:cubicBezTo>
                        <a:pt x="370" y="484"/>
                        <a:pt x="465" y="424"/>
                        <a:pt x="501" y="316"/>
                      </a:cubicBezTo>
                      <a:cubicBezTo>
                        <a:pt x="558" y="146"/>
                        <a:pt x="399" y="1"/>
                        <a:pt x="24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5" name="Google Shape;21245;p61"/>
                <p:cNvSpPr/>
                <p:nvPr/>
              </p:nvSpPr>
              <p:spPr>
                <a:xfrm>
                  <a:off x="5326975" y="3766100"/>
                  <a:ext cx="16450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" h="508" extrusionOk="0">
                      <a:moveTo>
                        <a:pt x="298" y="1"/>
                      </a:moveTo>
                      <a:cubicBezTo>
                        <a:pt x="256" y="1"/>
                        <a:pt x="212" y="13"/>
                        <a:pt x="168" y="41"/>
                      </a:cubicBezTo>
                      <a:cubicBezTo>
                        <a:pt x="34" y="107"/>
                        <a:pt x="1" y="274"/>
                        <a:pt x="101" y="374"/>
                      </a:cubicBezTo>
                      <a:cubicBezTo>
                        <a:pt x="145" y="463"/>
                        <a:pt x="234" y="508"/>
                        <a:pt x="318" y="508"/>
                      </a:cubicBezTo>
                      <a:cubicBezTo>
                        <a:pt x="360" y="508"/>
                        <a:pt x="401" y="497"/>
                        <a:pt x="435" y="474"/>
                      </a:cubicBezTo>
                      <a:cubicBezTo>
                        <a:pt x="657" y="307"/>
                        <a:pt x="508" y="1"/>
                        <a:pt x="29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6" name="Google Shape;21246;p61"/>
                <p:cNvSpPr/>
                <p:nvPr/>
              </p:nvSpPr>
              <p:spPr>
                <a:xfrm>
                  <a:off x="6218575" y="3441950"/>
                  <a:ext cx="10750" cy="1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413" extrusionOk="0">
                      <a:moveTo>
                        <a:pt x="302" y="0"/>
                      </a:moveTo>
                      <a:cubicBezTo>
                        <a:pt x="165" y="0"/>
                        <a:pt x="1" y="413"/>
                        <a:pt x="189" y="413"/>
                      </a:cubicBezTo>
                      <a:cubicBezTo>
                        <a:pt x="210" y="413"/>
                        <a:pt x="234" y="408"/>
                        <a:pt x="263" y="398"/>
                      </a:cubicBezTo>
                      <a:cubicBezTo>
                        <a:pt x="363" y="364"/>
                        <a:pt x="429" y="231"/>
                        <a:pt x="396" y="97"/>
                      </a:cubicBezTo>
                      <a:cubicBezTo>
                        <a:pt x="371" y="28"/>
                        <a:pt x="337" y="0"/>
                        <a:pt x="30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7" name="Google Shape;21247;p61"/>
                <p:cNvSpPr/>
                <p:nvPr/>
              </p:nvSpPr>
              <p:spPr>
                <a:xfrm>
                  <a:off x="6526175" y="4097550"/>
                  <a:ext cx="14200" cy="1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94" extrusionOk="0">
                      <a:moveTo>
                        <a:pt x="288" y="1"/>
                      </a:moveTo>
                      <a:cubicBezTo>
                        <a:pt x="239" y="1"/>
                        <a:pt x="187" y="19"/>
                        <a:pt x="134" y="59"/>
                      </a:cubicBezTo>
                      <a:cubicBezTo>
                        <a:pt x="34" y="126"/>
                        <a:pt x="1" y="259"/>
                        <a:pt x="67" y="392"/>
                      </a:cubicBezTo>
                      <a:cubicBezTo>
                        <a:pt x="132" y="457"/>
                        <a:pt x="210" y="494"/>
                        <a:pt x="285" y="494"/>
                      </a:cubicBezTo>
                      <a:cubicBezTo>
                        <a:pt x="326" y="494"/>
                        <a:pt x="365" y="483"/>
                        <a:pt x="401" y="459"/>
                      </a:cubicBezTo>
                      <a:cubicBezTo>
                        <a:pt x="534" y="359"/>
                        <a:pt x="568" y="226"/>
                        <a:pt x="468" y="126"/>
                      </a:cubicBezTo>
                      <a:cubicBezTo>
                        <a:pt x="427" y="45"/>
                        <a:pt x="362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8" name="Google Shape;21248;p61"/>
                <p:cNvSpPr/>
                <p:nvPr/>
              </p:nvSpPr>
              <p:spPr>
                <a:xfrm>
                  <a:off x="6346050" y="4366175"/>
                  <a:ext cx="13825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" h="489" extrusionOk="0">
                      <a:moveTo>
                        <a:pt x="278" y="1"/>
                      </a:moveTo>
                      <a:cubicBezTo>
                        <a:pt x="202" y="1"/>
                        <a:pt x="123" y="38"/>
                        <a:pt x="67" y="122"/>
                      </a:cubicBezTo>
                      <a:cubicBezTo>
                        <a:pt x="0" y="222"/>
                        <a:pt x="34" y="388"/>
                        <a:pt x="134" y="455"/>
                      </a:cubicBezTo>
                      <a:cubicBezTo>
                        <a:pt x="180" y="478"/>
                        <a:pt x="227" y="489"/>
                        <a:pt x="273" y="489"/>
                      </a:cubicBezTo>
                      <a:cubicBezTo>
                        <a:pt x="425" y="489"/>
                        <a:pt x="552" y="368"/>
                        <a:pt x="501" y="188"/>
                      </a:cubicBezTo>
                      <a:cubicBezTo>
                        <a:pt x="481" y="72"/>
                        <a:pt x="383" y="1"/>
                        <a:pt x="27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9" name="Google Shape;21249;p61"/>
                <p:cNvSpPr/>
                <p:nvPr/>
              </p:nvSpPr>
              <p:spPr>
                <a:xfrm>
                  <a:off x="8083500" y="3369150"/>
                  <a:ext cx="13825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" h="485" extrusionOk="0">
                      <a:moveTo>
                        <a:pt x="292" y="1"/>
                      </a:moveTo>
                      <a:cubicBezTo>
                        <a:pt x="192" y="1"/>
                        <a:pt x="90" y="60"/>
                        <a:pt x="52" y="174"/>
                      </a:cubicBezTo>
                      <a:cubicBezTo>
                        <a:pt x="0" y="329"/>
                        <a:pt x="129" y="484"/>
                        <a:pt x="282" y="484"/>
                      </a:cubicBezTo>
                      <a:cubicBezTo>
                        <a:pt x="327" y="484"/>
                        <a:pt x="374" y="471"/>
                        <a:pt x="419" y="441"/>
                      </a:cubicBezTo>
                      <a:cubicBezTo>
                        <a:pt x="519" y="374"/>
                        <a:pt x="552" y="241"/>
                        <a:pt x="486" y="107"/>
                      </a:cubicBezTo>
                      <a:cubicBezTo>
                        <a:pt x="442" y="35"/>
                        <a:pt x="368" y="1"/>
                        <a:pt x="29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0" name="Google Shape;21250;p61"/>
                <p:cNvSpPr/>
                <p:nvPr/>
              </p:nvSpPr>
              <p:spPr>
                <a:xfrm>
                  <a:off x="7163850" y="4549850"/>
                  <a:ext cx="15325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489" extrusionOk="0">
                      <a:moveTo>
                        <a:pt x="336" y="0"/>
                      </a:moveTo>
                      <a:cubicBezTo>
                        <a:pt x="151" y="0"/>
                        <a:pt x="1" y="236"/>
                        <a:pt x="179" y="413"/>
                      </a:cubicBezTo>
                      <a:cubicBezTo>
                        <a:pt x="212" y="463"/>
                        <a:pt x="270" y="488"/>
                        <a:pt x="333" y="488"/>
                      </a:cubicBezTo>
                      <a:cubicBezTo>
                        <a:pt x="395" y="488"/>
                        <a:pt x="462" y="463"/>
                        <a:pt x="512" y="413"/>
                      </a:cubicBezTo>
                      <a:cubicBezTo>
                        <a:pt x="612" y="347"/>
                        <a:pt x="612" y="180"/>
                        <a:pt x="512" y="80"/>
                      </a:cubicBezTo>
                      <a:cubicBezTo>
                        <a:pt x="456" y="24"/>
                        <a:pt x="394" y="0"/>
                        <a:pt x="33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1" name="Google Shape;21251;p61"/>
                <p:cNvSpPr/>
                <p:nvPr/>
              </p:nvSpPr>
              <p:spPr>
                <a:xfrm>
                  <a:off x="5533200" y="4799325"/>
                  <a:ext cx="16475" cy="1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" h="492" extrusionOk="0">
                      <a:moveTo>
                        <a:pt x="362" y="1"/>
                      </a:moveTo>
                      <a:cubicBezTo>
                        <a:pt x="166" y="1"/>
                        <a:pt x="1" y="267"/>
                        <a:pt x="225" y="442"/>
                      </a:cubicBezTo>
                      <a:cubicBezTo>
                        <a:pt x="258" y="475"/>
                        <a:pt x="316" y="492"/>
                        <a:pt x="379" y="492"/>
                      </a:cubicBezTo>
                      <a:cubicBezTo>
                        <a:pt x="441" y="492"/>
                        <a:pt x="508" y="475"/>
                        <a:pt x="558" y="442"/>
                      </a:cubicBezTo>
                      <a:cubicBezTo>
                        <a:pt x="625" y="341"/>
                        <a:pt x="658" y="175"/>
                        <a:pt x="558" y="108"/>
                      </a:cubicBezTo>
                      <a:cubicBezTo>
                        <a:pt x="499" y="32"/>
                        <a:pt x="429" y="1"/>
                        <a:pt x="36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2" name="Google Shape;21252;p61"/>
                <p:cNvSpPr/>
                <p:nvPr/>
              </p:nvSpPr>
              <p:spPr>
                <a:xfrm>
                  <a:off x="7781700" y="4934425"/>
                  <a:ext cx="16600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482" extrusionOk="0">
                      <a:moveTo>
                        <a:pt x="310" y="1"/>
                      </a:moveTo>
                      <a:cubicBezTo>
                        <a:pt x="291" y="1"/>
                        <a:pt x="270" y="3"/>
                        <a:pt x="249" y="8"/>
                      </a:cubicBezTo>
                      <a:cubicBezTo>
                        <a:pt x="1" y="101"/>
                        <a:pt x="99" y="482"/>
                        <a:pt x="354" y="482"/>
                      </a:cubicBezTo>
                      <a:cubicBezTo>
                        <a:pt x="374" y="482"/>
                        <a:pt x="394" y="479"/>
                        <a:pt x="416" y="475"/>
                      </a:cubicBezTo>
                      <a:cubicBezTo>
                        <a:pt x="664" y="382"/>
                        <a:pt x="566" y="1"/>
                        <a:pt x="31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3" name="Google Shape;21253;p61"/>
                <p:cNvSpPr/>
                <p:nvPr/>
              </p:nvSpPr>
              <p:spPr>
                <a:xfrm>
                  <a:off x="7923850" y="2065875"/>
                  <a:ext cx="12525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502" extrusionOk="0">
                      <a:moveTo>
                        <a:pt x="267" y="1"/>
                      </a:moveTo>
                      <a:cubicBezTo>
                        <a:pt x="134" y="1"/>
                        <a:pt x="33" y="101"/>
                        <a:pt x="33" y="234"/>
                      </a:cubicBezTo>
                      <a:cubicBezTo>
                        <a:pt x="0" y="368"/>
                        <a:pt x="134" y="501"/>
                        <a:pt x="267" y="501"/>
                      </a:cubicBezTo>
                      <a:cubicBezTo>
                        <a:pt x="400" y="501"/>
                        <a:pt x="500" y="401"/>
                        <a:pt x="500" y="268"/>
                      </a:cubicBezTo>
                      <a:cubicBezTo>
                        <a:pt x="500" y="134"/>
                        <a:pt x="400" y="1"/>
                        <a:pt x="26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4" name="Google Shape;21254;p61"/>
                <p:cNvSpPr/>
                <p:nvPr/>
              </p:nvSpPr>
              <p:spPr>
                <a:xfrm>
                  <a:off x="8007525" y="2054175"/>
                  <a:ext cx="16975" cy="1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" h="471" extrusionOk="0">
                      <a:moveTo>
                        <a:pt x="353" y="0"/>
                      </a:moveTo>
                      <a:cubicBezTo>
                        <a:pt x="343" y="0"/>
                        <a:pt x="333" y="1"/>
                        <a:pt x="322" y="2"/>
                      </a:cubicBezTo>
                      <a:cubicBezTo>
                        <a:pt x="0" y="34"/>
                        <a:pt x="51" y="471"/>
                        <a:pt x="356" y="471"/>
                      </a:cubicBezTo>
                      <a:cubicBezTo>
                        <a:pt x="366" y="471"/>
                        <a:pt x="378" y="470"/>
                        <a:pt x="389" y="469"/>
                      </a:cubicBezTo>
                      <a:cubicBezTo>
                        <a:pt x="679" y="437"/>
                        <a:pt x="627" y="0"/>
                        <a:pt x="35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5" name="Google Shape;21255;p61"/>
                <p:cNvSpPr/>
                <p:nvPr/>
              </p:nvSpPr>
              <p:spPr>
                <a:xfrm>
                  <a:off x="8209875" y="2482825"/>
                  <a:ext cx="13375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9" extrusionOk="0">
                      <a:moveTo>
                        <a:pt x="270" y="0"/>
                      </a:moveTo>
                      <a:cubicBezTo>
                        <a:pt x="208" y="0"/>
                        <a:pt x="146" y="22"/>
                        <a:pt x="101" y="68"/>
                      </a:cubicBezTo>
                      <a:cubicBezTo>
                        <a:pt x="1" y="168"/>
                        <a:pt x="34" y="335"/>
                        <a:pt x="134" y="435"/>
                      </a:cubicBezTo>
                      <a:cubicBezTo>
                        <a:pt x="181" y="472"/>
                        <a:pt x="232" y="489"/>
                        <a:pt x="283" y="489"/>
                      </a:cubicBezTo>
                      <a:cubicBezTo>
                        <a:pt x="413" y="489"/>
                        <a:pt x="534" y="379"/>
                        <a:pt x="534" y="235"/>
                      </a:cubicBezTo>
                      <a:cubicBezTo>
                        <a:pt x="512" y="82"/>
                        <a:pt x="390" y="0"/>
                        <a:pt x="27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6" name="Google Shape;21256;p61"/>
                <p:cNvSpPr/>
                <p:nvPr/>
              </p:nvSpPr>
              <p:spPr>
                <a:xfrm>
                  <a:off x="7394300" y="4304825"/>
                  <a:ext cx="24625" cy="2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" h="825" extrusionOk="0">
                      <a:moveTo>
                        <a:pt x="475" y="0"/>
                      </a:moveTo>
                      <a:cubicBezTo>
                        <a:pt x="451" y="0"/>
                        <a:pt x="426" y="2"/>
                        <a:pt x="401" y="7"/>
                      </a:cubicBezTo>
                      <a:cubicBezTo>
                        <a:pt x="167" y="7"/>
                        <a:pt x="0" y="241"/>
                        <a:pt x="34" y="474"/>
                      </a:cubicBezTo>
                      <a:cubicBezTo>
                        <a:pt x="54" y="700"/>
                        <a:pt x="252" y="825"/>
                        <a:pt x="448" y="825"/>
                      </a:cubicBezTo>
                      <a:cubicBezTo>
                        <a:pt x="570" y="825"/>
                        <a:pt x="691" y="777"/>
                        <a:pt x="768" y="674"/>
                      </a:cubicBezTo>
                      <a:cubicBezTo>
                        <a:pt x="985" y="395"/>
                        <a:pt x="798" y="0"/>
                        <a:pt x="47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7" name="Google Shape;21257;p61"/>
                <p:cNvSpPr/>
                <p:nvPr/>
              </p:nvSpPr>
              <p:spPr>
                <a:xfrm>
                  <a:off x="7711550" y="3810525"/>
                  <a:ext cx="23025" cy="2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1" h="855" extrusionOk="0">
                      <a:moveTo>
                        <a:pt x="465" y="1"/>
                      </a:moveTo>
                      <a:cubicBezTo>
                        <a:pt x="212" y="1"/>
                        <a:pt x="1" y="246"/>
                        <a:pt x="53" y="532"/>
                      </a:cubicBezTo>
                      <a:cubicBezTo>
                        <a:pt x="91" y="743"/>
                        <a:pt x="272" y="854"/>
                        <a:pt x="458" y="854"/>
                      </a:cubicBezTo>
                      <a:cubicBezTo>
                        <a:pt x="595" y="854"/>
                        <a:pt x="735" y="793"/>
                        <a:pt x="820" y="665"/>
                      </a:cubicBezTo>
                      <a:cubicBezTo>
                        <a:pt x="920" y="465"/>
                        <a:pt x="887" y="198"/>
                        <a:pt x="687" y="65"/>
                      </a:cubicBezTo>
                      <a:cubicBezTo>
                        <a:pt x="613" y="21"/>
                        <a:pt x="537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8" name="Google Shape;21258;p61"/>
                <p:cNvSpPr/>
                <p:nvPr/>
              </p:nvSpPr>
              <p:spPr>
                <a:xfrm>
                  <a:off x="8108700" y="2112275"/>
                  <a:ext cx="26150" cy="2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" h="831" extrusionOk="0">
                      <a:moveTo>
                        <a:pt x="547" y="0"/>
                      </a:moveTo>
                      <a:cubicBezTo>
                        <a:pt x="396" y="0"/>
                        <a:pt x="247" y="75"/>
                        <a:pt x="178" y="213"/>
                      </a:cubicBezTo>
                      <a:cubicBezTo>
                        <a:pt x="1" y="509"/>
                        <a:pt x="216" y="830"/>
                        <a:pt x="523" y="830"/>
                      </a:cubicBezTo>
                      <a:cubicBezTo>
                        <a:pt x="562" y="830"/>
                        <a:pt x="603" y="825"/>
                        <a:pt x="645" y="814"/>
                      </a:cubicBezTo>
                      <a:cubicBezTo>
                        <a:pt x="1012" y="713"/>
                        <a:pt x="1045" y="246"/>
                        <a:pt x="745" y="46"/>
                      </a:cubicBezTo>
                      <a:cubicBezTo>
                        <a:pt x="683" y="15"/>
                        <a:pt x="615" y="0"/>
                        <a:pt x="54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9" name="Google Shape;21259;p61"/>
                <p:cNvSpPr/>
                <p:nvPr/>
              </p:nvSpPr>
              <p:spPr>
                <a:xfrm>
                  <a:off x="7454350" y="4887975"/>
                  <a:ext cx="21700" cy="2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" h="832" extrusionOk="0">
                      <a:moveTo>
                        <a:pt x="428" y="0"/>
                      </a:moveTo>
                      <a:cubicBezTo>
                        <a:pt x="219" y="0"/>
                        <a:pt x="22" y="155"/>
                        <a:pt x="0" y="398"/>
                      </a:cubicBezTo>
                      <a:cubicBezTo>
                        <a:pt x="0" y="656"/>
                        <a:pt x="215" y="832"/>
                        <a:pt x="435" y="832"/>
                      </a:cubicBezTo>
                      <a:cubicBezTo>
                        <a:pt x="528" y="832"/>
                        <a:pt x="621" y="801"/>
                        <a:pt x="701" y="732"/>
                      </a:cubicBezTo>
                      <a:cubicBezTo>
                        <a:pt x="867" y="565"/>
                        <a:pt x="867" y="298"/>
                        <a:pt x="734" y="131"/>
                      </a:cubicBezTo>
                      <a:cubicBezTo>
                        <a:pt x="644" y="41"/>
                        <a:pt x="534" y="0"/>
                        <a:pt x="42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0" name="Google Shape;21260;p61"/>
                <p:cNvSpPr/>
                <p:nvPr/>
              </p:nvSpPr>
              <p:spPr>
                <a:xfrm>
                  <a:off x="7936600" y="4793775"/>
                  <a:ext cx="44800" cy="3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2" h="1540" extrusionOk="0">
                      <a:moveTo>
                        <a:pt x="922" y="0"/>
                      </a:moveTo>
                      <a:cubicBezTo>
                        <a:pt x="410" y="0"/>
                        <a:pt x="0" y="532"/>
                        <a:pt x="224" y="1064"/>
                      </a:cubicBezTo>
                      <a:cubicBezTo>
                        <a:pt x="357" y="1381"/>
                        <a:pt x="649" y="1539"/>
                        <a:pt x="937" y="1539"/>
                      </a:cubicBezTo>
                      <a:cubicBezTo>
                        <a:pt x="1225" y="1539"/>
                        <a:pt x="1508" y="1381"/>
                        <a:pt x="1625" y="1064"/>
                      </a:cubicBezTo>
                      <a:cubicBezTo>
                        <a:pt x="1792" y="664"/>
                        <a:pt x="1592" y="230"/>
                        <a:pt x="1225" y="63"/>
                      </a:cubicBezTo>
                      <a:cubicBezTo>
                        <a:pt x="1123" y="20"/>
                        <a:pt x="1020" y="0"/>
                        <a:pt x="92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1" name="Google Shape;21261;p61"/>
                <p:cNvSpPr/>
                <p:nvPr/>
              </p:nvSpPr>
              <p:spPr>
                <a:xfrm>
                  <a:off x="5984125" y="4653325"/>
                  <a:ext cx="44025" cy="3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1" h="1525" extrusionOk="0">
                      <a:moveTo>
                        <a:pt x="883" y="0"/>
                      </a:moveTo>
                      <a:cubicBezTo>
                        <a:pt x="780" y="0"/>
                        <a:pt x="673" y="24"/>
                        <a:pt x="567" y="77"/>
                      </a:cubicBezTo>
                      <a:cubicBezTo>
                        <a:pt x="167" y="244"/>
                        <a:pt x="0" y="678"/>
                        <a:pt x="167" y="1078"/>
                      </a:cubicBezTo>
                      <a:cubicBezTo>
                        <a:pt x="299" y="1374"/>
                        <a:pt x="585" y="1524"/>
                        <a:pt x="868" y="1524"/>
                      </a:cubicBezTo>
                      <a:cubicBezTo>
                        <a:pt x="1160" y="1524"/>
                        <a:pt x="1450" y="1366"/>
                        <a:pt x="1568" y="1044"/>
                      </a:cubicBezTo>
                      <a:cubicBezTo>
                        <a:pt x="1761" y="522"/>
                        <a:pt x="1364" y="0"/>
                        <a:pt x="88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2" name="Google Shape;21262;p61"/>
                <p:cNvSpPr/>
                <p:nvPr/>
              </p:nvSpPr>
              <p:spPr>
                <a:xfrm>
                  <a:off x="5495625" y="4410425"/>
                  <a:ext cx="47375" cy="3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5" h="1534" extrusionOk="0">
                      <a:moveTo>
                        <a:pt x="956" y="1"/>
                      </a:moveTo>
                      <a:cubicBezTo>
                        <a:pt x="677" y="1"/>
                        <a:pt x="402" y="160"/>
                        <a:pt x="260" y="420"/>
                      </a:cubicBezTo>
                      <a:cubicBezTo>
                        <a:pt x="0" y="939"/>
                        <a:pt x="414" y="1533"/>
                        <a:pt x="941" y="1533"/>
                      </a:cubicBezTo>
                      <a:cubicBezTo>
                        <a:pt x="1023" y="1533"/>
                        <a:pt x="1108" y="1519"/>
                        <a:pt x="1194" y="1487"/>
                      </a:cubicBezTo>
                      <a:cubicBezTo>
                        <a:pt x="1828" y="1287"/>
                        <a:pt x="1894" y="386"/>
                        <a:pt x="1294" y="86"/>
                      </a:cubicBezTo>
                      <a:cubicBezTo>
                        <a:pt x="1187" y="28"/>
                        <a:pt x="1071" y="1"/>
                        <a:pt x="95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3" name="Google Shape;21263;p61"/>
                <p:cNvSpPr/>
                <p:nvPr/>
              </p:nvSpPr>
              <p:spPr>
                <a:xfrm>
                  <a:off x="7260875" y="3364475"/>
                  <a:ext cx="43375" cy="3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5" h="1521" extrusionOk="0">
                      <a:moveTo>
                        <a:pt x="866" y="0"/>
                      </a:moveTo>
                      <a:cubicBezTo>
                        <a:pt x="720" y="0"/>
                        <a:pt x="570" y="41"/>
                        <a:pt x="434" y="128"/>
                      </a:cubicBezTo>
                      <a:cubicBezTo>
                        <a:pt x="100" y="361"/>
                        <a:pt x="0" y="828"/>
                        <a:pt x="234" y="1162"/>
                      </a:cubicBezTo>
                      <a:cubicBezTo>
                        <a:pt x="382" y="1395"/>
                        <a:pt x="626" y="1521"/>
                        <a:pt x="878" y="1521"/>
                      </a:cubicBezTo>
                      <a:cubicBezTo>
                        <a:pt x="1021" y="1521"/>
                        <a:pt x="1168" y="1480"/>
                        <a:pt x="1301" y="1395"/>
                      </a:cubicBezTo>
                      <a:cubicBezTo>
                        <a:pt x="1635" y="1162"/>
                        <a:pt x="1735" y="695"/>
                        <a:pt x="1501" y="328"/>
                      </a:cubicBezTo>
                      <a:cubicBezTo>
                        <a:pt x="1354" y="118"/>
                        <a:pt x="1115" y="0"/>
                        <a:pt x="86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4" name="Google Shape;21264;p61"/>
                <p:cNvSpPr/>
                <p:nvPr/>
              </p:nvSpPr>
              <p:spPr>
                <a:xfrm>
                  <a:off x="7432725" y="2516450"/>
                  <a:ext cx="45000" cy="3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0" h="1515" extrusionOk="0">
                      <a:moveTo>
                        <a:pt x="973" y="0"/>
                      </a:moveTo>
                      <a:cubicBezTo>
                        <a:pt x="402" y="0"/>
                        <a:pt x="0" y="647"/>
                        <a:pt x="331" y="1158"/>
                      </a:cubicBezTo>
                      <a:cubicBezTo>
                        <a:pt x="488" y="1400"/>
                        <a:pt x="735" y="1515"/>
                        <a:pt x="981" y="1515"/>
                      </a:cubicBezTo>
                      <a:cubicBezTo>
                        <a:pt x="1311" y="1515"/>
                        <a:pt x="1637" y="1307"/>
                        <a:pt x="1732" y="925"/>
                      </a:cubicBezTo>
                      <a:cubicBezTo>
                        <a:pt x="1799" y="525"/>
                        <a:pt x="1566" y="91"/>
                        <a:pt x="1165" y="24"/>
                      </a:cubicBezTo>
                      <a:cubicBezTo>
                        <a:pt x="1100" y="8"/>
                        <a:pt x="1035" y="0"/>
                        <a:pt x="97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5" name="Google Shape;21265;p61"/>
                <p:cNvSpPr/>
                <p:nvPr/>
              </p:nvSpPr>
              <p:spPr>
                <a:xfrm>
                  <a:off x="7765300" y="2445900"/>
                  <a:ext cx="45150" cy="3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6" h="1528" extrusionOk="0">
                      <a:moveTo>
                        <a:pt x="963" y="1"/>
                      </a:moveTo>
                      <a:cubicBezTo>
                        <a:pt x="727" y="1"/>
                        <a:pt x="490" y="110"/>
                        <a:pt x="338" y="344"/>
                      </a:cubicBezTo>
                      <a:cubicBezTo>
                        <a:pt x="1" y="866"/>
                        <a:pt x="396" y="1528"/>
                        <a:pt x="980" y="1528"/>
                      </a:cubicBezTo>
                      <a:cubicBezTo>
                        <a:pt x="1032" y="1528"/>
                        <a:pt x="1084" y="1523"/>
                        <a:pt x="1138" y="1512"/>
                      </a:cubicBezTo>
                      <a:cubicBezTo>
                        <a:pt x="1539" y="1412"/>
                        <a:pt x="1806" y="1012"/>
                        <a:pt x="1705" y="611"/>
                      </a:cubicBezTo>
                      <a:cubicBezTo>
                        <a:pt x="1627" y="220"/>
                        <a:pt x="1297" y="1"/>
                        <a:pt x="96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6" name="Google Shape;21266;p61"/>
                <p:cNvSpPr/>
                <p:nvPr/>
              </p:nvSpPr>
              <p:spPr>
                <a:xfrm>
                  <a:off x="8059775" y="3876125"/>
                  <a:ext cx="156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" h="478" extrusionOk="0">
                      <a:moveTo>
                        <a:pt x="272" y="1"/>
                      </a:moveTo>
                      <a:cubicBezTo>
                        <a:pt x="228" y="1"/>
                        <a:pt x="181" y="13"/>
                        <a:pt x="134" y="43"/>
                      </a:cubicBezTo>
                      <a:cubicBezTo>
                        <a:pt x="34" y="110"/>
                        <a:pt x="0" y="276"/>
                        <a:pt x="100" y="376"/>
                      </a:cubicBezTo>
                      <a:cubicBezTo>
                        <a:pt x="143" y="441"/>
                        <a:pt x="214" y="478"/>
                        <a:pt x="295" y="478"/>
                      </a:cubicBezTo>
                      <a:cubicBezTo>
                        <a:pt x="339" y="478"/>
                        <a:pt x="387" y="467"/>
                        <a:pt x="434" y="443"/>
                      </a:cubicBezTo>
                      <a:cubicBezTo>
                        <a:pt x="626" y="278"/>
                        <a:pt x="479" y="1"/>
                        <a:pt x="27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7" name="Google Shape;21267;p61"/>
                <p:cNvSpPr/>
                <p:nvPr/>
              </p:nvSpPr>
              <p:spPr>
                <a:xfrm>
                  <a:off x="7967200" y="3380650"/>
                  <a:ext cx="15150" cy="1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" h="490" extrusionOk="0">
                      <a:moveTo>
                        <a:pt x="282" y="0"/>
                      </a:moveTo>
                      <a:cubicBezTo>
                        <a:pt x="257" y="0"/>
                        <a:pt x="230" y="5"/>
                        <a:pt x="201" y="14"/>
                      </a:cubicBezTo>
                      <a:cubicBezTo>
                        <a:pt x="67" y="48"/>
                        <a:pt x="1" y="181"/>
                        <a:pt x="34" y="314"/>
                      </a:cubicBezTo>
                      <a:cubicBezTo>
                        <a:pt x="62" y="425"/>
                        <a:pt x="158" y="490"/>
                        <a:pt x="266" y="490"/>
                      </a:cubicBezTo>
                      <a:cubicBezTo>
                        <a:pt x="288" y="490"/>
                        <a:pt x="311" y="487"/>
                        <a:pt x="334" y="481"/>
                      </a:cubicBezTo>
                      <a:cubicBezTo>
                        <a:pt x="606" y="391"/>
                        <a:pt x="523" y="0"/>
                        <a:pt x="28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8" name="Google Shape;21268;p61"/>
                <p:cNvSpPr/>
                <p:nvPr/>
              </p:nvSpPr>
              <p:spPr>
                <a:xfrm>
                  <a:off x="7610275" y="2819725"/>
                  <a:ext cx="1192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409" extrusionOk="0">
                      <a:moveTo>
                        <a:pt x="225" y="1"/>
                      </a:moveTo>
                      <a:cubicBezTo>
                        <a:pt x="218" y="1"/>
                        <a:pt x="210" y="1"/>
                        <a:pt x="201" y="2"/>
                      </a:cubicBezTo>
                      <a:cubicBezTo>
                        <a:pt x="68" y="35"/>
                        <a:pt x="1" y="169"/>
                        <a:pt x="1" y="302"/>
                      </a:cubicBezTo>
                      <a:cubicBezTo>
                        <a:pt x="15" y="379"/>
                        <a:pt x="48" y="409"/>
                        <a:pt x="87" y="409"/>
                      </a:cubicBezTo>
                      <a:cubicBezTo>
                        <a:pt x="234" y="409"/>
                        <a:pt x="477" y="1"/>
                        <a:pt x="22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9" name="Google Shape;21269;p61"/>
                <p:cNvSpPr/>
                <p:nvPr/>
              </p:nvSpPr>
              <p:spPr>
                <a:xfrm>
                  <a:off x="8060125" y="2302950"/>
                  <a:ext cx="16350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" h="501" extrusionOk="0">
                      <a:moveTo>
                        <a:pt x="371" y="0"/>
                      </a:moveTo>
                      <a:cubicBezTo>
                        <a:pt x="174" y="0"/>
                        <a:pt x="0" y="266"/>
                        <a:pt x="186" y="425"/>
                      </a:cubicBezTo>
                      <a:cubicBezTo>
                        <a:pt x="237" y="475"/>
                        <a:pt x="303" y="500"/>
                        <a:pt x="370" y="500"/>
                      </a:cubicBezTo>
                      <a:cubicBezTo>
                        <a:pt x="437" y="500"/>
                        <a:pt x="503" y="475"/>
                        <a:pt x="553" y="425"/>
                      </a:cubicBezTo>
                      <a:cubicBezTo>
                        <a:pt x="653" y="325"/>
                        <a:pt x="620" y="158"/>
                        <a:pt x="520" y="58"/>
                      </a:cubicBezTo>
                      <a:cubicBezTo>
                        <a:pt x="473" y="17"/>
                        <a:pt x="42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0" name="Google Shape;21270;p61"/>
                <p:cNvSpPr/>
                <p:nvPr/>
              </p:nvSpPr>
              <p:spPr>
                <a:xfrm>
                  <a:off x="8283225" y="2064975"/>
                  <a:ext cx="16750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513" extrusionOk="0">
                      <a:moveTo>
                        <a:pt x="352" y="1"/>
                      </a:moveTo>
                      <a:cubicBezTo>
                        <a:pt x="161" y="1"/>
                        <a:pt x="0" y="286"/>
                        <a:pt x="202" y="437"/>
                      </a:cubicBezTo>
                      <a:cubicBezTo>
                        <a:pt x="252" y="487"/>
                        <a:pt x="319" y="512"/>
                        <a:pt x="386" y="512"/>
                      </a:cubicBezTo>
                      <a:cubicBezTo>
                        <a:pt x="452" y="512"/>
                        <a:pt x="519" y="487"/>
                        <a:pt x="569" y="437"/>
                      </a:cubicBezTo>
                      <a:cubicBezTo>
                        <a:pt x="669" y="337"/>
                        <a:pt x="636" y="170"/>
                        <a:pt x="536" y="104"/>
                      </a:cubicBezTo>
                      <a:cubicBezTo>
                        <a:pt x="479" y="30"/>
                        <a:pt x="414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1" name="Google Shape;21271;p61"/>
                <p:cNvSpPr/>
                <p:nvPr/>
              </p:nvSpPr>
              <p:spPr>
                <a:xfrm>
                  <a:off x="7496875" y="2065050"/>
                  <a:ext cx="12525" cy="1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60" extrusionOk="0">
                      <a:moveTo>
                        <a:pt x="267" y="1"/>
                      </a:moveTo>
                      <a:cubicBezTo>
                        <a:pt x="134" y="1"/>
                        <a:pt x="0" y="101"/>
                        <a:pt x="0" y="234"/>
                      </a:cubicBezTo>
                      <a:cubicBezTo>
                        <a:pt x="0" y="384"/>
                        <a:pt x="125" y="459"/>
                        <a:pt x="250" y="459"/>
                      </a:cubicBezTo>
                      <a:cubicBezTo>
                        <a:pt x="376" y="459"/>
                        <a:pt x="501" y="384"/>
                        <a:pt x="501" y="234"/>
                      </a:cubicBezTo>
                      <a:cubicBezTo>
                        <a:pt x="501" y="101"/>
                        <a:pt x="367" y="1"/>
                        <a:pt x="26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2" name="Google Shape;21272;p61"/>
                <p:cNvSpPr/>
                <p:nvPr/>
              </p:nvSpPr>
              <p:spPr>
                <a:xfrm>
                  <a:off x="6738000" y="2077350"/>
                  <a:ext cx="14200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85" extrusionOk="0">
                      <a:moveTo>
                        <a:pt x="269" y="0"/>
                      </a:moveTo>
                      <a:cubicBezTo>
                        <a:pt x="246" y="0"/>
                        <a:pt x="223" y="3"/>
                        <a:pt x="200" y="9"/>
                      </a:cubicBezTo>
                      <a:cubicBezTo>
                        <a:pt x="100" y="42"/>
                        <a:pt x="0" y="176"/>
                        <a:pt x="67" y="309"/>
                      </a:cubicBezTo>
                      <a:cubicBezTo>
                        <a:pt x="95" y="420"/>
                        <a:pt x="191" y="484"/>
                        <a:pt x="280" y="484"/>
                      </a:cubicBezTo>
                      <a:cubicBezTo>
                        <a:pt x="298" y="484"/>
                        <a:pt x="317" y="482"/>
                        <a:pt x="334" y="476"/>
                      </a:cubicBezTo>
                      <a:cubicBezTo>
                        <a:pt x="467" y="443"/>
                        <a:pt x="567" y="309"/>
                        <a:pt x="501" y="176"/>
                      </a:cubicBezTo>
                      <a:cubicBezTo>
                        <a:pt x="473" y="65"/>
                        <a:pt x="377" y="0"/>
                        <a:pt x="26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3" name="Google Shape;21273;p61"/>
                <p:cNvSpPr/>
                <p:nvPr/>
              </p:nvSpPr>
              <p:spPr>
                <a:xfrm>
                  <a:off x="6400250" y="2372275"/>
                  <a:ext cx="13150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505" extrusionOk="0">
                      <a:moveTo>
                        <a:pt x="252" y="1"/>
                      </a:moveTo>
                      <a:cubicBezTo>
                        <a:pt x="199" y="1"/>
                        <a:pt x="146" y="17"/>
                        <a:pt x="101" y="54"/>
                      </a:cubicBezTo>
                      <a:cubicBezTo>
                        <a:pt x="1" y="154"/>
                        <a:pt x="1" y="287"/>
                        <a:pt x="67" y="421"/>
                      </a:cubicBezTo>
                      <a:cubicBezTo>
                        <a:pt x="114" y="479"/>
                        <a:pt x="177" y="505"/>
                        <a:pt x="241" y="505"/>
                      </a:cubicBezTo>
                      <a:cubicBezTo>
                        <a:pt x="359" y="505"/>
                        <a:pt x="479" y="417"/>
                        <a:pt x="501" y="287"/>
                      </a:cubicBezTo>
                      <a:cubicBezTo>
                        <a:pt x="525" y="118"/>
                        <a:pt x="391" y="1"/>
                        <a:pt x="25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4" name="Google Shape;21274;p61"/>
                <p:cNvSpPr/>
                <p:nvPr/>
              </p:nvSpPr>
              <p:spPr>
                <a:xfrm>
                  <a:off x="7253350" y="2963125"/>
                  <a:ext cx="15725" cy="1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" h="498" extrusionOk="0">
                      <a:moveTo>
                        <a:pt x="339" y="0"/>
                      </a:moveTo>
                      <a:cubicBezTo>
                        <a:pt x="327" y="0"/>
                        <a:pt x="314" y="1"/>
                        <a:pt x="301" y="3"/>
                      </a:cubicBezTo>
                      <a:cubicBezTo>
                        <a:pt x="68" y="37"/>
                        <a:pt x="1" y="337"/>
                        <a:pt x="201" y="437"/>
                      </a:cubicBezTo>
                      <a:cubicBezTo>
                        <a:pt x="243" y="479"/>
                        <a:pt x="291" y="497"/>
                        <a:pt x="340" y="497"/>
                      </a:cubicBezTo>
                      <a:cubicBezTo>
                        <a:pt x="407" y="497"/>
                        <a:pt x="477" y="462"/>
                        <a:pt x="535" y="404"/>
                      </a:cubicBezTo>
                      <a:cubicBezTo>
                        <a:pt x="628" y="216"/>
                        <a:pt x="518" y="0"/>
                        <a:pt x="33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5" name="Google Shape;21275;p61"/>
                <p:cNvSpPr/>
                <p:nvPr/>
              </p:nvSpPr>
              <p:spPr>
                <a:xfrm>
                  <a:off x="7628625" y="3308450"/>
                  <a:ext cx="12550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501" extrusionOk="0">
                      <a:moveTo>
                        <a:pt x="234" y="0"/>
                      </a:moveTo>
                      <a:cubicBezTo>
                        <a:pt x="101" y="34"/>
                        <a:pt x="1" y="134"/>
                        <a:pt x="34" y="267"/>
                      </a:cubicBezTo>
                      <a:cubicBezTo>
                        <a:pt x="34" y="400"/>
                        <a:pt x="134" y="501"/>
                        <a:pt x="268" y="501"/>
                      </a:cubicBezTo>
                      <a:cubicBezTo>
                        <a:pt x="401" y="501"/>
                        <a:pt x="501" y="367"/>
                        <a:pt x="501" y="234"/>
                      </a:cubicBezTo>
                      <a:cubicBezTo>
                        <a:pt x="501" y="100"/>
                        <a:pt x="368" y="0"/>
                        <a:pt x="23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6" name="Google Shape;21276;p61"/>
                <p:cNvSpPr/>
                <p:nvPr/>
              </p:nvSpPr>
              <p:spPr>
                <a:xfrm>
                  <a:off x="7041550" y="3520875"/>
                  <a:ext cx="14675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473" extrusionOk="0">
                      <a:moveTo>
                        <a:pt x="302" y="1"/>
                      </a:moveTo>
                      <a:cubicBezTo>
                        <a:pt x="280" y="1"/>
                        <a:pt x="257" y="4"/>
                        <a:pt x="234" y="9"/>
                      </a:cubicBezTo>
                      <a:cubicBezTo>
                        <a:pt x="34" y="76"/>
                        <a:pt x="0" y="376"/>
                        <a:pt x="200" y="443"/>
                      </a:cubicBezTo>
                      <a:cubicBezTo>
                        <a:pt x="242" y="464"/>
                        <a:pt x="283" y="473"/>
                        <a:pt x="322" y="473"/>
                      </a:cubicBezTo>
                      <a:cubicBezTo>
                        <a:pt x="472" y="473"/>
                        <a:pt x="587" y="335"/>
                        <a:pt x="534" y="176"/>
                      </a:cubicBezTo>
                      <a:cubicBezTo>
                        <a:pt x="506" y="66"/>
                        <a:pt x="410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7" name="Google Shape;21277;p61"/>
                <p:cNvSpPr/>
                <p:nvPr/>
              </p:nvSpPr>
              <p:spPr>
                <a:xfrm>
                  <a:off x="7300900" y="2835400"/>
                  <a:ext cx="13375" cy="1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8" extrusionOk="0">
                      <a:moveTo>
                        <a:pt x="299" y="0"/>
                      </a:moveTo>
                      <a:cubicBezTo>
                        <a:pt x="190" y="0"/>
                        <a:pt x="89" y="65"/>
                        <a:pt x="34" y="175"/>
                      </a:cubicBezTo>
                      <a:cubicBezTo>
                        <a:pt x="0" y="275"/>
                        <a:pt x="67" y="409"/>
                        <a:pt x="167" y="476"/>
                      </a:cubicBezTo>
                      <a:cubicBezTo>
                        <a:pt x="199" y="484"/>
                        <a:pt x="230" y="488"/>
                        <a:pt x="261" y="488"/>
                      </a:cubicBezTo>
                      <a:cubicBezTo>
                        <a:pt x="360" y="488"/>
                        <a:pt x="450" y="444"/>
                        <a:pt x="501" y="342"/>
                      </a:cubicBezTo>
                      <a:cubicBezTo>
                        <a:pt x="534" y="209"/>
                        <a:pt x="467" y="75"/>
                        <a:pt x="367" y="9"/>
                      </a:cubicBezTo>
                      <a:cubicBezTo>
                        <a:pt x="344" y="3"/>
                        <a:pt x="321" y="0"/>
                        <a:pt x="29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8" name="Google Shape;21278;p61"/>
                <p:cNvSpPr/>
                <p:nvPr/>
              </p:nvSpPr>
              <p:spPr>
                <a:xfrm>
                  <a:off x="7146625" y="2396750"/>
                  <a:ext cx="13350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85" extrusionOk="0">
                      <a:moveTo>
                        <a:pt x="271" y="0"/>
                      </a:moveTo>
                      <a:cubicBezTo>
                        <a:pt x="248" y="0"/>
                        <a:pt x="224" y="3"/>
                        <a:pt x="200" y="9"/>
                      </a:cubicBezTo>
                      <a:cubicBezTo>
                        <a:pt x="67" y="42"/>
                        <a:pt x="0" y="176"/>
                        <a:pt x="34" y="309"/>
                      </a:cubicBezTo>
                      <a:cubicBezTo>
                        <a:pt x="89" y="419"/>
                        <a:pt x="190" y="484"/>
                        <a:pt x="299" y="484"/>
                      </a:cubicBezTo>
                      <a:cubicBezTo>
                        <a:pt x="321" y="484"/>
                        <a:pt x="344" y="481"/>
                        <a:pt x="367" y="476"/>
                      </a:cubicBezTo>
                      <a:cubicBezTo>
                        <a:pt x="467" y="409"/>
                        <a:pt x="534" y="276"/>
                        <a:pt x="501" y="142"/>
                      </a:cubicBezTo>
                      <a:cubicBezTo>
                        <a:pt x="473" y="60"/>
                        <a:pt x="378" y="0"/>
                        <a:pt x="27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9" name="Google Shape;21279;p61"/>
                <p:cNvSpPr/>
                <p:nvPr/>
              </p:nvSpPr>
              <p:spPr>
                <a:xfrm>
                  <a:off x="6674025" y="2247475"/>
                  <a:ext cx="14800" cy="1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" h="491" extrusionOk="0">
                      <a:moveTo>
                        <a:pt x="289" y="0"/>
                      </a:moveTo>
                      <a:cubicBezTo>
                        <a:pt x="181" y="0"/>
                        <a:pt x="85" y="65"/>
                        <a:pt x="57" y="176"/>
                      </a:cubicBezTo>
                      <a:cubicBezTo>
                        <a:pt x="1" y="345"/>
                        <a:pt x="136" y="491"/>
                        <a:pt x="300" y="491"/>
                      </a:cubicBezTo>
                      <a:cubicBezTo>
                        <a:pt x="330" y="491"/>
                        <a:pt x="360" y="486"/>
                        <a:pt x="391" y="476"/>
                      </a:cubicBezTo>
                      <a:cubicBezTo>
                        <a:pt x="591" y="376"/>
                        <a:pt x="558" y="76"/>
                        <a:pt x="358" y="9"/>
                      </a:cubicBezTo>
                      <a:cubicBezTo>
                        <a:pt x="335" y="3"/>
                        <a:pt x="312" y="0"/>
                        <a:pt x="28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0" name="Google Shape;21280;p61"/>
                <p:cNvSpPr/>
                <p:nvPr/>
              </p:nvSpPr>
              <p:spPr>
                <a:xfrm>
                  <a:off x="6623075" y="2036025"/>
                  <a:ext cx="14225" cy="1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" h="497" extrusionOk="0">
                      <a:moveTo>
                        <a:pt x="289" y="1"/>
                      </a:moveTo>
                      <a:cubicBezTo>
                        <a:pt x="143" y="1"/>
                        <a:pt x="1" y="129"/>
                        <a:pt x="61" y="328"/>
                      </a:cubicBezTo>
                      <a:cubicBezTo>
                        <a:pt x="87" y="446"/>
                        <a:pt x="175" y="497"/>
                        <a:pt x="269" y="497"/>
                      </a:cubicBezTo>
                      <a:cubicBezTo>
                        <a:pt x="412" y="497"/>
                        <a:pt x="568" y="376"/>
                        <a:pt x="528" y="194"/>
                      </a:cubicBezTo>
                      <a:cubicBezTo>
                        <a:pt x="487" y="60"/>
                        <a:pt x="387" y="1"/>
                        <a:pt x="28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1" name="Google Shape;21281;p61"/>
                <p:cNvSpPr/>
                <p:nvPr/>
              </p:nvSpPr>
              <p:spPr>
                <a:xfrm>
                  <a:off x="5813175" y="2152275"/>
                  <a:ext cx="13850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483" extrusionOk="0">
                      <a:moveTo>
                        <a:pt x="247" y="1"/>
                      </a:moveTo>
                      <a:cubicBezTo>
                        <a:pt x="221" y="1"/>
                        <a:pt x="194" y="5"/>
                        <a:pt x="167" y="14"/>
                      </a:cubicBezTo>
                      <a:cubicBezTo>
                        <a:pt x="67" y="47"/>
                        <a:pt x="0" y="181"/>
                        <a:pt x="34" y="314"/>
                      </a:cubicBezTo>
                      <a:cubicBezTo>
                        <a:pt x="70" y="423"/>
                        <a:pt x="174" y="482"/>
                        <a:pt x="273" y="482"/>
                      </a:cubicBezTo>
                      <a:cubicBezTo>
                        <a:pt x="357" y="482"/>
                        <a:pt x="437" y="439"/>
                        <a:pt x="467" y="348"/>
                      </a:cubicBezTo>
                      <a:cubicBezTo>
                        <a:pt x="554" y="174"/>
                        <a:pt x="415" y="1"/>
                        <a:pt x="24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2" name="Google Shape;21282;p61"/>
                <p:cNvSpPr/>
                <p:nvPr/>
              </p:nvSpPr>
              <p:spPr>
                <a:xfrm>
                  <a:off x="5915850" y="2557625"/>
                  <a:ext cx="14775" cy="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321" extrusionOk="0">
                      <a:moveTo>
                        <a:pt x="111" y="0"/>
                      </a:moveTo>
                      <a:cubicBezTo>
                        <a:pt x="44" y="0"/>
                        <a:pt x="1" y="39"/>
                        <a:pt x="29" y="145"/>
                      </a:cubicBezTo>
                      <a:cubicBezTo>
                        <a:pt x="57" y="256"/>
                        <a:pt x="153" y="320"/>
                        <a:pt x="261" y="320"/>
                      </a:cubicBezTo>
                      <a:cubicBezTo>
                        <a:pt x="284" y="320"/>
                        <a:pt x="307" y="318"/>
                        <a:pt x="330" y="312"/>
                      </a:cubicBezTo>
                      <a:cubicBezTo>
                        <a:pt x="591" y="241"/>
                        <a:pt x="277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3" name="Google Shape;21283;p61"/>
                <p:cNvSpPr/>
                <p:nvPr/>
              </p:nvSpPr>
              <p:spPr>
                <a:xfrm>
                  <a:off x="6492250" y="2926350"/>
                  <a:ext cx="178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" h="481" extrusionOk="0">
                      <a:moveTo>
                        <a:pt x="359" y="0"/>
                      </a:moveTo>
                      <a:cubicBezTo>
                        <a:pt x="149" y="0"/>
                        <a:pt x="1" y="301"/>
                        <a:pt x="223" y="440"/>
                      </a:cubicBezTo>
                      <a:cubicBezTo>
                        <a:pt x="273" y="468"/>
                        <a:pt x="322" y="480"/>
                        <a:pt x="366" y="480"/>
                      </a:cubicBezTo>
                      <a:cubicBezTo>
                        <a:pt x="588" y="480"/>
                        <a:pt x="713" y="179"/>
                        <a:pt x="490" y="40"/>
                      </a:cubicBezTo>
                      <a:cubicBezTo>
                        <a:pt x="446" y="12"/>
                        <a:pt x="401" y="0"/>
                        <a:pt x="35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4" name="Google Shape;21284;p61"/>
                <p:cNvSpPr/>
                <p:nvPr/>
              </p:nvSpPr>
              <p:spPr>
                <a:xfrm>
                  <a:off x="6717150" y="2748575"/>
                  <a:ext cx="15600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" h="474" extrusionOk="0">
                      <a:moveTo>
                        <a:pt x="269" y="1"/>
                      </a:moveTo>
                      <a:cubicBezTo>
                        <a:pt x="225" y="1"/>
                        <a:pt x="178" y="14"/>
                        <a:pt x="134" y="46"/>
                      </a:cubicBezTo>
                      <a:cubicBezTo>
                        <a:pt x="34" y="113"/>
                        <a:pt x="0" y="279"/>
                        <a:pt x="100" y="379"/>
                      </a:cubicBezTo>
                      <a:cubicBezTo>
                        <a:pt x="139" y="438"/>
                        <a:pt x="212" y="473"/>
                        <a:pt x="285" y="473"/>
                      </a:cubicBezTo>
                      <a:cubicBezTo>
                        <a:pt x="338" y="473"/>
                        <a:pt x="392" y="455"/>
                        <a:pt x="434" y="413"/>
                      </a:cubicBezTo>
                      <a:cubicBezTo>
                        <a:pt x="623" y="251"/>
                        <a:pt x="462" y="1"/>
                        <a:pt x="26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5" name="Google Shape;21285;p61"/>
                <p:cNvSpPr/>
                <p:nvPr/>
              </p:nvSpPr>
              <p:spPr>
                <a:xfrm>
                  <a:off x="6538675" y="2427775"/>
                  <a:ext cx="1557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" h="481" extrusionOk="0">
                      <a:moveTo>
                        <a:pt x="349" y="1"/>
                      </a:moveTo>
                      <a:cubicBezTo>
                        <a:pt x="309" y="1"/>
                        <a:pt x="270" y="12"/>
                        <a:pt x="234" y="35"/>
                      </a:cubicBezTo>
                      <a:cubicBezTo>
                        <a:pt x="1" y="102"/>
                        <a:pt x="34" y="402"/>
                        <a:pt x="268" y="469"/>
                      </a:cubicBezTo>
                      <a:cubicBezTo>
                        <a:pt x="292" y="477"/>
                        <a:pt x="315" y="481"/>
                        <a:pt x="337" y="481"/>
                      </a:cubicBezTo>
                      <a:cubicBezTo>
                        <a:pt x="504" y="481"/>
                        <a:pt x="623" y="278"/>
                        <a:pt x="535" y="102"/>
                      </a:cubicBezTo>
                      <a:cubicBezTo>
                        <a:pt x="492" y="37"/>
                        <a:pt x="421" y="1"/>
                        <a:pt x="34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6" name="Google Shape;21286;p61"/>
                <p:cNvSpPr/>
                <p:nvPr/>
              </p:nvSpPr>
              <p:spPr>
                <a:xfrm>
                  <a:off x="6043325" y="2371950"/>
                  <a:ext cx="12550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474" extrusionOk="0">
                      <a:moveTo>
                        <a:pt x="268" y="0"/>
                      </a:moveTo>
                      <a:cubicBezTo>
                        <a:pt x="134" y="0"/>
                        <a:pt x="34" y="100"/>
                        <a:pt x="1" y="200"/>
                      </a:cubicBezTo>
                      <a:cubicBezTo>
                        <a:pt x="1" y="334"/>
                        <a:pt x="101" y="467"/>
                        <a:pt x="234" y="467"/>
                      </a:cubicBezTo>
                      <a:cubicBezTo>
                        <a:pt x="252" y="471"/>
                        <a:pt x="269" y="473"/>
                        <a:pt x="285" y="473"/>
                      </a:cubicBezTo>
                      <a:cubicBezTo>
                        <a:pt x="393" y="473"/>
                        <a:pt x="472" y="383"/>
                        <a:pt x="501" y="267"/>
                      </a:cubicBezTo>
                      <a:cubicBezTo>
                        <a:pt x="501" y="133"/>
                        <a:pt x="401" y="0"/>
                        <a:pt x="26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7" name="Google Shape;21287;p61"/>
                <p:cNvSpPr/>
                <p:nvPr/>
              </p:nvSpPr>
              <p:spPr>
                <a:xfrm>
                  <a:off x="5906575" y="2652125"/>
                  <a:ext cx="13950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8" h="483" extrusionOk="0">
                      <a:moveTo>
                        <a:pt x="274" y="0"/>
                      </a:moveTo>
                      <a:cubicBezTo>
                        <a:pt x="194" y="0"/>
                        <a:pt x="113" y="43"/>
                        <a:pt x="67" y="134"/>
                      </a:cubicBezTo>
                      <a:cubicBezTo>
                        <a:pt x="0" y="235"/>
                        <a:pt x="67" y="401"/>
                        <a:pt x="167" y="468"/>
                      </a:cubicBezTo>
                      <a:cubicBezTo>
                        <a:pt x="198" y="478"/>
                        <a:pt x="228" y="483"/>
                        <a:pt x="258" y="483"/>
                      </a:cubicBezTo>
                      <a:cubicBezTo>
                        <a:pt x="422" y="483"/>
                        <a:pt x="557" y="337"/>
                        <a:pt x="501" y="168"/>
                      </a:cubicBezTo>
                      <a:cubicBezTo>
                        <a:pt x="464" y="59"/>
                        <a:pt x="370" y="0"/>
                        <a:pt x="27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8" name="Google Shape;21288;p61"/>
                <p:cNvSpPr/>
                <p:nvPr/>
              </p:nvSpPr>
              <p:spPr>
                <a:xfrm>
                  <a:off x="5827350" y="3269075"/>
                  <a:ext cx="14550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" h="481" extrusionOk="0">
                      <a:moveTo>
                        <a:pt x="248" y="1"/>
                      </a:moveTo>
                      <a:cubicBezTo>
                        <a:pt x="134" y="1"/>
                        <a:pt x="34" y="92"/>
                        <a:pt x="34" y="208"/>
                      </a:cubicBezTo>
                      <a:cubicBezTo>
                        <a:pt x="0" y="341"/>
                        <a:pt x="100" y="474"/>
                        <a:pt x="234" y="474"/>
                      </a:cubicBezTo>
                      <a:cubicBezTo>
                        <a:pt x="252" y="479"/>
                        <a:pt x="270" y="481"/>
                        <a:pt x="287" y="481"/>
                      </a:cubicBezTo>
                      <a:cubicBezTo>
                        <a:pt x="541" y="481"/>
                        <a:pt x="582" y="39"/>
                        <a:pt x="300" y="7"/>
                      </a:cubicBezTo>
                      <a:cubicBezTo>
                        <a:pt x="283" y="3"/>
                        <a:pt x="265" y="1"/>
                        <a:pt x="24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9" name="Google Shape;21289;p61"/>
                <p:cNvSpPr/>
                <p:nvPr/>
              </p:nvSpPr>
              <p:spPr>
                <a:xfrm>
                  <a:off x="6250425" y="3786550"/>
                  <a:ext cx="14750" cy="1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70" extrusionOk="0">
                      <a:moveTo>
                        <a:pt x="324" y="0"/>
                      </a:moveTo>
                      <a:cubicBezTo>
                        <a:pt x="146" y="0"/>
                        <a:pt x="1" y="195"/>
                        <a:pt x="123" y="390"/>
                      </a:cubicBezTo>
                      <a:cubicBezTo>
                        <a:pt x="178" y="445"/>
                        <a:pt x="243" y="470"/>
                        <a:pt x="313" y="470"/>
                      </a:cubicBezTo>
                      <a:cubicBezTo>
                        <a:pt x="370" y="470"/>
                        <a:pt x="430" y="453"/>
                        <a:pt x="490" y="424"/>
                      </a:cubicBezTo>
                      <a:cubicBezTo>
                        <a:pt x="590" y="323"/>
                        <a:pt x="590" y="190"/>
                        <a:pt x="523" y="90"/>
                      </a:cubicBezTo>
                      <a:cubicBezTo>
                        <a:pt x="460" y="27"/>
                        <a:pt x="390" y="0"/>
                        <a:pt x="32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0" name="Google Shape;21290;p61"/>
                <p:cNvSpPr/>
                <p:nvPr/>
              </p:nvSpPr>
              <p:spPr>
                <a:xfrm>
                  <a:off x="6830775" y="3420100"/>
                  <a:ext cx="15650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505" extrusionOk="0">
                      <a:moveTo>
                        <a:pt x="320" y="1"/>
                      </a:moveTo>
                      <a:cubicBezTo>
                        <a:pt x="138" y="1"/>
                        <a:pt x="1" y="215"/>
                        <a:pt x="125" y="371"/>
                      </a:cubicBezTo>
                      <a:cubicBezTo>
                        <a:pt x="170" y="460"/>
                        <a:pt x="244" y="504"/>
                        <a:pt x="328" y="504"/>
                      </a:cubicBezTo>
                      <a:cubicBezTo>
                        <a:pt x="370" y="504"/>
                        <a:pt x="414" y="493"/>
                        <a:pt x="459" y="471"/>
                      </a:cubicBezTo>
                      <a:cubicBezTo>
                        <a:pt x="626" y="338"/>
                        <a:pt x="592" y="71"/>
                        <a:pt x="359" y="4"/>
                      </a:cubicBezTo>
                      <a:cubicBezTo>
                        <a:pt x="346" y="2"/>
                        <a:pt x="333" y="1"/>
                        <a:pt x="32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1" name="Google Shape;21291;p61"/>
                <p:cNvSpPr/>
                <p:nvPr/>
              </p:nvSpPr>
              <p:spPr>
                <a:xfrm>
                  <a:off x="6683800" y="2885425"/>
                  <a:ext cx="14675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473" extrusionOk="0">
                      <a:moveTo>
                        <a:pt x="302" y="1"/>
                      </a:moveTo>
                      <a:cubicBezTo>
                        <a:pt x="279" y="1"/>
                        <a:pt x="256" y="3"/>
                        <a:pt x="234" y="9"/>
                      </a:cubicBezTo>
                      <a:cubicBezTo>
                        <a:pt x="33" y="42"/>
                        <a:pt x="0" y="343"/>
                        <a:pt x="200" y="443"/>
                      </a:cubicBezTo>
                      <a:cubicBezTo>
                        <a:pt x="235" y="463"/>
                        <a:pt x="272" y="473"/>
                        <a:pt x="309" y="473"/>
                      </a:cubicBezTo>
                      <a:cubicBezTo>
                        <a:pt x="450" y="473"/>
                        <a:pt x="587" y="335"/>
                        <a:pt x="534" y="176"/>
                      </a:cubicBezTo>
                      <a:cubicBezTo>
                        <a:pt x="506" y="65"/>
                        <a:pt x="410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2" name="Google Shape;21292;p61"/>
                <p:cNvSpPr/>
                <p:nvPr/>
              </p:nvSpPr>
              <p:spPr>
                <a:xfrm>
                  <a:off x="6211300" y="2631000"/>
                  <a:ext cx="17675" cy="1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" h="491" extrusionOk="0">
                      <a:moveTo>
                        <a:pt x="355" y="1"/>
                      </a:moveTo>
                      <a:cubicBezTo>
                        <a:pt x="174" y="1"/>
                        <a:pt x="0" y="389"/>
                        <a:pt x="253" y="446"/>
                      </a:cubicBezTo>
                      <a:cubicBezTo>
                        <a:pt x="285" y="477"/>
                        <a:pt x="318" y="490"/>
                        <a:pt x="352" y="490"/>
                      </a:cubicBezTo>
                      <a:cubicBezTo>
                        <a:pt x="533" y="490"/>
                        <a:pt x="707" y="102"/>
                        <a:pt x="454" y="45"/>
                      </a:cubicBezTo>
                      <a:cubicBezTo>
                        <a:pt x="422" y="14"/>
                        <a:pt x="388" y="1"/>
                        <a:pt x="35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3" name="Google Shape;21293;p61"/>
                <p:cNvSpPr/>
                <p:nvPr/>
              </p:nvSpPr>
              <p:spPr>
                <a:xfrm>
                  <a:off x="5730600" y="2838275"/>
                  <a:ext cx="145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78" extrusionOk="0">
                      <a:moveTo>
                        <a:pt x="297" y="0"/>
                      </a:moveTo>
                      <a:cubicBezTo>
                        <a:pt x="264" y="0"/>
                        <a:pt x="232" y="9"/>
                        <a:pt x="201" y="27"/>
                      </a:cubicBezTo>
                      <a:cubicBezTo>
                        <a:pt x="68" y="94"/>
                        <a:pt x="1" y="227"/>
                        <a:pt x="68" y="327"/>
                      </a:cubicBezTo>
                      <a:cubicBezTo>
                        <a:pt x="101" y="427"/>
                        <a:pt x="193" y="477"/>
                        <a:pt x="284" y="477"/>
                      </a:cubicBezTo>
                      <a:cubicBezTo>
                        <a:pt x="376" y="477"/>
                        <a:pt x="468" y="427"/>
                        <a:pt x="501" y="327"/>
                      </a:cubicBezTo>
                      <a:cubicBezTo>
                        <a:pt x="583" y="164"/>
                        <a:pt x="442" y="0"/>
                        <a:pt x="29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4" name="Google Shape;21294;p61"/>
                <p:cNvSpPr/>
                <p:nvPr/>
              </p:nvSpPr>
              <p:spPr>
                <a:xfrm>
                  <a:off x="5512125" y="3208325"/>
                  <a:ext cx="15575" cy="1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" h="476" extrusionOk="0">
                      <a:moveTo>
                        <a:pt x="262" y="1"/>
                      </a:moveTo>
                      <a:cubicBezTo>
                        <a:pt x="181" y="1"/>
                        <a:pt x="110" y="38"/>
                        <a:pt x="67" y="102"/>
                      </a:cubicBezTo>
                      <a:cubicBezTo>
                        <a:pt x="0" y="236"/>
                        <a:pt x="34" y="369"/>
                        <a:pt x="134" y="436"/>
                      </a:cubicBezTo>
                      <a:cubicBezTo>
                        <a:pt x="184" y="464"/>
                        <a:pt x="232" y="476"/>
                        <a:pt x="276" y="476"/>
                      </a:cubicBezTo>
                      <a:cubicBezTo>
                        <a:pt x="498" y="476"/>
                        <a:pt x="623" y="175"/>
                        <a:pt x="401" y="36"/>
                      </a:cubicBezTo>
                      <a:cubicBezTo>
                        <a:pt x="353" y="12"/>
                        <a:pt x="306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5" name="Google Shape;21295;p61"/>
                <p:cNvSpPr/>
                <p:nvPr/>
              </p:nvSpPr>
              <p:spPr>
                <a:xfrm>
                  <a:off x="5732275" y="3482725"/>
                  <a:ext cx="15875" cy="1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95" extrusionOk="0">
                      <a:moveTo>
                        <a:pt x="334" y="1"/>
                      </a:moveTo>
                      <a:cubicBezTo>
                        <a:pt x="134" y="1"/>
                        <a:pt x="1" y="234"/>
                        <a:pt x="134" y="401"/>
                      </a:cubicBezTo>
                      <a:cubicBezTo>
                        <a:pt x="173" y="459"/>
                        <a:pt x="245" y="495"/>
                        <a:pt x="319" y="495"/>
                      </a:cubicBezTo>
                      <a:cubicBezTo>
                        <a:pt x="372" y="495"/>
                        <a:pt x="426" y="476"/>
                        <a:pt x="468" y="434"/>
                      </a:cubicBezTo>
                      <a:cubicBezTo>
                        <a:pt x="634" y="301"/>
                        <a:pt x="568" y="34"/>
                        <a:pt x="3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6" name="Google Shape;21296;p61"/>
                <p:cNvSpPr/>
                <p:nvPr/>
              </p:nvSpPr>
              <p:spPr>
                <a:xfrm>
                  <a:off x="6486850" y="3283900"/>
                  <a:ext cx="13500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" h="482" extrusionOk="0">
                      <a:moveTo>
                        <a:pt x="266" y="0"/>
                      </a:moveTo>
                      <a:cubicBezTo>
                        <a:pt x="131" y="0"/>
                        <a:pt x="0" y="107"/>
                        <a:pt x="39" y="282"/>
                      </a:cubicBezTo>
                      <a:cubicBezTo>
                        <a:pt x="72" y="415"/>
                        <a:pt x="173" y="482"/>
                        <a:pt x="306" y="482"/>
                      </a:cubicBezTo>
                      <a:cubicBezTo>
                        <a:pt x="439" y="415"/>
                        <a:pt x="539" y="282"/>
                        <a:pt x="506" y="182"/>
                      </a:cubicBezTo>
                      <a:cubicBezTo>
                        <a:pt x="464" y="56"/>
                        <a:pt x="364" y="0"/>
                        <a:pt x="26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7" name="Google Shape;21297;p61"/>
                <p:cNvSpPr/>
                <p:nvPr/>
              </p:nvSpPr>
              <p:spPr>
                <a:xfrm>
                  <a:off x="6651275" y="2626625"/>
                  <a:ext cx="13975" cy="1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" h="496" extrusionOk="0">
                      <a:moveTo>
                        <a:pt x="256" y="1"/>
                      </a:moveTo>
                      <a:cubicBezTo>
                        <a:pt x="149" y="1"/>
                        <a:pt x="47" y="67"/>
                        <a:pt x="33" y="220"/>
                      </a:cubicBezTo>
                      <a:cubicBezTo>
                        <a:pt x="0" y="321"/>
                        <a:pt x="67" y="454"/>
                        <a:pt x="200" y="487"/>
                      </a:cubicBezTo>
                      <a:cubicBezTo>
                        <a:pt x="223" y="493"/>
                        <a:pt x="246" y="496"/>
                        <a:pt x="268" y="496"/>
                      </a:cubicBezTo>
                      <a:cubicBezTo>
                        <a:pt x="377" y="496"/>
                        <a:pt x="473" y="431"/>
                        <a:pt x="500" y="321"/>
                      </a:cubicBezTo>
                      <a:cubicBezTo>
                        <a:pt x="559" y="127"/>
                        <a:pt x="403" y="1"/>
                        <a:pt x="25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8" name="Google Shape;21298;p61"/>
                <p:cNvSpPr/>
                <p:nvPr/>
              </p:nvSpPr>
              <p:spPr>
                <a:xfrm>
                  <a:off x="6368000" y="2181775"/>
                  <a:ext cx="15600" cy="1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" h="476" extrusionOk="0">
                      <a:moveTo>
                        <a:pt x="362" y="0"/>
                      </a:moveTo>
                      <a:cubicBezTo>
                        <a:pt x="318" y="0"/>
                        <a:pt x="270" y="11"/>
                        <a:pt x="223" y="35"/>
                      </a:cubicBezTo>
                      <a:cubicBezTo>
                        <a:pt x="1" y="174"/>
                        <a:pt x="149" y="475"/>
                        <a:pt x="359" y="475"/>
                      </a:cubicBezTo>
                      <a:cubicBezTo>
                        <a:pt x="401" y="475"/>
                        <a:pt x="446" y="463"/>
                        <a:pt x="490" y="435"/>
                      </a:cubicBezTo>
                      <a:cubicBezTo>
                        <a:pt x="590" y="369"/>
                        <a:pt x="623" y="202"/>
                        <a:pt x="557" y="102"/>
                      </a:cubicBezTo>
                      <a:cubicBezTo>
                        <a:pt x="514" y="37"/>
                        <a:pt x="443" y="0"/>
                        <a:pt x="36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9" name="Google Shape;21299;p61"/>
                <p:cNvSpPr/>
                <p:nvPr/>
              </p:nvSpPr>
              <p:spPr>
                <a:xfrm>
                  <a:off x="5917400" y="2215125"/>
                  <a:ext cx="16450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" h="503" extrusionOk="0">
                      <a:moveTo>
                        <a:pt x="332" y="0"/>
                      </a:moveTo>
                      <a:cubicBezTo>
                        <a:pt x="322" y="0"/>
                        <a:pt x="312" y="1"/>
                        <a:pt x="301" y="2"/>
                      </a:cubicBezTo>
                      <a:cubicBezTo>
                        <a:pt x="1" y="35"/>
                        <a:pt x="34" y="502"/>
                        <a:pt x="334" y="502"/>
                      </a:cubicBezTo>
                      <a:cubicBezTo>
                        <a:pt x="657" y="470"/>
                        <a:pt x="636" y="0"/>
                        <a:pt x="33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00" name="Google Shape;21300;p61"/>
                <p:cNvSpPr/>
                <p:nvPr/>
              </p:nvSpPr>
              <p:spPr>
                <a:xfrm>
                  <a:off x="5521300" y="2595225"/>
                  <a:ext cx="13350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85" extrusionOk="0">
                      <a:moveTo>
                        <a:pt x="284" y="0"/>
                      </a:moveTo>
                      <a:cubicBezTo>
                        <a:pt x="217" y="0"/>
                        <a:pt x="150" y="25"/>
                        <a:pt x="100" y="75"/>
                      </a:cubicBezTo>
                      <a:cubicBezTo>
                        <a:pt x="0" y="176"/>
                        <a:pt x="0" y="342"/>
                        <a:pt x="100" y="409"/>
                      </a:cubicBezTo>
                      <a:cubicBezTo>
                        <a:pt x="150" y="459"/>
                        <a:pt x="217" y="484"/>
                        <a:pt x="284" y="484"/>
                      </a:cubicBezTo>
                      <a:cubicBezTo>
                        <a:pt x="350" y="484"/>
                        <a:pt x="417" y="459"/>
                        <a:pt x="467" y="409"/>
                      </a:cubicBezTo>
                      <a:cubicBezTo>
                        <a:pt x="534" y="342"/>
                        <a:pt x="534" y="176"/>
                        <a:pt x="467" y="75"/>
                      </a:cubicBezTo>
                      <a:cubicBezTo>
                        <a:pt x="417" y="25"/>
                        <a:pt x="350" y="0"/>
                        <a:pt x="28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01" name="Google Shape;21301;p61"/>
                <p:cNvSpPr/>
                <p:nvPr/>
              </p:nvSpPr>
              <p:spPr>
                <a:xfrm>
                  <a:off x="5501275" y="3131500"/>
                  <a:ext cx="11700" cy="1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491" extrusionOk="0">
                      <a:moveTo>
                        <a:pt x="184" y="0"/>
                      </a:moveTo>
                      <a:cubicBezTo>
                        <a:pt x="76" y="0"/>
                        <a:pt x="1" y="95"/>
                        <a:pt x="1" y="240"/>
                      </a:cubicBezTo>
                      <a:cubicBezTo>
                        <a:pt x="1" y="407"/>
                        <a:pt x="117" y="490"/>
                        <a:pt x="234" y="490"/>
                      </a:cubicBezTo>
                      <a:cubicBezTo>
                        <a:pt x="351" y="490"/>
                        <a:pt x="468" y="407"/>
                        <a:pt x="468" y="240"/>
                      </a:cubicBezTo>
                      <a:cubicBezTo>
                        <a:pt x="468" y="107"/>
                        <a:pt x="368" y="6"/>
                        <a:pt x="234" y="6"/>
                      </a:cubicBezTo>
                      <a:cubicBezTo>
                        <a:pt x="217" y="2"/>
                        <a:pt x="200" y="0"/>
                        <a:pt x="18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02" name="Google Shape;21302;p61"/>
                <p:cNvSpPr/>
                <p:nvPr/>
              </p:nvSpPr>
              <p:spPr>
                <a:xfrm>
                  <a:off x="6099200" y="3701025"/>
                  <a:ext cx="13375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4" extrusionOk="0">
                      <a:moveTo>
                        <a:pt x="280" y="0"/>
                      </a:moveTo>
                      <a:cubicBezTo>
                        <a:pt x="217" y="0"/>
                        <a:pt x="151" y="25"/>
                        <a:pt x="101" y="75"/>
                      </a:cubicBezTo>
                      <a:cubicBezTo>
                        <a:pt x="1" y="142"/>
                        <a:pt x="1" y="309"/>
                        <a:pt x="101" y="409"/>
                      </a:cubicBezTo>
                      <a:cubicBezTo>
                        <a:pt x="151" y="459"/>
                        <a:pt x="217" y="484"/>
                        <a:pt x="280" y="484"/>
                      </a:cubicBezTo>
                      <a:cubicBezTo>
                        <a:pt x="343" y="484"/>
                        <a:pt x="401" y="459"/>
                        <a:pt x="434" y="409"/>
                      </a:cubicBezTo>
                      <a:cubicBezTo>
                        <a:pt x="534" y="309"/>
                        <a:pt x="534" y="142"/>
                        <a:pt x="434" y="75"/>
                      </a:cubicBezTo>
                      <a:cubicBezTo>
                        <a:pt x="401" y="25"/>
                        <a:pt x="343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03" name="Google Shape;21303;p61"/>
                <p:cNvSpPr/>
                <p:nvPr/>
              </p:nvSpPr>
              <p:spPr>
                <a:xfrm>
                  <a:off x="6966500" y="3545200"/>
                  <a:ext cx="1170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409" extrusionOk="0">
                      <a:moveTo>
                        <a:pt x="372" y="0"/>
                      </a:moveTo>
                      <a:cubicBezTo>
                        <a:pt x="221" y="0"/>
                        <a:pt x="0" y="408"/>
                        <a:pt x="223" y="408"/>
                      </a:cubicBezTo>
                      <a:cubicBezTo>
                        <a:pt x="236" y="408"/>
                        <a:pt x="251" y="407"/>
                        <a:pt x="267" y="404"/>
                      </a:cubicBezTo>
                      <a:cubicBezTo>
                        <a:pt x="400" y="371"/>
                        <a:pt x="467" y="237"/>
                        <a:pt x="467" y="104"/>
                      </a:cubicBezTo>
                      <a:cubicBezTo>
                        <a:pt x="447" y="30"/>
                        <a:pt x="412" y="0"/>
                        <a:pt x="37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04" name="Google Shape;21304;p61"/>
                <p:cNvSpPr/>
                <p:nvPr/>
              </p:nvSpPr>
              <p:spPr>
                <a:xfrm>
                  <a:off x="7250675" y="2937500"/>
                  <a:ext cx="15225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473" extrusionOk="0">
                      <a:moveTo>
                        <a:pt x="346" y="1"/>
                      </a:moveTo>
                      <a:cubicBezTo>
                        <a:pt x="259" y="1"/>
                        <a:pt x="165" y="56"/>
                        <a:pt x="141" y="128"/>
                      </a:cubicBezTo>
                      <a:cubicBezTo>
                        <a:pt x="1" y="292"/>
                        <a:pt x="223" y="473"/>
                        <a:pt x="390" y="473"/>
                      </a:cubicBezTo>
                      <a:cubicBezTo>
                        <a:pt x="461" y="473"/>
                        <a:pt x="522" y="440"/>
                        <a:pt x="542" y="361"/>
                      </a:cubicBezTo>
                      <a:cubicBezTo>
                        <a:pt x="608" y="228"/>
                        <a:pt x="575" y="94"/>
                        <a:pt x="442" y="28"/>
                      </a:cubicBezTo>
                      <a:cubicBezTo>
                        <a:pt x="414" y="9"/>
                        <a:pt x="380" y="1"/>
                        <a:pt x="34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05" name="Google Shape;21305;p61"/>
                <p:cNvSpPr/>
                <p:nvPr/>
              </p:nvSpPr>
              <p:spPr>
                <a:xfrm>
                  <a:off x="7016525" y="2532050"/>
                  <a:ext cx="148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3" h="481" extrusionOk="0">
                      <a:moveTo>
                        <a:pt x="317" y="1"/>
                      </a:moveTo>
                      <a:cubicBezTo>
                        <a:pt x="275" y="1"/>
                        <a:pt x="234" y="12"/>
                        <a:pt x="201" y="34"/>
                      </a:cubicBezTo>
                      <a:cubicBezTo>
                        <a:pt x="1" y="134"/>
                        <a:pt x="34" y="401"/>
                        <a:pt x="234" y="468"/>
                      </a:cubicBezTo>
                      <a:cubicBezTo>
                        <a:pt x="261" y="477"/>
                        <a:pt x="287" y="481"/>
                        <a:pt x="312" y="481"/>
                      </a:cubicBezTo>
                      <a:cubicBezTo>
                        <a:pt x="475" y="481"/>
                        <a:pt x="592" y="307"/>
                        <a:pt x="534" y="134"/>
                      </a:cubicBezTo>
                      <a:cubicBezTo>
                        <a:pt x="490" y="45"/>
                        <a:pt x="401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06" name="Google Shape;21306;p61"/>
                <p:cNvSpPr/>
                <p:nvPr/>
              </p:nvSpPr>
              <p:spPr>
                <a:xfrm>
                  <a:off x="6149700" y="2426000"/>
                  <a:ext cx="14575" cy="1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80" extrusionOk="0">
                      <a:moveTo>
                        <a:pt x="296" y="0"/>
                      </a:moveTo>
                      <a:cubicBezTo>
                        <a:pt x="42" y="0"/>
                        <a:pt x="1" y="442"/>
                        <a:pt x="282" y="473"/>
                      </a:cubicBezTo>
                      <a:cubicBezTo>
                        <a:pt x="300" y="478"/>
                        <a:pt x="317" y="480"/>
                        <a:pt x="335" y="480"/>
                      </a:cubicBezTo>
                      <a:cubicBezTo>
                        <a:pt x="449" y="480"/>
                        <a:pt x="549" y="389"/>
                        <a:pt x="549" y="273"/>
                      </a:cubicBezTo>
                      <a:cubicBezTo>
                        <a:pt x="583" y="140"/>
                        <a:pt x="482" y="6"/>
                        <a:pt x="349" y="6"/>
                      </a:cubicBezTo>
                      <a:cubicBezTo>
                        <a:pt x="330" y="2"/>
                        <a:pt x="312" y="0"/>
                        <a:pt x="29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07" name="Google Shape;21307;p61"/>
                <p:cNvSpPr/>
                <p:nvPr/>
              </p:nvSpPr>
              <p:spPr>
                <a:xfrm>
                  <a:off x="5920750" y="3707050"/>
                  <a:ext cx="13350" cy="1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70" extrusionOk="0">
                      <a:moveTo>
                        <a:pt x="270" y="1"/>
                      </a:moveTo>
                      <a:cubicBezTo>
                        <a:pt x="186" y="1"/>
                        <a:pt x="111" y="45"/>
                        <a:pt x="67" y="134"/>
                      </a:cubicBezTo>
                      <a:cubicBezTo>
                        <a:pt x="0" y="234"/>
                        <a:pt x="34" y="401"/>
                        <a:pt x="167" y="435"/>
                      </a:cubicBezTo>
                      <a:cubicBezTo>
                        <a:pt x="202" y="458"/>
                        <a:pt x="242" y="469"/>
                        <a:pt x="281" y="469"/>
                      </a:cubicBezTo>
                      <a:cubicBezTo>
                        <a:pt x="353" y="469"/>
                        <a:pt x="424" y="432"/>
                        <a:pt x="467" y="368"/>
                      </a:cubicBezTo>
                      <a:cubicBezTo>
                        <a:pt x="534" y="234"/>
                        <a:pt x="501" y="101"/>
                        <a:pt x="401" y="34"/>
                      </a:cubicBezTo>
                      <a:cubicBezTo>
                        <a:pt x="356" y="12"/>
                        <a:pt x="312" y="1"/>
                        <a:pt x="27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08" name="Google Shape;21308;p61"/>
                <p:cNvSpPr/>
                <p:nvPr/>
              </p:nvSpPr>
              <p:spPr>
                <a:xfrm>
                  <a:off x="6843350" y="3549450"/>
                  <a:ext cx="13075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508" extrusionOk="0">
                      <a:moveTo>
                        <a:pt x="284" y="1"/>
                      </a:moveTo>
                      <a:cubicBezTo>
                        <a:pt x="142" y="1"/>
                        <a:pt x="0" y="114"/>
                        <a:pt x="56" y="301"/>
                      </a:cubicBezTo>
                      <a:cubicBezTo>
                        <a:pt x="56" y="417"/>
                        <a:pt x="157" y="507"/>
                        <a:pt x="270" y="507"/>
                      </a:cubicBezTo>
                      <a:cubicBezTo>
                        <a:pt x="288" y="507"/>
                        <a:pt x="305" y="505"/>
                        <a:pt x="323" y="501"/>
                      </a:cubicBezTo>
                      <a:cubicBezTo>
                        <a:pt x="456" y="467"/>
                        <a:pt x="523" y="367"/>
                        <a:pt x="523" y="234"/>
                      </a:cubicBezTo>
                      <a:cubicBezTo>
                        <a:pt x="508" y="72"/>
                        <a:pt x="396" y="1"/>
                        <a:pt x="28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09" name="Google Shape;21309;p61"/>
                <p:cNvSpPr/>
                <p:nvPr/>
              </p:nvSpPr>
              <p:spPr>
                <a:xfrm>
                  <a:off x="6896375" y="3010575"/>
                  <a:ext cx="12600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" h="505" extrusionOk="0">
                      <a:moveTo>
                        <a:pt x="229" y="0"/>
                      </a:moveTo>
                      <a:cubicBezTo>
                        <a:pt x="137" y="0"/>
                        <a:pt x="36" y="91"/>
                        <a:pt x="36" y="207"/>
                      </a:cubicBezTo>
                      <a:cubicBezTo>
                        <a:pt x="1" y="403"/>
                        <a:pt x="137" y="504"/>
                        <a:pt x="272" y="504"/>
                      </a:cubicBezTo>
                      <a:cubicBezTo>
                        <a:pt x="388" y="504"/>
                        <a:pt x="503" y="428"/>
                        <a:pt x="503" y="274"/>
                      </a:cubicBezTo>
                      <a:cubicBezTo>
                        <a:pt x="503" y="140"/>
                        <a:pt x="437" y="7"/>
                        <a:pt x="270" y="7"/>
                      </a:cubicBezTo>
                      <a:cubicBezTo>
                        <a:pt x="257" y="2"/>
                        <a:pt x="243" y="0"/>
                        <a:pt x="22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10" name="Google Shape;21310;p61"/>
                <p:cNvSpPr/>
                <p:nvPr/>
              </p:nvSpPr>
              <p:spPr>
                <a:xfrm>
                  <a:off x="6679625" y="2642100"/>
                  <a:ext cx="13350" cy="1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71" extrusionOk="0">
                      <a:moveTo>
                        <a:pt x="273" y="0"/>
                      </a:moveTo>
                      <a:cubicBezTo>
                        <a:pt x="228" y="0"/>
                        <a:pt x="181" y="11"/>
                        <a:pt x="134" y="35"/>
                      </a:cubicBezTo>
                      <a:cubicBezTo>
                        <a:pt x="34" y="102"/>
                        <a:pt x="0" y="235"/>
                        <a:pt x="67" y="369"/>
                      </a:cubicBezTo>
                      <a:cubicBezTo>
                        <a:pt x="110" y="433"/>
                        <a:pt x="181" y="470"/>
                        <a:pt x="262" y="470"/>
                      </a:cubicBezTo>
                      <a:cubicBezTo>
                        <a:pt x="306" y="470"/>
                        <a:pt x="353" y="459"/>
                        <a:pt x="401" y="435"/>
                      </a:cubicBezTo>
                      <a:cubicBezTo>
                        <a:pt x="501" y="369"/>
                        <a:pt x="534" y="235"/>
                        <a:pt x="467" y="102"/>
                      </a:cubicBezTo>
                      <a:cubicBezTo>
                        <a:pt x="424" y="37"/>
                        <a:pt x="353" y="0"/>
                        <a:pt x="27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11" name="Google Shape;21311;p61"/>
                <p:cNvSpPr/>
                <p:nvPr/>
              </p:nvSpPr>
              <p:spPr>
                <a:xfrm>
                  <a:off x="5993300" y="2555250"/>
                  <a:ext cx="125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81" extrusionOk="0">
                      <a:moveTo>
                        <a:pt x="248" y="0"/>
                      </a:moveTo>
                      <a:cubicBezTo>
                        <a:pt x="134" y="0"/>
                        <a:pt x="29" y="91"/>
                        <a:pt x="0" y="207"/>
                      </a:cubicBezTo>
                      <a:cubicBezTo>
                        <a:pt x="0" y="340"/>
                        <a:pt x="100" y="474"/>
                        <a:pt x="234" y="474"/>
                      </a:cubicBezTo>
                      <a:cubicBezTo>
                        <a:pt x="251" y="478"/>
                        <a:pt x="268" y="480"/>
                        <a:pt x="285" y="480"/>
                      </a:cubicBezTo>
                      <a:cubicBezTo>
                        <a:pt x="392" y="480"/>
                        <a:pt x="472" y="389"/>
                        <a:pt x="501" y="273"/>
                      </a:cubicBezTo>
                      <a:cubicBezTo>
                        <a:pt x="501" y="140"/>
                        <a:pt x="434" y="7"/>
                        <a:pt x="301" y="7"/>
                      </a:cubicBezTo>
                      <a:cubicBezTo>
                        <a:pt x="283" y="2"/>
                        <a:pt x="265" y="0"/>
                        <a:pt x="24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12" name="Google Shape;21312;p61"/>
                <p:cNvSpPr/>
                <p:nvPr/>
              </p:nvSpPr>
              <p:spPr>
                <a:xfrm>
                  <a:off x="5384525" y="2805750"/>
                  <a:ext cx="13375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7" extrusionOk="0">
                      <a:moveTo>
                        <a:pt x="273" y="1"/>
                      </a:moveTo>
                      <a:cubicBezTo>
                        <a:pt x="239" y="1"/>
                        <a:pt x="203" y="9"/>
                        <a:pt x="167" y="27"/>
                      </a:cubicBezTo>
                      <a:cubicBezTo>
                        <a:pt x="34" y="60"/>
                        <a:pt x="1" y="194"/>
                        <a:pt x="34" y="327"/>
                      </a:cubicBezTo>
                      <a:cubicBezTo>
                        <a:pt x="83" y="425"/>
                        <a:pt x="167" y="487"/>
                        <a:pt x="262" y="487"/>
                      </a:cubicBezTo>
                      <a:cubicBezTo>
                        <a:pt x="296" y="487"/>
                        <a:pt x="332" y="479"/>
                        <a:pt x="368" y="461"/>
                      </a:cubicBezTo>
                      <a:cubicBezTo>
                        <a:pt x="468" y="427"/>
                        <a:pt x="534" y="261"/>
                        <a:pt x="501" y="161"/>
                      </a:cubicBezTo>
                      <a:cubicBezTo>
                        <a:pt x="452" y="63"/>
                        <a:pt x="368" y="1"/>
                        <a:pt x="27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13" name="Google Shape;21313;p61"/>
                <p:cNvSpPr/>
                <p:nvPr/>
              </p:nvSpPr>
              <p:spPr>
                <a:xfrm>
                  <a:off x="5969100" y="3866300"/>
                  <a:ext cx="15000" cy="1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" h="479" extrusionOk="0">
                      <a:moveTo>
                        <a:pt x="294" y="1"/>
                      </a:moveTo>
                      <a:cubicBezTo>
                        <a:pt x="211" y="1"/>
                        <a:pt x="132" y="38"/>
                        <a:pt x="68" y="102"/>
                      </a:cubicBezTo>
                      <a:cubicBezTo>
                        <a:pt x="1" y="202"/>
                        <a:pt x="34" y="369"/>
                        <a:pt x="134" y="436"/>
                      </a:cubicBezTo>
                      <a:cubicBezTo>
                        <a:pt x="182" y="465"/>
                        <a:pt x="228" y="478"/>
                        <a:pt x="271" y="478"/>
                      </a:cubicBezTo>
                      <a:cubicBezTo>
                        <a:pt x="470" y="478"/>
                        <a:pt x="599" y="200"/>
                        <a:pt x="435" y="36"/>
                      </a:cubicBezTo>
                      <a:cubicBezTo>
                        <a:pt x="387" y="12"/>
                        <a:pt x="340" y="1"/>
                        <a:pt x="29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14" name="Google Shape;21314;p61"/>
                <p:cNvSpPr/>
                <p:nvPr/>
              </p:nvSpPr>
              <p:spPr>
                <a:xfrm>
                  <a:off x="7143250" y="3753175"/>
                  <a:ext cx="1257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393" extrusionOk="0">
                      <a:moveTo>
                        <a:pt x="416" y="0"/>
                      </a:moveTo>
                      <a:cubicBezTo>
                        <a:pt x="267" y="0"/>
                        <a:pt x="0" y="392"/>
                        <a:pt x="244" y="392"/>
                      </a:cubicBezTo>
                      <a:cubicBezTo>
                        <a:pt x="252" y="392"/>
                        <a:pt x="260" y="392"/>
                        <a:pt x="269" y="391"/>
                      </a:cubicBezTo>
                      <a:cubicBezTo>
                        <a:pt x="402" y="358"/>
                        <a:pt x="502" y="257"/>
                        <a:pt x="502" y="124"/>
                      </a:cubicBezTo>
                      <a:cubicBezTo>
                        <a:pt x="495" y="35"/>
                        <a:pt x="461" y="0"/>
                        <a:pt x="41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15" name="Google Shape;21315;p61"/>
                <p:cNvSpPr/>
                <p:nvPr/>
              </p:nvSpPr>
              <p:spPr>
                <a:xfrm>
                  <a:off x="7211725" y="2953150"/>
                  <a:ext cx="12475" cy="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" h="364" extrusionOk="0">
                      <a:moveTo>
                        <a:pt x="240" y="1"/>
                      </a:moveTo>
                      <a:cubicBezTo>
                        <a:pt x="0" y="1"/>
                        <a:pt x="257" y="364"/>
                        <a:pt x="407" y="364"/>
                      </a:cubicBezTo>
                      <a:cubicBezTo>
                        <a:pt x="454" y="364"/>
                        <a:pt x="491" y="328"/>
                        <a:pt x="498" y="236"/>
                      </a:cubicBezTo>
                      <a:cubicBezTo>
                        <a:pt x="498" y="102"/>
                        <a:pt x="398" y="2"/>
                        <a:pt x="265" y="2"/>
                      </a:cubicBezTo>
                      <a:cubicBezTo>
                        <a:pt x="256" y="1"/>
                        <a:pt x="247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16" name="Google Shape;21316;p61"/>
                <p:cNvSpPr/>
                <p:nvPr/>
              </p:nvSpPr>
              <p:spPr>
                <a:xfrm>
                  <a:off x="6864750" y="2408600"/>
                  <a:ext cx="1557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" h="481" extrusionOk="0">
                      <a:moveTo>
                        <a:pt x="308" y="0"/>
                      </a:moveTo>
                      <a:cubicBezTo>
                        <a:pt x="262" y="0"/>
                        <a:pt x="215" y="11"/>
                        <a:pt x="167" y="35"/>
                      </a:cubicBezTo>
                      <a:cubicBezTo>
                        <a:pt x="1" y="135"/>
                        <a:pt x="34" y="435"/>
                        <a:pt x="267" y="469"/>
                      </a:cubicBezTo>
                      <a:cubicBezTo>
                        <a:pt x="291" y="477"/>
                        <a:pt x="315" y="480"/>
                        <a:pt x="337" y="480"/>
                      </a:cubicBezTo>
                      <a:cubicBezTo>
                        <a:pt x="503" y="480"/>
                        <a:pt x="622" y="278"/>
                        <a:pt x="534" y="102"/>
                      </a:cubicBezTo>
                      <a:cubicBezTo>
                        <a:pt x="470" y="37"/>
                        <a:pt x="391" y="0"/>
                        <a:pt x="30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17" name="Google Shape;21317;p61"/>
                <p:cNvSpPr/>
                <p:nvPr/>
              </p:nvSpPr>
              <p:spPr>
                <a:xfrm>
                  <a:off x="6595400" y="2618100"/>
                  <a:ext cx="15900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" h="514" extrusionOk="0">
                      <a:moveTo>
                        <a:pt x="282" y="1"/>
                      </a:moveTo>
                      <a:cubicBezTo>
                        <a:pt x="229" y="1"/>
                        <a:pt x="176" y="19"/>
                        <a:pt x="134" y="61"/>
                      </a:cubicBezTo>
                      <a:cubicBezTo>
                        <a:pt x="34" y="128"/>
                        <a:pt x="0" y="295"/>
                        <a:pt x="100" y="395"/>
                      </a:cubicBezTo>
                      <a:cubicBezTo>
                        <a:pt x="147" y="479"/>
                        <a:pt x="215" y="513"/>
                        <a:pt x="283" y="513"/>
                      </a:cubicBezTo>
                      <a:cubicBezTo>
                        <a:pt x="458" y="513"/>
                        <a:pt x="635" y="287"/>
                        <a:pt x="467" y="94"/>
                      </a:cubicBezTo>
                      <a:cubicBezTo>
                        <a:pt x="428" y="36"/>
                        <a:pt x="356" y="1"/>
                        <a:pt x="28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18" name="Google Shape;21318;p61"/>
                <p:cNvSpPr/>
                <p:nvPr/>
              </p:nvSpPr>
              <p:spPr>
                <a:xfrm>
                  <a:off x="5583600" y="3375725"/>
                  <a:ext cx="16100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" h="500" extrusionOk="0">
                      <a:moveTo>
                        <a:pt x="380" y="1"/>
                      </a:moveTo>
                      <a:cubicBezTo>
                        <a:pt x="332" y="1"/>
                        <a:pt x="285" y="17"/>
                        <a:pt x="243" y="44"/>
                      </a:cubicBezTo>
                      <a:cubicBezTo>
                        <a:pt x="1" y="206"/>
                        <a:pt x="151" y="499"/>
                        <a:pt x="358" y="499"/>
                      </a:cubicBezTo>
                      <a:cubicBezTo>
                        <a:pt x="407" y="499"/>
                        <a:pt x="459" y="483"/>
                        <a:pt x="510" y="445"/>
                      </a:cubicBezTo>
                      <a:cubicBezTo>
                        <a:pt x="610" y="345"/>
                        <a:pt x="644" y="211"/>
                        <a:pt x="577" y="111"/>
                      </a:cubicBezTo>
                      <a:cubicBezTo>
                        <a:pt x="518" y="33"/>
                        <a:pt x="448" y="1"/>
                        <a:pt x="38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19" name="Google Shape;21319;p61"/>
                <p:cNvSpPr/>
                <p:nvPr/>
              </p:nvSpPr>
              <p:spPr>
                <a:xfrm>
                  <a:off x="5760625" y="3895200"/>
                  <a:ext cx="13975" cy="1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" h="498" extrusionOk="0">
                      <a:moveTo>
                        <a:pt x="279" y="1"/>
                      </a:moveTo>
                      <a:cubicBezTo>
                        <a:pt x="254" y="1"/>
                        <a:pt x="228" y="5"/>
                        <a:pt x="201" y="14"/>
                      </a:cubicBezTo>
                      <a:cubicBezTo>
                        <a:pt x="67" y="80"/>
                        <a:pt x="1" y="214"/>
                        <a:pt x="34" y="347"/>
                      </a:cubicBezTo>
                      <a:cubicBezTo>
                        <a:pt x="67" y="447"/>
                        <a:pt x="159" y="497"/>
                        <a:pt x="255" y="497"/>
                      </a:cubicBezTo>
                      <a:cubicBezTo>
                        <a:pt x="351" y="497"/>
                        <a:pt x="451" y="447"/>
                        <a:pt x="501" y="347"/>
                      </a:cubicBezTo>
                      <a:cubicBezTo>
                        <a:pt x="559" y="174"/>
                        <a:pt x="441" y="1"/>
                        <a:pt x="27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0" name="Google Shape;21320;p61"/>
                <p:cNvSpPr/>
                <p:nvPr/>
              </p:nvSpPr>
              <p:spPr>
                <a:xfrm>
                  <a:off x="6544050" y="3766600"/>
                  <a:ext cx="14375" cy="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" h="328" extrusionOk="0">
                      <a:moveTo>
                        <a:pt x="110" y="0"/>
                      </a:moveTo>
                      <a:cubicBezTo>
                        <a:pt x="45" y="0"/>
                        <a:pt x="1" y="42"/>
                        <a:pt x="19" y="154"/>
                      </a:cubicBezTo>
                      <a:cubicBezTo>
                        <a:pt x="48" y="241"/>
                        <a:pt x="127" y="327"/>
                        <a:pt x="234" y="327"/>
                      </a:cubicBezTo>
                      <a:cubicBezTo>
                        <a:pt x="251" y="327"/>
                        <a:pt x="268" y="325"/>
                        <a:pt x="286" y="321"/>
                      </a:cubicBezTo>
                      <a:cubicBezTo>
                        <a:pt x="574" y="273"/>
                        <a:pt x="275" y="0"/>
                        <a:pt x="11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1" name="Google Shape;21321;p61"/>
                <p:cNvSpPr/>
                <p:nvPr/>
              </p:nvSpPr>
              <p:spPr>
                <a:xfrm>
                  <a:off x="6748975" y="3073875"/>
                  <a:ext cx="11550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" h="411" extrusionOk="0">
                      <a:moveTo>
                        <a:pt x="202" y="1"/>
                      </a:moveTo>
                      <a:cubicBezTo>
                        <a:pt x="1" y="1"/>
                        <a:pt x="201" y="410"/>
                        <a:pt x="340" y="410"/>
                      </a:cubicBezTo>
                      <a:cubicBezTo>
                        <a:pt x="377" y="410"/>
                        <a:pt x="409" y="382"/>
                        <a:pt x="429" y="310"/>
                      </a:cubicBezTo>
                      <a:cubicBezTo>
                        <a:pt x="462" y="177"/>
                        <a:pt x="395" y="43"/>
                        <a:pt x="262" y="10"/>
                      </a:cubicBezTo>
                      <a:cubicBezTo>
                        <a:pt x="239" y="4"/>
                        <a:pt x="219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2" name="Google Shape;21322;p61"/>
                <p:cNvSpPr/>
                <p:nvPr/>
              </p:nvSpPr>
              <p:spPr>
                <a:xfrm>
                  <a:off x="6283300" y="2373350"/>
                  <a:ext cx="17100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489" extrusionOk="0">
                      <a:moveTo>
                        <a:pt x="350" y="0"/>
                      </a:moveTo>
                      <a:cubicBezTo>
                        <a:pt x="176" y="0"/>
                        <a:pt x="0" y="189"/>
                        <a:pt x="142" y="378"/>
                      </a:cubicBezTo>
                      <a:cubicBezTo>
                        <a:pt x="191" y="456"/>
                        <a:pt x="263" y="488"/>
                        <a:pt x="335" y="488"/>
                      </a:cubicBezTo>
                      <a:cubicBezTo>
                        <a:pt x="508" y="488"/>
                        <a:pt x="684" y="300"/>
                        <a:pt x="542" y="111"/>
                      </a:cubicBezTo>
                      <a:cubicBezTo>
                        <a:pt x="493" y="33"/>
                        <a:pt x="422" y="0"/>
                        <a:pt x="35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3" name="Google Shape;21323;p61"/>
                <p:cNvSpPr/>
                <p:nvPr/>
              </p:nvSpPr>
              <p:spPr>
                <a:xfrm>
                  <a:off x="5384525" y="2532675"/>
                  <a:ext cx="1252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83" extrusionOk="0">
                      <a:moveTo>
                        <a:pt x="269" y="0"/>
                      </a:moveTo>
                      <a:cubicBezTo>
                        <a:pt x="247" y="0"/>
                        <a:pt x="224" y="3"/>
                        <a:pt x="201" y="9"/>
                      </a:cubicBezTo>
                      <a:cubicBezTo>
                        <a:pt x="67" y="9"/>
                        <a:pt x="1" y="142"/>
                        <a:pt x="1" y="276"/>
                      </a:cubicBezTo>
                      <a:cubicBezTo>
                        <a:pt x="30" y="392"/>
                        <a:pt x="134" y="482"/>
                        <a:pt x="248" y="482"/>
                      </a:cubicBezTo>
                      <a:cubicBezTo>
                        <a:pt x="266" y="482"/>
                        <a:pt x="283" y="480"/>
                        <a:pt x="301" y="476"/>
                      </a:cubicBezTo>
                      <a:cubicBezTo>
                        <a:pt x="434" y="443"/>
                        <a:pt x="501" y="309"/>
                        <a:pt x="501" y="176"/>
                      </a:cubicBezTo>
                      <a:cubicBezTo>
                        <a:pt x="473" y="65"/>
                        <a:pt x="377" y="0"/>
                        <a:pt x="26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4" name="Google Shape;21324;p61"/>
                <p:cNvSpPr/>
                <p:nvPr/>
              </p:nvSpPr>
              <p:spPr>
                <a:xfrm>
                  <a:off x="5870700" y="3356400"/>
                  <a:ext cx="13900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478" extrusionOk="0">
                      <a:moveTo>
                        <a:pt x="268" y="0"/>
                      </a:moveTo>
                      <a:cubicBezTo>
                        <a:pt x="176" y="0"/>
                        <a:pt x="84" y="50"/>
                        <a:pt x="34" y="150"/>
                      </a:cubicBezTo>
                      <a:cubicBezTo>
                        <a:pt x="1" y="284"/>
                        <a:pt x="68" y="417"/>
                        <a:pt x="168" y="451"/>
                      </a:cubicBezTo>
                      <a:cubicBezTo>
                        <a:pt x="204" y="469"/>
                        <a:pt x="241" y="477"/>
                        <a:pt x="276" y="477"/>
                      </a:cubicBezTo>
                      <a:cubicBezTo>
                        <a:pt x="432" y="477"/>
                        <a:pt x="556" y="314"/>
                        <a:pt x="501" y="150"/>
                      </a:cubicBezTo>
                      <a:cubicBezTo>
                        <a:pt x="451" y="50"/>
                        <a:pt x="359" y="0"/>
                        <a:pt x="26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5" name="Google Shape;21325;p61"/>
                <p:cNvSpPr/>
                <p:nvPr/>
              </p:nvSpPr>
              <p:spPr>
                <a:xfrm>
                  <a:off x="6813875" y="3151575"/>
                  <a:ext cx="1170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409" extrusionOk="0">
                      <a:moveTo>
                        <a:pt x="355" y="1"/>
                      </a:moveTo>
                      <a:cubicBezTo>
                        <a:pt x="221" y="1"/>
                        <a:pt x="1" y="409"/>
                        <a:pt x="224" y="409"/>
                      </a:cubicBezTo>
                      <a:cubicBezTo>
                        <a:pt x="237" y="409"/>
                        <a:pt x="251" y="407"/>
                        <a:pt x="268" y="404"/>
                      </a:cubicBezTo>
                      <a:cubicBezTo>
                        <a:pt x="401" y="371"/>
                        <a:pt x="468" y="238"/>
                        <a:pt x="434" y="104"/>
                      </a:cubicBezTo>
                      <a:cubicBezTo>
                        <a:pt x="421" y="30"/>
                        <a:pt x="391" y="1"/>
                        <a:pt x="35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6" name="Google Shape;21326;p61"/>
                <p:cNvSpPr/>
                <p:nvPr/>
              </p:nvSpPr>
              <p:spPr>
                <a:xfrm>
                  <a:off x="6853625" y="2654900"/>
                  <a:ext cx="13850" cy="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358" extrusionOk="0">
                      <a:moveTo>
                        <a:pt x="471" y="0"/>
                      </a:moveTo>
                      <a:cubicBezTo>
                        <a:pt x="316" y="0"/>
                        <a:pt x="1" y="332"/>
                        <a:pt x="279" y="357"/>
                      </a:cubicBezTo>
                      <a:cubicBezTo>
                        <a:pt x="412" y="357"/>
                        <a:pt x="546" y="257"/>
                        <a:pt x="546" y="124"/>
                      </a:cubicBezTo>
                      <a:cubicBezTo>
                        <a:pt x="554" y="34"/>
                        <a:pt x="521" y="0"/>
                        <a:pt x="47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7" name="Google Shape;21327;p61"/>
                <p:cNvSpPr/>
                <p:nvPr/>
              </p:nvSpPr>
              <p:spPr>
                <a:xfrm>
                  <a:off x="6452375" y="2406800"/>
                  <a:ext cx="17725" cy="1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9" h="479" extrusionOk="0">
                      <a:moveTo>
                        <a:pt x="353" y="1"/>
                      </a:moveTo>
                      <a:cubicBezTo>
                        <a:pt x="144" y="1"/>
                        <a:pt x="0" y="302"/>
                        <a:pt x="251" y="441"/>
                      </a:cubicBezTo>
                      <a:cubicBezTo>
                        <a:pt x="293" y="467"/>
                        <a:pt x="334" y="478"/>
                        <a:pt x="372" y="478"/>
                      </a:cubicBezTo>
                      <a:cubicBezTo>
                        <a:pt x="579" y="478"/>
                        <a:pt x="709" y="153"/>
                        <a:pt x="484" y="40"/>
                      </a:cubicBezTo>
                      <a:cubicBezTo>
                        <a:pt x="440" y="13"/>
                        <a:pt x="395" y="1"/>
                        <a:pt x="35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8" name="Google Shape;21328;p61"/>
                <p:cNvSpPr/>
                <p:nvPr/>
              </p:nvSpPr>
              <p:spPr>
                <a:xfrm>
                  <a:off x="5277775" y="2962400"/>
                  <a:ext cx="149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" h="478" extrusionOk="0">
                      <a:moveTo>
                        <a:pt x="250" y="0"/>
                      </a:moveTo>
                      <a:cubicBezTo>
                        <a:pt x="222" y="0"/>
                        <a:pt x="194" y="10"/>
                        <a:pt x="168" y="32"/>
                      </a:cubicBezTo>
                      <a:cubicBezTo>
                        <a:pt x="34" y="99"/>
                        <a:pt x="1" y="232"/>
                        <a:pt x="34" y="333"/>
                      </a:cubicBezTo>
                      <a:cubicBezTo>
                        <a:pt x="85" y="434"/>
                        <a:pt x="175" y="478"/>
                        <a:pt x="274" y="478"/>
                      </a:cubicBezTo>
                      <a:cubicBezTo>
                        <a:pt x="305" y="478"/>
                        <a:pt x="336" y="474"/>
                        <a:pt x="368" y="466"/>
                      </a:cubicBezTo>
                      <a:cubicBezTo>
                        <a:pt x="599" y="408"/>
                        <a:pt x="430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9" name="Google Shape;21329;p61"/>
                <p:cNvSpPr/>
                <p:nvPr/>
              </p:nvSpPr>
              <p:spPr>
                <a:xfrm>
                  <a:off x="5272775" y="3564450"/>
                  <a:ext cx="12550" cy="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468" extrusionOk="0">
                      <a:moveTo>
                        <a:pt x="234" y="1"/>
                      </a:moveTo>
                      <a:cubicBezTo>
                        <a:pt x="101" y="1"/>
                        <a:pt x="1" y="101"/>
                        <a:pt x="1" y="234"/>
                      </a:cubicBezTo>
                      <a:cubicBezTo>
                        <a:pt x="1" y="368"/>
                        <a:pt x="101" y="468"/>
                        <a:pt x="234" y="468"/>
                      </a:cubicBezTo>
                      <a:cubicBezTo>
                        <a:pt x="368" y="468"/>
                        <a:pt x="501" y="368"/>
                        <a:pt x="501" y="234"/>
                      </a:cubicBezTo>
                      <a:cubicBezTo>
                        <a:pt x="501" y="101"/>
                        <a:pt x="368" y="1"/>
                        <a:pt x="2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0" name="Google Shape;21330;p61"/>
                <p:cNvSpPr/>
                <p:nvPr/>
              </p:nvSpPr>
              <p:spPr>
                <a:xfrm>
                  <a:off x="6536250" y="3854150"/>
                  <a:ext cx="14000" cy="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" h="328" extrusionOk="0">
                      <a:moveTo>
                        <a:pt x="462" y="1"/>
                      </a:moveTo>
                      <a:cubicBezTo>
                        <a:pt x="307" y="1"/>
                        <a:pt x="1" y="273"/>
                        <a:pt x="265" y="321"/>
                      </a:cubicBezTo>
                      <a:cubicBezTo>
                        <a:pt x="283" y="326"/>
                        <a:pt x="300" y="328"/>
                        <a:pt x="318" y="328"/>
                      </a:cubicBezTo>
                      <a:cubicBezTo>
                        <a:pt x="431" y="328"/>
                        <a:pt x="532" y="241"/>
                        <a:pt x="532" y="155"/>
                      </a:cubicBezTo>
                      <a:cubicBezTo>
                        <a:pt x="560" y="42"/>
                        <a:pt x="522" y="1"/>
                        <a:pt x="46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1" name="Google Shape;21331;p61"/>
                <p:cNvSpPr/>
                <p:nvPr/>
              </p:nvSpPr>
              <p:spPr>
                <a:xfrm>
                  <a:off x="6898950" y="3558200"/>
                  <a:ext cx="13850" cy="1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498" extrusionOk="0">
                      <a:moveTo>
                        <a:pt x="250" y="1"/>
                      </a:moveTo>
                      <a:cubicBezTo>
                        <a:pt x="159" y="1"/>
                        <a:pt x="67" y="51"/>
                        <a:pt x="34" y="151"/>
                      </a:cubicBezTo>
                      <a:cubicBezTo>
                        <a:pt x="0" y="284"/>
                        <a:pt x="67" y="418"/>
                        <a:pt x="167" y="484"/>
                      </a:cubicBezTo>
                      <a:cubicBezTo>
                        <a:pt x="194" y="493"/>
                        <a:pt x="221" y="497"/>
                        <a:pt x="247" y="497"/>
                      </a:cubicBezTo>
                      <a:cubicBezTo>
                        <a:pt x="415" y="497"/>
                        <a:pt x="554" y="324"/>
                        <a:pt x="467" y="151"/>
                      </a:cubicBezTo>
                      <a:cubicBezTo>
                        <a:pt x="434" y="51"/>
                        <a:pt x="342" y="1"/>
                        <a:pt x="25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2" name="Google Shape;21332;p61"/>
                <p:cNvSpPr/>
                <p:nvPr/>
              </p:nvSpPr>
              <p:spPr>
                <a:xfrm>
                  <a:off x="6953000" y="3455625"/>
                  <a:ext cx="15175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" h="485" extrusionOk="0">
                      <a:moveTo>
                        <a:pt x="350" y="0"/>
                      </a:moveTo>
                      <a:cubicBezTo>
                        <a:pt x="132" y="0"/>
                        <a:pt x="0" y="304"/>
                        <a:pt x="207" y="451"/>
                      </a:cubicBezTo>
                      <a:cubicBezTo>
                        <a:pt x="251" y="473"/>
                        <a:pt x="295" y="484"/>
                        <a:pt x="337" y="484"/>
                      </a:cubicBezTo>
                      <a:cubicBezTo>
                        <a:pt x="421" y="484"/>
                        <a:pt x="496" y="440"/>
                        <a:pt x="540" y="351"/>
                      </a:cubicBezTo>
                      <a:cubicBezTo>
                        <a:pt x="607" y="251"/>
                        <a:pt x="573" y="84"/>
                        <a:pt x="440" y="17"/>
                      </a:cubicBezTo>
                      <a:cubicBezTo>
                        <a:pt x="409" y="6"/>
                        <a:pt x="379" y="0"/>
                        <a:pt x="35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3" name="Google Shape;21333;p61"/>
                <p:cNvSpPr/>
                <p:nvPr/>
              </p:nvSpPr>
              <p:spPr>
                <a:xfrm>
                  <a:off x="6989850" y="3365950"/>
                  <a:ext cx="13350" cy="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69" extrusionOk="0">
                      <a:moveTo>
                        <a:pt x="244" y="0"/>
                      </a:moveTo>
                      <a:cubicBezTo>
                        <a:pt x="166" y="0"/>
                        <a:pt x="88" y="37"/>
                        <a:pt x="67" y="102"/>
                      </a:cubicBezTo>
                      <a:cubicBezTo>
                        <a:pt x="0" y="235"/>
                        <a:pt x="33" y="369"/>
                        <a:pt x="167" y="435"/>
                      </a:cubicBezTo>
                      <a:cubicBezTo>
                        <a:pt x="200" y="458"/>
                        <a:pt x="237" y="469"/>
                        <a:pt x="274" y="469"/>
                      </a:cubicBezTo>
                      <a:cubicBezTo>
                        <a:pt x="348" y="469"/>
                        <a:pt x="423" y="424"/>
                        <a:pt x="467" y="335"/>
                      </a:cubicBezTo>
                      <a:cubicBezTo>
                        <a:pt x="534" y="235"/>
                        <a:pt x="500" y="69"/>
                        <a:pt x="367" y="35"/>
                      </a:cubicBezTo>
                      <a:cubicBezTo>
                        <a:pt x="332" y="12"/>
                        <a:pt x="288" y="0"/>
                        <a:pt x="24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4" name="Google Shape;21334;p61"/>
                <p:cNvSpPr/>
                <p:nvPr/>
              </p:nvSpPr>
              <p:spPr>
                <a:xfrm>
                  <a:off x="6923125" y="3484375"/>
                  <a:ext cx="14200" cy="1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70" extrusionOk="0">
                      <a:moveTo>
                        <a:pt x="295" y="0"/>
                      </a:moveTo>
                      <a:cubicBezTo>
                        <a:pt x="215" y="0"/>
                        <a:pt x="144" y="37"/>
                        <a:pt x="101" y="102"/>
                      </a:cubicBezTo>
                      <a:cubicBezTo>
                        <a:pt x="1" y="235"/>
                        <a:pt x="34" y="368"/>
                        <a:pt x="167" y="435"/>
                      </a:cubicBezTo>
                      <a:cubicBezTo>
                        <a:pt x="203" y="459"/>
                        <a:pt x="247" y="470"/>
                        <a:pt x="291" y="470"/>
                      </a:cubicBezTo>
                      <a:cubicBezTo>
                        <a:pt x="373" y="470"/>
                        <a:pt x="458" y="433"/>
                        <a:pt x="501" y="368"/>
                      </a:cubicBezTo>
                      <a:cubicBezTo>
                        <a:pt x="568" y="268"/>
                        <a:pt x="534" y="102"/>
                        <a:pt x="434" y="35"/>
                      </a:cubicBezTo>
                      <a:cubicBezTo>
                        <a:pt x="387" y="11"/>
                        <a:pt x="340" y="0"/>
                        <a:pt x="29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5" name="Google Shape;21335;p61"/>
                <p:cNvSpPr/>
                <p:nvPr/>
              </p:nvSpPr>
              <p:spPr>
                <a:xfrm>
                  <a:off x="6928975" y="3460975"/>
                  <a:ext cx="15650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484" extrusionOk="0">
                      <a:moveTo>
                        <a:pt x="311" y="0"/>
                      </a:moveTo>
                      <a:cubicBezTo>
                        <a:pt x="297" y="0"/>
                        <a:pt x="282" y="1"/>
                        <a:pt x="267" y="4"/>
                      </a:cubicBezTo>
                      <a:cubicBezTo>
                        <a:pt x="67" y="37"/>
                        <a:pt x="0" y="304"/>
                        <a:pt x="167" y="437"/>
                      </a:cubicBezTo>
                      <a:cubicBezTo>
                        <a:pt x="212" y="467"/>
                        <a:pt x="270" y="484"/>
                        <a:pt x="327" y="484"/>
                      </a:cubicBezTo>
                      <a:cubicBezTo>
                        <a:pt x="397" y="484"/>
                        <a:pt x="464" y="459"/>
                        <a:pt x="500" y="404"/>
                      </a:cubicBezTo>
                      <a:cubicBezTo>
                        <a:pt x="625" y="217"/>
                        <a:pt x="517" y="0"/>
                        <a:pt x="31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6" name="Google Shape;21336;p61"/>
                <p:cNvSpPr/>
                <p:nvPr/>
              </p:nvSpPr>
              <p:spPr>
                <a:xfrm>
                  <a:off x="7024875" y="3300275"/>
                  <a:ext cx="14200" cy="1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94" extrusionOk="0">
                      <a:moveTo>
                        <a:pt x="290" y="0"/>
                      </a:moveTo>
                      <a:cubicBezTo>
                        <a:pt x="198" y="0"/>
                        <a:pt x="115" y="55"/>
                        <a:pt x="67" y="127"/>
                      </a:cubicBezTo>
                      <a:cubicBezTo>
                        <a:pt x="0" y="260"/>
                        <a:pt x="33" y="394"/>
                        <a:pt x="167" y="461"/>
                      </a:cubicBezTo>
                      <a:cubicBezTo>
                        <a:pt x="200" y="483"/>
                        <a:pt x="241" y="494"/>
                        <a:pt x="283" y="494"/>
                      </a:cubicBezTo>
                      <a:cubicBezTo>
                        <a:pt x="367" y="494"/>
                        <a:pt x="456" y="449"/>
                        <a:pt x="500" y="361"/>
                      </a:cubicBezTo>
                      <a:cubicBezTo>
                        <a:pt x="567" y="260"/>
                        <a:pt x="500" y="94"/>
                        <a:pt x="400" y="27"/>
                      </a:cubicBezTo>
                      <a:cubicBezTo>
                        <a:pt x="363" y="8"/>
                        <a:pt x="326" y="0"/>
                        <a:pt x="29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7" name="Google Shape;21337;p61"/>
                <p:cNvSpPr/>
                <p:nvPr/>
              </p:nvSpPr>
              <p:spPr>
                <a:xfrm>
                  <a:off x="7021525" y="3386675"/>
                  <a:ext cx="14775" cy="1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476" extrusionOk="0">
                      <a:moveTo>
                        <a:pt x="249" y="0"/>
                      </a:moveTo>
                      <a:cubicBezTo>
                        <a:pt x="135" y="0"/>
                        <a:pt x="34" y="91"/>
                        <a:pt x="34" y="207"/>
                      </a:cubicBezTo>
                      <a:cubicBezTo>
                        <a:pt x="1" y="340"/>
                        <a:pt x="101" y="474"/>
                        <a:pt x="234" y="474"/>
                      </a:cubicBezTo>
                      <a:cubicBezTo>
                        <a:pt x="245" y="475"/>
                        <a:pt x="255" y="475"/>
                        <a:pt x="264" y="475"/>
                      </a:cubicBezTo>
                      <a:cubicBezTo>
                        <a:pt x="539" y="475"/>
                        <a:pt x="591" y="39"/>
                        <a:pt x="301" y="7"/>
                      </a:cubicBezTo>
                      <a:cubicBezTo>
                        <a:pt x="283" y="2"/>
                        <a:pt x="266" y="0"/>
                        <a:pt x="24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8" name="Google Shape;21338;p61"/>
                <p:cNvSpPr/>
                <p:nvPr/>
              </p:nvSpPr>
              <p:spPr>
                <a:xfrm>
                  <a:off x="7034725" y="3437350"/>
                  <a:ext cx="14150" cy="1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" h="477" extrusionOk="0">
                      <a:moveTo>
                        <a:pt x="281" y="0"/>
                      </a:moveTo>
                      <a:cubicBezTo>
                        <a:pt x="142" y="0"/>
                        <a:pt x="1" y="107"/>
                        <a:pt x="40" y="281"/>
                      </a:cubicBezTo>
                      <a:cubicBezTo>
                        <a:pt x="67" y="419"/>
                        <a:pt x="168" y="477"/>
                        <a:pt x="270" y="477"/>
                      </a:cubicBezTo>
                      <a:cubicBezTo>
                        <a:pt x="417" y="477"/>
                        <a:pt x="566" y="358"/>
                        <a:pt x="507" y="181"/>
                      </a:cubicBezTo>
                      <a:cubicBezTo>
                        <a:pt x="479" y="56"/>
                        <a:pt x="381" y="0"/>
                        <a:pt x="28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9" name="Google Shape;21339;p61"/>
                <p:cNvSpPr/>
                <p:nvPr/>
              </p:nvSpPr>
              <p:spPr>
                <a:xfrm>
                  <a:off x="7119925" y="3309850"/>
                  <a:ext cx="14200" cy="1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80" extrusionOk="0">
                      <a:moveTo>
                        <a:pt x="273" y="0"/>
                      </a:moveTo>
                      <a:cubicBezTo>
                        <a:pt x="202" y="0"/>
                        <a:pt x="140" y="33"/>
                        <a:pt x="101" y="111"/>
                      </a:cubicBezTo>
                      <a:cubicBezTo>
                        <a:pt x="1" y="211"/>
                        <a:pt x="34" y="344"/>
                        <a:pt x="134" y="445"/>
                      </a:cubicBezTo>
                      <a:cubicBezTo>
                        <a:pt x="182" y="468"/>
                        <a:pt x="229" y="479"/>
                        <a:pt x="273" y="479"/>
                      </a:cubicBezTo>
                      <a:cubicBezTo>
                        <a:pt x="354" y="479"/>
                        <a:pt x="425" y="442"/>
                        <a:pt x="468" y="378"/>
                      </a:cubicBezTo>
                      <a:cubicBezTo>
                        <a:pt x="568" y="278"/>
                        <a:pt x="535" y="111"/>
                        <a:pt x="434" y="44"/>
                      </a:cubicBezTo>
                      <a:cubicBezTo>
                        <a:pt x="379" y="17"/>
                        <a:pt x="324" y="0"/>
                        <a:pt x="27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0" name="Google Shape;21340;p61"/>
                <p:cNvSpPr/>
                <p:nvPr/>
              </p:nvSpPr>
              <p:spPr>
                <a:xfrm>
                  <a:off x="7138375" y="3372225"/>
                  <a:ext cx="14700" cy="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327" extrusionOk="0">
                      <a:moveTo>
                        <a:pt x="120" y="0"/>
                      </a:moveTo>
                      <a:cubicBezTo>
                        <a:pt x="48" y="0"/>
                        <a:pt x="0" y="41"/>
                        <a:pt x="30" y="151"/>
                      </a:cubicBezTo>
                      <a:cubicBezTo>
                        <a:pt x="85" y="262"/>
                        <a:pt x="186" y="326"/>
                        <a:pt x="276" y="326"/>
                      </a:cubicBezTo>
                      <a:cubicBezTo>
                        <a:pt x="295" y="326"/>
                        <a:pt x="313" y="324"/>
                        <a:pt x="330" y="318"/>
                      </a:cubicBezTo>
                      <a:cubicBezTo>
                        <a:pt x="587" y="224"/>
                        <a:pt x="288" y="0"/>
                        <a:pt x="12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1" name="Google Shape;21341;p61"/>
                <p:cNvSpPr/>
                <p:nvPr/>
              </p:nvSpPr>
              <p:spPr>
                <a:xfrm>
                  <a:off x="7132775" y="3151000"/>
                  <a:ext cx="14700" cy="1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510" extrusionOk="0">
                      <a:moveTo>
                        <a:pt x="302" y="1"/>
                      </a:moveTo>
                      <a:cubicBezTo>
                        <a:pt x="221" y="1"/>
                        <a:pt x="136" y="63"/>
                        <a:pt x="87" y="160"/>
                      </a:cubicBezTo>
                      <a:cubicBezTo>
                        <a:pt x="0" y="356"/>
                        <a:pt x="154" y="509"/>
                        <a:pt x="309" y="509"/>
                      </a:cubicBezTo>
                      <a:cubicBezTo>
                        <a:pt x="391" y="509"/>
                        <a:pt x="474" y="465"/>
                        <a:pt x="521" y="361"/>
                      </a:cubicBezTo>
                      <a:cubicBezTo>
                        <a:pt x="588" y="227"/>
                        <a:pt x="521" y="94"/>
                        <a:pt x="387" y="27"/>
                      </a:cubicBezTo>
                      <a:cubicBezTo>
                        <a:pt x="361" y="9"/>
                        <a:pt x="331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2" name="Google Shape;21342;p61"/>
                <p:cNvSpPr/>
                <p:nvPr/>
              </p:nvSpPr>
              <p:spPr>
                <a:xfrm>
                  <a:off x="7222725" y="3047900"/>
                  <a:ext cx="13150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500" extrusionOk="0">
                      <a:moveTo>
                        <a:pt x="288" y="0"/>
                      </a:moveTo>
                      <a:cubicBezTo>
                        <a:pt x="144" y="0"/>
                        <a:pt x="0" y="131"/>
                        <a:pt x="25" y="282"/>
                      </a:cubicBezTo>
                      <a:cubicBezTo>
                        <a:pt x="47" y="411"/>
                        <a:pt x="167" y="499"/>
                        <a:pt x="285" y="499"/>
                      </a:cubicBezTo>
                      <a:cubicBezTo>
                        <a:pt x="349" y="499"/>
                        <a:pt x="412" y="474"/>
                        <a:pt x="459" y="415"/>
                      </a:cubicBezTo>
                      <a:cubicBezTo>
                        <a:pt x="525" y="282"/>
                        <a:pt x="525" y="148"/>
                        <a:pt x="425" y="48"/>
                      </a:cubicBezTo>
                      <a:cubicBezTo>
                        <a:pt x="384" y="15"/>
                        <a:pt x="336" y="0"/>
                        <a:pt x="28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3" name="Google Shape;21343;p61"/>
                <p:cNvSpPr/>
                <p:nvPr/>
              </p:nvSpPr>
              <p:spPr>
                <a:xfrm>
                  <a:off x="7119925" y="3180150"/>
                  <a:ext cx="13800" cy="1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" h="477" extrusionOk="0">
                      <a:moveTo>
                        <a:pt x="263" y="1"/>
                      </a:moveTo>
                      <a:cubicBezTo>
                        <a:pt x="192" y="1"/>
                        <a:pt x="120" y="30"/>
                        <a:pt x="68" y="95"/>
                      </a:cubicBezTo>
                      <a:cubicBezTo>
                        <a:pt x="1" y="229"/>
                        <a:pt x="34" y="362"/>
                        <a:pt x="134" y="429"/>
                      </a:cubicBezTo>
                      <a:cubicBezTo>
                        <a:pt x="176" y="462"/>
                        <a:pt x="224" y="477"/>
                        <a:pt x="271" y="477"/>
                      </a:cubicBezTo>
                      <a:cubicBezTo>
                        <a:pt x="414" y="477"/>
                        <a:pt x="551" y="345"/>
                        <a:pt x="501" y="195"/>
                      </a:cubicBezTo>
                      <a:cubicBezTo>
                        <a:pt x="481" y="73"/>
                        <a:pt x="373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4" name="Google Shape;21344;p61"/>
                <p:cNvSpPr/>
                <p:nvPr/>
              </p:nvSpPr>
              <p:spPr>
                <a:xfrm>
                  <a:off x="7108175" y="3131475"/>
                  <a:ext cx="1595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" h="487" extrusionOk="0">
                      <a:moveTo>
                        <a:pt x="390" y="1"/>
                      </a:moveTo>
                      <a:cubicBezTo>
                        <a:pt x="372" y="1"/>
                        <a:pt x="355" y="3"/>
                        <a:pt x="337" y="7"/>
                      </a:cubicBezTo>
                      <a:cubicBezTo>
                        <a:pt x="0" y="7"/>
                        <a:pt x="57" y="486"/>
                        <a:pt x="328" y="486"/>
                      </a:cubicBezTo>
                      <a:cubicBezTo>
                        <a:pt x="352" y="486"/>
                        <a:pt x="377" y="483"/>
                        <a:pt x="404" y="474"/>
                      </a:cubicBezTo>
                      <a:cubicBezTo>
                        <a:pt x="538" y="441"/>
                        <a:pt x="638" y="341"/>
                        <a:pt x="604" y="208"/>
                      </a:cubicBezTo>
                      <a:cubicBezTo>
                        <a:pt x="604" y="92"/>
                        <a:pt x="504" y="1"/>
                        <a:pt x="39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5" name="Google Shape;21345;p61"/>
                <p:cNvSpPr/>
                <p:nvPr/>
              </p:nvSpPr>
              <p:spPr>
                <a:xfrm>
                  <a:off x="7112425" y="2972375"/>
                  <a:ext cx="1337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501" extrusionOk="0">
                      <a:moveTo>
                        <a:pt x="301" y="0"/>
                      </a:moveTo>
                      <a:cubicBezTo>
                        <a:pt x="1" y="34"/>
                        <a:pt x="1" y="467"/>
                        <a:pt x="301" y="501"/>
                      </a:cubicBezTo>
                      <a:cubicBezTo>
                        <a:pt x="434" y="501"/>
                        <a:pt x="534" y="401"/>
                        <a:pt x="534" y="267"/>
                      </a:cubicBezTo>
                      <a:cubicBezTo>
                        <a:pt x="534" y="134"/>
                        <a:pt x="434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6" name="Google Shape;21346;p61"/>
                <p:cNvSpPr/>
                <p:nvPr/>
              </p:nvSpPr>
              <p:spPr>
                <a:xfrm>
                  <a:off x="7101125" y="3016350"/>
                  <a:ext cx="14625" cy="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316" extrusionOk="0">
                      <a:moveTo>
                        <a:pt x="251" y="1"/>
                      </a:moveTo>
                      <a:cubicBezTo>
                        <a:pt x="143" y="1"/>
                        <a:pt x="47" y="65"/>
                        <a:pt x="19" y="176"/>
                      </a:cubicBezTo>
                      <a:cubicBezTo>
                        <a:pt x="1" y="277"/>
                        <a:pt x="43" y="315"/>
                        <a:pt x="107" y="315"/>
                      </a:cubicBezTo>
                      <a:cubicBezTo>
                        <a:pt x="274" y="315"/>
                        <a:pt x="585" y="57"/>
                        <a:pt x="319" y="9"/>
                      </a:cubicBezTo>
                      <a:cubicBezTo>
                        <a:pt x="296" y="3"/>
                        <a:pt x="273" y="1"/>
                        <a:pt x="25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7" name="Google Shape;21347;p61"/>
                <p:cNvSpPr/>
                <p:nvPr/>
              </p:nvSpPr>
              <p:spPr>
                <a:xfrm>
                  <a:off x="7072400" y="3147325"/>
                  <a:ext cx="14775" cy="1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477" extrusionOk="0">
                      <a:moveTo>
                        <a:pt x="282" y="1"/>
                      </a:moveTo>
                      <a:cubicBezTo>
                        <a:pt x="167" y="1"/>
                        <a:pt x="63" y="91"/>
                        <a:pt x="34" y="207"/>
                      </a:cubicBezTo>
                      <a:cubicBezTo>
                        <a:pt x="0" y="341"/>
                        <a:pt x="101" y="441"/>
                        <a:pt x="234" y="474"/>
                      </a:cubicBezTo>
                      <a:cubicBezTo>
                        <a:pt x="246" y="476"/>
                        <a:pt x="257" y="476"/>
                        <a:pt x="269" y="476"/>
                      </a:cubicBezTo>
                      <a:cubicBezTo>
                        <a:pt x="539" y="476"/>
                        <a:pt x="590" y="103"/>
                        <a:pt x="334" y="7"/>
                      </a:cubicBezTo>
                      <a:cubicBezTo>
                        <a:pt x="316" y="3"/>
                        <a:pt x="299" y="1"/>
                        <a:pt x="28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8" name="Google Shape;21348;p61"/>
                <p:cNvSpPr/>
                <p:nvPr/>
              </p:nvSpPr>
              <p:spPr>
                <a:xfrm>
                  <a:off x="7082375" y="2959850"/>
                  <a:ext cx="12575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502" extrusionOk="0">
                      <a:moveTo>
                        <a:pt x="269" y="1"/>
                      </a:moveTo>
                      <a:cubicBezTo>
                        <a:pt x="135" y="1"/>
                        <a:pt x="35" y="101"/>
                        <a:pt x="35" y="234"/>
                      </a:cubicBezTo>
                      <a:cubicBezTo>
                        <a:pt x="0" y="409"/>
                        <a:pt x="131" y="502"/>
                        <a:pt x="262" y="502"/>
                      </a:cubicBezTo>
                      <a:cubicBezTo>
                        <a:pt x="382" y="502"/>
                        <a:pt x="502" y="426"/>
                        <a:pt x="502" y="268"/>
                      </a:cubicBezTo>
                      <a:cubicBezTo>
                        <a:pt x="502" y="134"/>
                        <a:pt x="402" y="1"/>
                        <a:pt x="26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9" name="Google Shape;21349;p61"/>
                <p:cNvSpPr/>
                <p:nvPr/>
              </p:nvSpPr>
              <p:spPr>
                <a:xfrm>
                  <a:off x="7109400" y="2871425"/>
                  <a:ext cx="1472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78" extrusionOk="0">
                      <a:moveTo>
                        <a:pt x="354" y="0"/>
                      </a:moveTo>
                      <a:cubicBezTo>
                        <a:pt x="81" y="0"/>
                        <a:pt x="0" y="373"/>
                        <a:pt x="288" y="469"/>
                      </a:cubicBezTo>
                      <a:cubicBezTo>
                        <a:pt x="306" y="475"/>
                        <a:pt x="324" y="478"/>
                        <a:pt x="342" y="478"/>
                      </a:cubicBezTo>
                      <a:cubicBezTo>
                        <a:pt x="431" y="478"/>
                        <a:pt x="528" y="413"/>
                        <a:pt x="555" y="302"/>
                      </a:cubicBezTo>
                      <a:cubicBezTo>
                        <a:pt x="589" y="169"/>
                        <a:pt x="522" y="35"/>
                        <a:pt x="388" y="2"/>
                      </a:cubicBezTo>
                      <a:cubicBezTo>
                        <a:pt x="377" y="1"/>
                        <a:pt x="365" y="0"/>
                        <a:pt x="35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0" name="Google Shape;21350;p61"/>
                <p:cNvSpPr/>
                <p:nvPr/>
              </p:nvSpPr>
              <p:spPr>
                <a:xfrm>
                  <a:off x="7190275" y="2995425"/>
                  <a:ext cx="14750" cy="1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92" extrusionOk="0">
                      <a:moveTo>
                        <a:pt x="308" y="1"/>
                      </a:moveTo>
                      <a:cubicBezTo>
                        <a:pt x="119" y="1"/>
                        <a:pt x="1" y="199"/>
                        <a:pt x="89" y="346"/>
                      </a:cubicBezTo>
                      <a:cubicBezTo>
                        <a:pt x="114" y="448"/>
                        <a:pt x="218" y="491"/>
                        <a:pt x="310" y="491"/>
                      </a:cubicBezTo>
                      <a:cubicBezTo>
                        <a:pt x="338" y="491"/>
                        <a:pt x="365" y="487"/>
                        <a:pt x="389" y="479"/>
                      </a:cubicBezTo>
                      <a:cubicBezTo>
                        <a:pt x="589" y="379"/>
                        <a:pt x="589" y="112"/>
                        <a:pt x="389" y="12"/>
                      </a:cubicBezTo>
                      <a:cubicBezTo>
                        <a:pt x="361" y="4"/>
                        <a:pt x="334" y="1"/>
                        <a:pt x="30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1" name="Google Shape;21351;p61"/>
                <p:cNvSpPr/>
                <p:nvPr/>
              </p:nvSpPr>
              <p:spPr>
                <a:xfrm>
                  <a:off x="7173300" y="3020700"/>
                  <a:ext cx="13900" cy="1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496" extrusionOk="0">
                      <a:moveTo>
                        <a:pt x="275" y="1"/>
                      </a:moveTo>
                      <a:cubicBezTo>
                        <a:pt x="194" y="1"/>
                        <a:pt x="113" y="44"/>
                        <a:pt x="67" y="135"/>
                      </a:cubicBezTo>
                      <a:cubicBezTo>
                        <a:pt x="1" y="269"/>
                        <a:pt x="34" y="402"/>
                        <a:pt x="167" y="469"/>
                      </a:cubicBezTo>
                      <a:cubicBezTo>
                        <a:pt x="204" y="487"/>
                        <a:pt x="241" y="496"/>
                        <a:pt x="276" y="496"/>
                      </a:cubicBezTo>
                      <a:cubicBezTo>
                        <a:pt x="432" y="496"/>
                        <a:pt x="556" y="332"/>
                        <a:pt x="501" y="169"/>
                      </a:cubicBezTo>
                      <a:cubicBezTo>
                        <a:pt x="465" y="60"/>
                        <a:pt x="370" y="1"/>
                        <a:pt x="27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2" name="Google Shape;21352;p61"/>
                <p:cNvSpPr/>
                <p:nvPr/>
              </p:nvSpPr>
              <p:spPr>
                <a:xfrm>
                  <a:off x="7144675" y="2866050"/>
                  <a:ext cx="1197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9" h="393" extrusionOk="0">
                      <a:moveTo>
                        <a:pt x="358" y="0"/>
                      </a:moveTo>
                      <a:cubicBezTo>
                        <a:pt x="220" y="0"/>
                        <a:pt x="0" y="393"/>
                        <a:pt x="214" y="393"/>
                      </a:cubicBezTo>
                      <a:cubicBezTo>
                        <a:pt x="232" y="393"/>
                        <a:pt x="253" y="390"/>
                        <a:pt x="278" y="384"/>
                      </a:cubicBezTo>
                      <a:cubicBezTo>
                        <a:pt x="378" y="350"/>
                        <a:pt x="479" y="250"/>
                        <a:pt x="445" y="117"/>
                      </a:cubicBezTo>
                      <a:cubicBezTo>
                        <a:pt x="431" y="33"/>
                        <a:pt x="398" y="0"/>
                        <a:pt x="35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3" name="Google Shape;21353;p61"/>
                <p:cNvSpPr/>
                <p:nvPr/>
              </p:nvSpPr>
              <p:spPr>
                <a:xfrm>
                  <a:off x="7159875" y="2836900"/>
                  <a:ext cx="10950" cy="1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" h="431" extrusionOk="0">
                      <a:moveTo>
                        <a:pt x="197" y="0"/>
                      </a:moveTo>
                      <a:cubicBezTo>
                        <a:pt x="1" y="0"/>
                        <a:pt x="158" y="431"/>
                        <a:pt x="306" y="431"/>
                      </a:cubicBezTo>
                      <a:cubicBezTo>
                        <a:pt x="341" y="431"/>
                        <a:pt x="375" y="407"/>
                        <a:pt x="404" y="349"/>
                      </a:cubicBezTo>
                      <a:cubicBezTo>
                        <a:pt x="438" y="215"/>
                        <a:pt x="371" y="82"/>
                        <a:pt x="271" y="15"/>
                      </a:cubicBezTo>
                      <a:cubicBezTo>
                        <a:pt x="242" y="5"/>
                        <a:pt x="218" y="0"/>
                        <a:pt x="19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4" name="Google Shape;21354;p61"/>
                <p:cNvSpPr/>
                <p:nvPr/>
              </p:nvSpPr>
              <p:spPr>
                <a:xfrm>
                  <a:off x="7162375" y="2978550"/>
                  <a:ext cx="13075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482" extrusionOk="0">
                      <a:moveTo>
                        <a:pt x="283" y="1"/>
                      </a:moveTo>
                      <a:cubicBezTo>
                        <a:pt x="145" y="1"/>
                        <a:pt x="1" y="104"/>
                        <a:pt x="37" y="287"/>
                      </a:cubicBezTo>
                      <a:cubicBezTo>
                        <a:pt x="52" y="421"/>
                        <a:pt x="153" y="481"/>
                        <a:pt x="257" y="481"/>
                      </a:cubicBezTo>
                      <a:cubicBezTo>
                        <a:pt x="387" y="481"/>
                        <a:pt x="523" y="387"/>
                        <a:pt x="504" y="220"/>
                      </a:cubicBezTo>
                      <a:cubicBezTo>
                        <a:pt x="504" y="70"/>
                        <a:pt x="396" y="1"/>
                        <a:pt x="28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5" name="Google Shape;21355;p61"/>
                <p:cNvSpPr/>
                <p:nvPr/>
              </p:nvSpPr>
              <p:spPr>
                <a:xfrm>
                  <a:off x="7123125" y="2812725"/>
                  <a:ext cx="14100" cy="1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88" extrusionOk="0">
                      <a:moveTo>
                        <a:pt x="281" y="1"/>
                      </a:moveTo>
                      <a:cubicBezTo>
                        <a:pt x="142" y="1"/>
                        <a:pt x="1" y="107"/>
                        <a:pt x="40" y="282"/>
                      </a:cubicBezTo>
                      <a:cubicBezTo>
                        <a:pt x="68" y="424"/>
                        <a:pt x="175" y="488"/>
                        <a:pt x="281" y="488"/>
                      </a:cubicBezTo>
                      <a:cubicBezTo>
                        <a:pt x="424" y="488"/>
                        <a:pt x="564" y="373"/>
                        <a:pt x="507" y="182"/>
                      </a:cubicBezTo>
                      <a:cubicBezTo>
                        <a:pt x="479" y="56"/>
                        <a:pt x="380" y="1"/>
                        <a:pt x="28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6" name="Google Shape;21356;p61"/>
                <p:cNvSpPr/>
                <p:nvPr/>
              </p:nvSpPr>
              <p:spPr>
                <a:xfrm>
                  <a:off x="7121600" y="2678825"/>
                  <a:ext cx="125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501" extrusionOk="0">
                      <a:moveTo>
                        <a:pt x="234" y="0"/>
                      </a:moveTo>
                      <a:cubicBezTo>
                        <a:pt x="101" y="34"/>
                        <a:pt x="1" y="134"/>
                        <a:pt x="1" y="267"/>
                      </a:cubicBezTo>
                      <a:cubicBezTo>
                        <a:pt x="34" y="401"/>
                        <a:pt x="134" y="501"/>
                        <a:pt x="267" y="501"/>
                      </a:cubicBezTo>
                      <a:cubicBezTo>
                        <a:pt x="401" y="467"/>
                        <a:pt x="501" y="367"/>
                        <a:pt x="501" y="234"/>
                      </a:cubicBezTo>
                      <a:cubicBezTo>
                        <a:pt x="468" y="101"/>
                        <a:pt x="367" y="0"/>
                        <a:pt x="23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7" name="Google Shape;21357;p61"/>
                <p:cNvSpPr/>
                <p:nvPr/>
              </p:nvSpPr>
              <p:spPr>
                <a:xfrm>
                  <a:off x="7113475" y="2652975"/>
                  <a:ext cx="12325" cy="1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" h="410" extrusionOk="0">
                      <a:moveTo>
                        <a:pt x="367" y="0"/>
                      </a:moveTo>
                      <a:cubicBezTo>
                        <a:pt x="220" y="0"/>
                        <a:pt x="1" y="410"/>
                        <a:pt x="200" y="410"/>
                      </a:cubicBezTo>
                      <a:cubicBezTo>
                        <a:pt x="216" y="410"/>
                        <a:pt x="236" y="407"/>
                        <a:pt x="259" y="401"/>
                      </a:cubicBezTo>
                      <a:cubicBezTo>
                        <a:pt x="392" y="367"/>
                        <a:pt x="492" y="234"/>
                        <a:pt x="459" y="100"/>
                      </a:cubicBezTo>
                      <a:cubicBezTo>
                        <a:pt x="439" y="29"/>
                        <a:pt x="406" y="0"/>
                        <a:pt x="36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8" name="Google Shape;21358;p61"/>
                <p:cNvSpPr/>
                <p:nvPr/>
              </p:nvSpPr>
              <p:spPr>
                <a:xfrm>
                  <a:off x="7058525" y="2566275"/>
                  <a:ext cx="9725" cy="1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431" extrusionOk="0">
                      <a:moveTo>
                        <a:pt x="231" y="0"/>
                      </a:moveTo>
                      <a:cubicBezTo>
                        <a:pt x="93" y="0"/>
                        <a:pt x="0" y="431"/>
                        <a:pt x="164" y="431"/>
                      </a:cubicBezTo>
                      <a:cubicBezTo>
                        <a:pt x="189" y="431"/>
                        <a:pt x="219" y="421"/>
                        <a:pt x="255" y="400"/>
                      </a:cubicBezTo>
                      <a:cubicBezTo>
                        <a:pt x="355" y="333"/>
                        <a:pt x="389" y="199"/>
                        <a:pt x="322" y="66"/>
                      </a:cubicBezTo>
                      <a:cubicBezTo>
                        <a:pt x="291" y="19"/>
                        <a:pt x="260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9" name="Google Shape;21359;p61"/>
                <p:cNvSpPr/>
                <p:nvPr/>
              </p:nvSpPr>
              <p:spPr>
                <a:xfrm>
                  <a:off x="7048225" y="2686300"/>
                  <a:ext cx="13150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503" extrusionOk="0">
                      <a:moveTo>
                        <a:pt x="257" y="0"/>
                      </a:moveTo>
                      <a:cubicBezTo>
                        <a:pt x="250" y="0"/>
                        <a:pt x="242" y="1"/>
                        <a:pt x="234" y="2"/>
                      </a:cubicBezTo>
                      <a:cubicBezTo>
                        <a:pt x="100" y="35"/>
                        <a:pt x="0" y="135"/>
                        <a:pt x="0" y="269"/>
                      </a:cubicBezTo>
                      <a:cubicBezTo>
                        <a:pt x="0" y="402"/>
                        <a:pt x="100" y="502"/>
                        <a:pt x="267" y="502"/>
                      </a:cubicBezTo>
                      <a:cubicBezTo>
                        <a:pt x="526" y="502"/>
                        <a:pt x="502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0" name="Google Shape;21360;p61"/>
                <p:cNvSpPr/>
                <p:nvPr/>
              </p:nvSpPr>
              <p:spPr>
                <a:xfrm>
                  <a:off x="7078650" y="2708700"/>
                  <a:ext cx="16300" cy="1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507" extrusionOk="0">
                      <a:moveTo>
                        <a:pt x="385" y="0"/>
                      </a:moveTo>
                      <a:cubicBezTo>
                        <a:pt x="168" y="0"/>
                        <a:pt x="0" y="306"/>
                        <a:pt x="251" y="473"/>
                      </a:cubicBezTo>
                      <a:cubicBezTo>
                        <a:pt x="284" y="496"/>
                        <a:pt x="325" y="507"/>
                        <a:pt x="367" y="507"/>
                      </a:cubicBezTo>
                      <a:cubicBezTo>
                        <a:pt x="451" y="507"/>
                        <a:pt x="540" y="462"/>
                        <a:pt x="584" y="373"/>
                      </a:cubicBezTo>
                      <a:cubicBezTo>
                        <a:pt x="651" y="273"/>
                        <a:pt x="618" y="106"/>
                        <a:pt x="518" y="40"/>
                      </a:cubicBezTo>
                      <a:cubicBezTo>
                        <a:pt x="473" y="12"/>
                        <a:pt x="428" y="0"/>
                        <a:pt x="38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1" name="Google Shape;21361;p61"/>
                <p:cNvSpPr/>
                <p:nvPr/>
              </p:nvSpPr>
              <p:spPr>
                <a:xfrm>
                  <a:off x="7086800" y="2583725"/>
                  <a:ext cx="13150" cy="1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471" extrusionOk="0">
                      <a:moveTo>
                        <a:pt x="265" y="0"/>
                      </a:moveTo>
                      <a:cubicBezTo>
                        <a:pt x="0" y="0"/>
                        <a:pt x="0" y="470"/>
                        <a:pt x="265" y="470"/>
                      </a:cubicBezTo>
                      <a:cubicBezTo>
                        <a:pt x="274" y="470"/>
                        <a:pt x="283" y="470"/>
                        <a:pt x="292" y="469"/>
                      </a:cubicBezTo>
                      <a:cubicBezTo>
                        <a:pt x="425" y="469"/>
                        <a:pt x="525" y="369"/>
                        <a:pt x="525" y="235"/>
                      </a:cubicBezTo>
                      <a:cubicBezTo>
                        <a:pt x="492" y="102"/>
                        <a:pt x="392" y="2"/>
                        <a:pt x="292" y="2"/>
                      </a:cubicBezTo>
                      <a:cubicBezTo>
                        <a:pt x="283" y="1"/>
                        <a:pt x="274" y="0"/>
                        <a:pt x="26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2" name="Google Shape;21362;p61"/>
                <p:cNvSpPr/>
                <p:nvPr/>
              </p:nvSpPr>
              <p:spPr>
                <a:xfrm>
                  <a:off x="6933275" y="2550250"/>
                  <a:ext cx="14875" cy="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346" extrusionOk="0">
                      <a:moveTo>
                        <a:pt x="276" y="0"/>
                      </a:moveTo>
                      <a:cubicBezTo>
                        <a:pt x="162" y="0"/>
                        <a:pt x="57" y="91"/>
                        <a:pt x="28" y="207"/>
                      </a:cubicBezTo>
                      <a:cubicBezTo>
                        <a:pt x="1" y="307"/>
                        <a:pt x="38" y="345"/>
                        <a:pt x="100" y="345"/>
                      </a:cubicBezTo>
                      <a:cubicBezTo>
                        <a:pt x="263" y="345"/>
                        <a:pt x="595" y="79"/>
                        <a:pt x="328" y="6"/>
                      </a:cubicBezTo>
                      <a:cubicBezTo>
                        <a:pt x="311" y="2"/>
                        <a:pt x="293" y="0"/>
                        <a:pt x="27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3" name="Google Shape;21363;p61"/>
                <p:cNvSpPr/>
                <p:nvPr/>
              </p:nvSpPr>
              <p:spPr>
                <a:xfrm>
                  <a:off x="6983175" y="2637850"/>
                  <a:ext cx="15650" cy="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499" extrusionOk="0">
                      <a:moveTo>
                        <a:pt x="268" y="1"/>
                      </a:moveTo>
                      <a:cubicBezTo>
                        <a:pt x="226" y="1"/>
                        <a:pt x="181" y="12"/>
                        <a:pt x="134" y="38"/>
                      </a:cubicBezTo>
                      <a:cubicBezTo>
                        <a:pt x="34" y="105"/>
                        <a:pt x="0" y="272"/>
                        <a:pt x="67" y="372"/>
                      </a:cubicBezTo>
                      <a:cubicBezTo>
                        <a:pt x="115" y="444"/>
                        <a:pt x="198" y="499"/>
                        <a:pt x="290" y="499"/>
                      </a:cubicBezTo>
                      <a:cubicBezTo>
                        <a:pt x="326" y="499"/>
                        <a:pt x="363" y="491"/>
                        <a:pt x="401" y="472"/>
                      </a:cubicBezTo>
                      <a:cubicBezTo>
                        <a:pt x="626" y="331"/>
                        <a:pt x="495" y="1"/>
                        <a:pt x="26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4" name="Google Shape;21364;p61"/>
                <p:cNvSpPr/>
                <p:nvPr/>
              </p:nvSpPr>
              <p:spPr>
                <a:xfrm>
                  <a:off x="7041550" y="2545400"/>
                  <a:ext cx="13350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501" extrusionOk="0">
                      <a:moveTo>
                        <a:pt x="270" y="0"/>
                      </a:moveTo>
                      <a:cubicBezTo>
                        <a:pt x="186" y="0"/>
                        <a:pt x="111" y="45"/>
                        <a:pt x="67" y="134"/>
                      </a:cubicBezTo>
                      <a:cubicBezTo>
                        <a:pt x="0" y="234"/>
                        <a:pt x="34" y="401"/>
                        <a:pt x="134" y="467"/>
                      </a:cubicBezTo>
                      <a:cubicBezTo>
                        <a:pt x="178" y="490"/>
                        <a:pt x="223" y="501"/>
                        <a:pt x="265" y="501"/>
                      </a:cubicBezTo>
                      <a:cubicBezTo>
                        <a:pt x="349" y="501"/>
                        <a:pt x="423" y="456"/>
                        <a:pt x="467" y="367"/>
                      </a:cubicBezTo>
                      <a:cubicBezTo>
                        <a:pt x="534" y="267"/>
                        <a:pt x="501" y="100"/>
                        <a:pt x="401" y="34"/>
                      </a:cubicBezTo>
                      <a:cubicBezTo>
                        <a:pt x="356" y="11"/>
                        <a:pt x="312" y="0"/>
                        <a:pt x="27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5" name="Google Shape;21365;p61"/>
                <p:cNvSpPr/>
                <p:nvPr/>
              </p:nvSpPr>
              <p:spPr>
                <a:xfrm>
                  <a:off x="6938675" y="2419375"/>
                  <a:ext cx="15325" cy="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499" extrusionOk="0">
                      <a:moveTo>
                        <a:pt x="352" y="0"/>
                      </a:moveTo>
                      <a:cubicBezTo>
                        <a:pt x="171" y="0"/>
                        <a:pt x="1" y="211"/>
                        <a:pt x="146" y="405"/>
                      </a:cubicBezTo>
                      <a:cubicBezTo>
                        <a:pt x="204" y="463"/>
                        <a:pt x="273" y="498"/>
                        <a:pt x="341" y="498"/>
                      </a:cubicBezTo>
                      <a:cubicBezTo>
                        <a:pt x="390" y="498"/>
                        <a:pt x="437" y="480"/>
                        <a:pt x="479" y="438"/>
                      </a:cubicBezTo>
                      <a:cubicBezTo>
                        <a:pt x="613" y="338"/>
                        <a:pt x="613" y="205"/>
                        <a:pt x="546" y="104"/>
                      </a:cubicBezTo>
                      <a:cubicBezTo>
                        <a:pt x="491" y="31"/>
                        <a:pt x="421" y="0"/>
                        <a:pt x="35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6" name="Google Shape;21366;p61"/>
                <p:cNvSpPr/>
                <p:nvPr/>
              </p:nvSpPr>
              <p:spPr>
                <a:xfrm>
                  <a:off x="6865225" y="2438500"/>
                  <a:ext cx="14550" cy="1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" h="480" extrusionOk="0">
                      <a:moveTo>
                        <a:pt x="334" y="0"/>
                      </a:moveTo>
                      <a:cubicBezTo>
                        <a:pt x="317" y="0"/>
                        <a:pt x="299" y="2"/>
                        <a:pt x="282" y="7"/>
                      </a:cubicBezTo>
                      <a:cubicBezTo>
                        <a:pt x="0" y="38"/>
                        <a:pt x="41" y="480"/>
                        <a:pt x="295" y="480"/>
                      </a:cubicBezTo>
                      <a:cubicBezTo>
                        <a:pt x="312" y="480"/>
                        <a:pt x="330" y="478"/>
                        <a:pt x="348" y="474"/>
                      </a:cubicBezTo>
                      <a:cubicBezTo>
                        <a:pt x="482" y="474"/>
                        <a:pt x="582" y="340"/>
                        <a:pt x="582" y="207"/>
                      </a:cubicBezTo>
                      <a:cubicBezTo>
                        <a:pt x="553" y="91"/>
                        <a:pt x="449" y="0"/>
                        <a:pt x="33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7" name="Google Shape;21367;p61"/>
                <p:cNvSpPr/>
                <p:nvPr/>
              </p:nvSpPr>
              <p:spPr>
                <a:xfrm>
                  <a:off x="6911850" y="2451200"/>
                  <a:ext cx="16300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508" extrusionOk="0">
                      <a:moveTo>
                        <a:pt x="359" y="0"/>
                      </a:moveTo>
                      <a:cubicBezTo>
                        <a:pt x="108" y="0"/>
                        <a:pt x="0" y="413"/>
                        <a:pt x="318" y="499"/>
                      </a:cubicBezTo>
                      <a:cubicBezTo>
                        <a:pt x="336" y="505"/>
                        <a:pt x="355" y="508"/>
                        <a:pt x="374" y="508"/>
                      </a:cubicBezTo>
                      <a:cubicBezTo>
                        <a:pt x="463" y="508"/>
                        <a:pt x="563" y="448"/>
                        <a:pt x="618" y="366"/>
                      </a:cubicBezTo>
                      <a:cubicBezTo>
                        <a:pt x="652" y="232"/>
                        <a:pt x="618" y="99"/>
                        <a:pt x="485" y="32"/>
                      </a:cubicBezTo>
                      <a:cubicBezTo>
                        <a:pt x="440" y="10"/>
                        <a:pt x="398" y="0"/>
                        <a:pt x="35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8" name="Google Shape;21368;p61"/>
                <p:cNvSpPr/>
                <p:nvPr/>
              </p:nvSpPr>
              <p:spPr>
                <a:xfrm>
                  <a:off x="6966600" y="2335700"/>
                  <a:ext cx="11600" cy="1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" h="414" extrusionOk="0">
                      <a:moveTo>
                        <a:pt x="190" y="0"/>
                      </a:moveTo>
                      <a:cubicBezTo>
                        <a:pt x="1" y="0"/>
                        <a:pt x="165" y="413"/>
                        <a:pt x="302" y="413"/>
                      </a:cubicBezTo>
                      <a:cubicBezTo>
                        <a:pt x="337" y="413"/>
                        <a:pt x="371" y="385"/>
                        <a:pt x="396" y="316"/>
                      </a:cubicBezTo>
                      <a:cubicBezTo>
                        <a:pt x="463" y="182"/>
                        <a:pt x="396" y="49"/>
                        <a:pt x="263" y="16"/>
                      </a:cubicBezTo>
                      <a:cubicBezTo>
                        <a:pt x="234" y="5"/>
                        <a:pt x="210" y="0"/>
                        <a:pt x="19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9" name="Google Shape;21369;p61"/>
                <p:cNvSpPr/>
                <p:nvPr/>
              </p:nvSpPr>
              <p:spPr>
                <a:xfrm>
                  <a:off x="6884225" y="2308250"/>
                  <a:ext cx="14750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74" extrusionOk="0">
                      <a:moveTo>
                        <a:pt x="262" y="1"/>
                      </a:moveTo>
                      <a:cubicBezTo>
                        <a:pt x="165" y="1"/>
                        <a:pt x="81" y="44"/>
                        <a:pt x="55" y="146"/>
                      </a:cubicBezTo>
                      <a:cubicBezTo>
                        <a:pt x="1" y="310"/>
                        <a:pt x="124" y="473"/>
                        <a:pt x="280" y="473"/>
                      </a:cubicBezTo>
                      <a:cubicBezTo>
                        <a:pt x="316" y="473"/>
                        <a:pt x="352" y="465"/>
                        <a:pt x="389" y="447"/>
                      </a:cubicBezTo>
                      <a:cubicBezTo>
                        <a:pt x="589" y="346"/>
                        <a:pt x="556" y="80"/>
                        <a:pt x="356" y="13"/>
                      </a:cubicBezTo>
                      <a:cubicBezTo>
                        <a:pt x="324" y="5"/>
                        <a:pt x="293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0" name="Google Shape;21370;p61"/>
                <p:cNvSpPr/>
                <p:nvPr/>
              </p:nvSpPr>
              <p:spPr>
                <a:xfrm>
                  <a:off x="6868925" y="2327725"/>
                  <a:ext cx="13950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8" h="484" extrusionOk="0">
                      <a:moveTo>
                        <a:pt x="275" y="0"/>
                      </a:moveTo>
                      <a:cubicBezTo>
                        <a:pt x="194" y="0"/>
                        <a:pt x="113" y="43"/>
                        <a:pt x="67" y="135"/>
                      </a:cubicBezTo>
                      <a:cubicBezTo>
                        <a:pt x="0" y="235"/>
                        <a:pt x="67" y="401"/>
                        <a:pt x="167" y="468"/>
                      </a:cubicBezTo>
                      <a:cubicBezTo>
                        <a:pt x="198" y="478"/>
                        <a:pt x="228" y="483"/>
                        <a:pt x="258" y="483"/>
                      </a:cubicBezTo>
                      <a:cubicBezTo>
                        <a:pt x="422" y="483"/>
                        <a:pt x="557" y="337"/>
                        <a:pt x="501" y="168"/>
                      </a:cubicBezTo>
                      <a:cubicBezTo>
                        <a:pt x="465" y="60"/>
                        <a:pt x="370" y="0"/>
                        <a:pt x="27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1" name="Google Shape;21371;p61"/>
                <p:cNvSpPr/>
                <p:nvPr/>
              </p:nvSpPr>
              <p:spPr>
                <a:xfrm>
                  <a:off x="6895750" y="2263300"/>
                  <a:ext cx="11550" cy="1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" h="410" extrusionOk="0">
                      <a:moveTo>
                        <a:pt x="202" y="1"/>
                      </a:moveTo>
                      <a:cubicBezTo>
                        <a:pt x="0" y="1"/>
                        <a:pt x="201" y="410"/>
                        <a:pt x="340" y="410"/>
                      </a:cubicBezTo>
                      <a:cubicBezTo>
                        <a:pt x="377" y="410"/>
                        <a:pt x="409" y="382"/>
                        <a:pt x="428" y="310"/>
                      </a:cubicBezTo>
                      <a:cubicBezTo>
                        <a:pt x="462" y="176"/>
                        <a:pt x="395" y="43"/>
                        <a:pt x="262" y="10"/>
                      </a:cubicBezTo>
                      <a:cubicBezTo>
                        <a:pt x="239" y="3"/>
                        <a:pt x="219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2" name="Google Shape;21372;p61"/>
                <p:cNvSpPr/>
                <p:nvPr/>
              </p:nvSpPr>
              <p:spPr>
                <a:xfrm>
                  <a:off x="6772125" y="2166675"/>
                  <a:ext cx="16775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" h="514" extrusionOk="0">
                      <a:moveTo>
                        <a:pt x="376" y="1"/>
                      </a:moveTo>
                      <a:cubicBezTo>
                        <a:pt x="176" y="1"/>
                        <a:pt x="1" y="282"/>
                        <a:pt x="236" y="439"/>
                      </a:cubicBezTo>
                      <a:cubicBezTo>
                        <a:pt x="286" y="489"/>
                        <a:pt x="345" y="514"/>
                        <a:pt x="403" y="514"/>
                      </a:cubicBezTo>
                      <a:cubicBezTo>
                        <a:pt x="462" y="514"/>
                        <a:pt x="520" y="489"/>
                        <a:pt x="570" y="439"/>
                      </a:cubicBezTo>
                      <a:cubicBezTo>
                        <a:pt x="670" y="339"/>
                        <a:pt x="637" y="172"/>
                        <a:pt x="537" y="72"/>
                      </a:cubicBezTo>
                      <a:cubicBezTo>
                        <a:pt x="487" y="22"/>
                        <a:pt x="430" y="1"/>
                        <a:pt x="37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3" name="Google Shape;21373;p61"/>
                <p:cNvSpPr/>
                <p:nvPr/>
              </p:nvSpPr>
              <p:spPr>
                <a:xfrm>
                  <a:off x="6738000" y="2180425"/>
                  <a:ext cx="13350" cy="1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96" extrusionOk="0">
                      <a:moveTo>
                        <a:pt x="287" y="1"/>
                      </a:moveTo>
                      <a:cubicBezTo>
                        <a:pt x="259" y="1"/>
                        <a:pt x="230" y="8"/>
                        <a:pt x="200" y="22"/>
                      </a:cubicBezTo>
                      <a:cubicBezTo>
                        <a:pt x="67" y="56"/>
                        <a:pt x="0" y="189"/>
                        <a:pt x="34" y="322"/>
                      </a:cubicBezTo>
                      <a:cubicBezTo>
                        <a:pt x="62" y="409"/>
                        <a:pt x="166" y="496"/>
                        <a:pt x="280" y="496"/>
                      </a:cubicBezTo>
                      <a:cubicBezTo>
                        <a:pt x="298" y="496"/>
                        <a:pt x="316" y="494"/>
                        <a:pt x="334" y="489"/>
                      </a:cubicBezTo>
                      <a:cubicBezTo>
                        <a:pt x="467" y="423"/>
                        <a:pt x="534" y="289"/>
                        <a:pt x="501" y="189"/>
                      </a:cubicBezTo>
                      <a:cubicBezTo>
                        <a:pt x="475" y="85"/>
                        <a:pt x="388" y="1"/>
                        <a:pt x="28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4" name="Google Shape;21374;p61"/>
                <p:cNvSpPr/>
                <p:nvPr/>
              </p:nvSpPr>
              <p:spPr>
                <a:xfrm>
                  <a:off x="6841400" y="2189325"/>
                  <a:ext cx="13100" cy="1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" h="507" extrusionOk="0">
                      <a:moveTo>
                        <a:pt x="240" y="0"/>
                      </a:moveTo>
                      <a:cubicBezTo>
                        <a:pt x="128" y="0"/>
                        <a:pt x="15" y="71"/>
                        <a:pt x="1" y="233"/>
                      </a:cubicBezTo>
                      <a:cubicBezTo>
                        <a:pt x="1" y="367"/>
                        <a:pt x="67" y="467"/>
                        <a:pt x="201" y="500"/>
                      </a:cubicBezTo>
                      <a:cubicBezTo>
                        <a:pt x="218" y="505"/>
                        <a:pt x="236" y="507"/>
                        <a:pt x="253" y="507"/>
                      </a:cubicBezTo>
                      <a:cubicBezTo>
                        <a:pt x="367" y="507"/>
                        <a:pt x="468" y="416"/>
                        <a:pt x="468" y="300"/>
                      </a:cubicBezTo>
                      <a:cubicBezTo>
                        <a:pt x="523" y="114"/>
                        <a:pt x="382" y="0"/>
                        <a:pt x="24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5" name="Google Shape;21375;p61"/>
                <p:cNvSpPr/>
                <p:nvPr/>
              </p:nvSpPr>
              <p:spPr>
                <a:xfrm>
                  <a:off x="6831650" y="2120775"/>
                  <a:ext cx="13950" cy="1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8" h="476" extrusionOk="0">
                      <a:moveTo>
                        <a:pt x="309" y="0"/>
                      </a:moveTo>
                      <a:cubicBezTo>
                        <a:pt x="292" y="0"/>
                        <a:pt x="275" y="2"/>
                        <a:pt x="257" y="7"/>
                      </a:cubicBezTo>
                      <a:cubicBezTo>
                        <a:pt x="0" y="71"/>
                        <a:pt x="52" y="475"/>
                        <a:pt x="325" y="475"/>
                      </a:cubicBezTo>
                      <a:cubicBezTo>
                        <a:pt x="335" y="475"/>
                        <a:pt x="346" y="475"/>
                        <a:pt x="357" y="474"/>
                      </a:cubicBezTo>
                      <a:cubicBezTo>
                        <a:pt x="491" y="474"/>
                        <a:pt x="557" y="340"/>
                        <a:pt x="557" y="207"/>
                      </a:cubicBezTo>
                      <a:cubicBezTo>
                        <a:pt x="528" y="91"/>
                        <a:pt x="424" y="0"/>
                        <a:pt x="30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6" name="Google Shape;21376;p61"/>
                <p:cNvSpPr/>
                <p:nvPr/>
              </p:nvSpPr>
              <p:spPr>
                <a:xfrm>
                  <a:off x="6687550" y="2129275"/>
                  <a:ext cx="13350" cy="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68" extrusionOk="0">
                      <a:moveTo>
                        <a:pt x="284" y="0"/>
                      </a:moveTo>
                      <a:cubicBezTo>
                        <a:pt x="117" y="0"/>
                        <a:pt x="17" y="134"/>
                        <a:pt x="17" y="267"/>
                      </a:cubicBezTo>
                      <a:cubicBezTo>
                        <a:pt x="0" y="400"/>
                        <a:pt x="134" y="467"/>
                        <a:pt x="267" y="467"/>
                      </a:cubicBezTo>
                      <a:cubicBezTo>
                        <a:pt x="400" y="467"/>
                        <a:pt x="534" y="400"/>
                        <a:pt x="517" y="267"/>
                      </a:cubicBezTo>
                      <a:cubicBezTo>
                        <a:pt x="517" y="134"/>
                        <a:pt x="384" y="0"/>
                        <a:pt x="28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7" name="Google Shape;21377;p61"/>
                <p:cNvSpPr/>
                <p:nvPr/>
              </p:nvSpPr>
              <p:spPr>
                <a:xfrm>
                  <a:off x="6703800" y="2114875"/>
                  <a:ext cx="13375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5" extrusionOk="0">
                      <a:moveTo>
                        <a:pt x="284" y="1"/>
                      </a:moveTo>
                      <a:cubicBezTo>
                        <a:pt x="217" y="1"/>
                        <a:pt x="151" y="26"/>
                        <a:pt x="101" y="76"/>
                      </a:cubicBezTo>
                      <a:cubicBezTo>
                        <a:pt x="1" y="142"/>
                        <a:pt x="1" y="309"/>
                        <a:pt x="101" y="409"/>
                      </a:cubicBezTo>
                      <a:cubicBezTo>
                        <a:pt x="151" y="459"/>
                        <a:pt x="217" y="484"/>
                        <a:pt x="284" y="484"/>
                      </a:cubicBezTo>
                      <a:cubicBezTo>
                        <a:pt x="351" y="484"/>
                        <a:pt x="418" y="459"/>
                        <a:pt x="468" y="409"/>
                      </a:cubicBezTo>
                      <a:cubicBezTo>
                        <a:pt x="534" y="309"/>
                        <a:pt x="534" y="142"/>
                        <a:pt x="468" y="76"/>
                      </a:cubicBezTo>
                      <a:cubicBezTo>
                        <a:pt x="418" y="26"/>
                        <a:pt x="351" y="1"/>
                        <a:pt x="28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8" name="Google Shape;21378;p61"/>
                <p:cNvSpPr/>
                <p:nvPr/>
              </p:nvSpPr>
              <p:spPr>
                <a:xfrm>
                  <a:off x="6727150" y="2040500"/>
                  <a:ext cx="14600" cy="1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525" extrusionOk="0">
                      <a:moveTo>
                        <a:pt x="252" y="0"/>
                      </a:moveTo>
                      <a:cubicBezTo>
                        <a:pt x="153" y="0"/>
                        <a:pt x="59" y="55"/>
                        <a:pt x="34" y="182"/>
                      </a:cubicBezTo>
                      <a:cubicBezTo>
                        <a:pt x="1" y="315"/>
                        <a:pt x="67" y="449"/>
                        <a:pt x="201" y="516"/>
                      </a:cubicBezTo>
                      <a:cubicBezTo>
                        <a:pt x="218" y="521"/>
                        <a:pt x="236" y="524"/>
                        <a:pt x="255" y="524"/>
                      </a:cubicBezTo>
                      <a:cubicBezTo>
                        <a:pt x="344" y="524"/>
                        <a:pt x="440" y="459"/>
                        <a:pt x="468" y="349"/>
                      </a:cubicBezTo>
                      <a:lnTo>
                        <a:pt x="501" y="349"/>
                      </a:lnTo>
                      <a:cubicBezTo>
                        <a:pt x="583" y="143"/>
                        <a:pt x="411" y="0"/>
                        <a:pt x="25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9" name="Google Shape;21379;p61"/>
                <p:cNvSpPr/>
                <p:nvPr/>
              </p:nvSpPr>
              <p:spPr>
                <a:xfrm>
                  <a:off x="6768575" y="3719775"/>
                  <a:ext cx="15300" cy="1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" h="498" extrusionOk="0">
                      <a:moveTo>
                        <a:pt x="339" y="1"/>
                      </a:moveTo>
                      <a:cubicBezTo>
                        <a:pt x="262" y="1"/>
                        <a:pt x="185" y="45"/>
                        <a:pt x="145" y="126"/>
                      </a:cubicBezTo>
                      <a:cubicBezTo>
                        <a:pt x="1" y="294"/>
                        <a:pt x="169" y="497"/>
                        <a:pt x="349" y="497"/>
                      </a:cubicBezTo>
                      <a:cubicBezTo>
                        <a:pt x="418" y="497"/>
                        <a:pt x="489" y="467"/>
                        <a:pt x="545" y="393"/>
                      </a:cubicBezTo>
                      <a:cubicBezTo>
                        <a:pt x="612" y="293"/>
                        <a:pt x="579" y="126"/>
                        <a:pt x="478" y="59"/>
                      </a:cubicBezTo>
                      <a:cubicBezTo>
                        <a:pt x="439" y="20"/>
                        <a:pt x="389" y="1"/>
                        <a:pt x="33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0" name="Google Shape;21380;p61"/>
                <p:cNvSpPr/>
                <p:nvPr/>
              </p:nvSpPr>
              <p:spPr>
                <a:xfrm>
                  <a:off x="6776400" y="3674425"/>
                  <a:ext cx="1250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409" extrusionOk="0">
                      <a:moveTo>
                        <a:pt x="222" y="1"/>
                      </a:moveTo>
                      <a:cubicBezTo>
                        <a:pt x="1" y="1"/>
                        <a:pt x="241" y="408"/>
                        <a:pt x="383" y="408"/>
                      </a:cubicBezTo>
                      <a:cubicBezTo>
                        <a:pt x="421" y="408"/>
                        <a:pt x="452" y="379"/>
                        <a:pt x="466" y="305"/>
                      </a:cubicBezTo>
                      <a:cubicBezTo>
                        <a:pt x="499" y="172"/>
                        <a:pt x="399" y="38"/>
                        <a:pt x="266" y="5"/>
                      </a:cubicBezTo>
                      <a:cubicBezTo>
                        <a:pt x="249" y="2"/>
                        <a:pt x="235" y="1"/>
                        <a:pt x="22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1" name="Google Shape;21381;p61"/>
                <p:cNvSpPr/>
                <p:nvPr/>
              </p:nvSpPr>
              <p:spPr>
                <a:xfrm>
                  <a:off x="6855025" y="3571425"/>
                  <a:ext cx="15600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" h="500" extrusionOk="0">
                      <a:moveTo>
                        <a:pt x="353" y="1"/>
                      </a:moveTo>
                      <a:cubicBezTo>
                        <a:pt x="161" y="1"/>
                        <a:pt x="0" y="294"/>
                        <a:pt x="189" y="456"/>
                      </a:cubicBezTo>
                      <a:cubicBezTo>
                        <a:pt x="245" y="483"/>
                        <a:pt x="300" y="500"/>
                        <a:pt x="353" y="500"/>
                      </a:cubicBezTo>
                      <a:cubicBezTo>
                        <a:pt x="428" y="500"/>
                        <a:pt x="498" y="467"/>
                        <a:pt x="556" y="389"/>
                      </a:cubicBezTo>
                      <a:cubicBezTo>
                        <a:pt x="623" y="289"/>
                        <a:pt x="590" y="155"/>
                        <a:pt x="490" y="55"/>
                      </a:cubicBezTo>
                      <a:cubicBezTo>
                        <a:pt x="445" y="17"/>
                        <a:pt x="398" y="1"/>
                        <a:pt x="35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2" name="Google Shape;21382;p61"/>
                <p:cNvSpPr/>
                <p:nvPr/>
              </p:nvSpPr>
              <p:spPr>
                <a:xfrm>
                  <a:off x="6803050" y="3645325"/>
                  <a:ext cx="14200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82" extrusionOk="0">
                      <a:moveTo>
                        <a:pt x="310" y="0"/>
                      </a:moveTo>
                      <a:cubicBezTo>
                        <a:pt x="228" y="0"/>
                        <a:pt x="143" y="37"/>
                        <a:pt x="100" y="102"/>
                      </a:cubicBezTo>
                      <a:cubicBezTo>
                        <a:pt x="0" y="202"/>
                        <a:pt x="33" y="368"/>
                        <a:pt x="134" y="435"/>
                      </a:cubicBezTo>
                      <a:cubicBezTo>
                        <a:pt x="179" y="465"/>
                        <a:pt x="237" y="482"/>
                        <a:pt x="294" y="482"/>
                      </a:cubicBezTo>
                      <a:cubicBezTo>
                        <a:pt x="363" y="482"/>
                        <a:pt x="430" y="457"/>
                        <a:pt x="467" y="402"/>
                      </a:cubicBezTo>
                      <a:cubicBezTo>
                        <a:pt x="567" y="268"/>
                        <a:pt x="534" y="135"/>
                        <a:pt x="434" y="35"/>
                      </a:cubicBezTo>
                      <a:cubicBezTo>
                        <a:pt x="398" y="11"/>
                        <a:pt x="354" y="0"/>
                        <a:pt x="31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3" name="Google Shape;21383;p61"/>
                <p:cNvSpPr/>
                <p:nvPr/>
              </p:nvSpPr>
              <p:spPr>
                <a:xfrm>
                  <a:off x="6660575" y="3707275"/>
                  <a:ext cx="18075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" h="485" extrusionOk="0">
                      <a:moveTo>
                        <a:pt x="374" y="0"/>
                      </a:moveTo>
                      <a:cubicBezTo>
                        <a:pt x="339" y="0"/>
                        <a:pt x="301" y="8"/>
                        <a:pt x="262" y="25"/>
                      </a:cubicBezTo>
                      <a:cubicBezTo>
                        <a:pt x="1" y="141"/>
                        <a:pt x="118" y="484"/>
                        <a:pt x="350" y="484"/>
                      </a:cubicBezTo>
                      <a:cubicBezTo>
                        <a:pt x="385" y="484"/>
                        <a:pt x="423" y="476"/>
                        <a:pt x="462" y="459"/>
                      </a:cubicBezTo>
                      <a:cubicBezTo>
                        <a:pt x="723" y="343"/>
                        <a:pt x="606" y="0"/>
                        <a:pt x="37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4" name="Google Shape;21384;p61"/>
                <p:cNvSpPr/>
                <p:nvPr/>
              </p:nvSpPr>
              <p:spPr>
                <a:xfrm>
                  <a:off x="6675450" y="3585100"/>
                  <a:ext cx="13000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" h="483" extrusionOk="0">
                      <a:moveTo>
                        <a:pt x="241" y="1"/>
                      </a:moveTo>
                      <a:cubicBezTo>
                        <a:pt x="135" y="1"/>
                        <a:pt x="30" y="64"/>
                        <a:pt x="0" y="209"/>
                      </a:cubicBezTo>
                      <a:cubicBezTo>
                        <a:pt x="0" y="342"/>
                        <a:pt x="67" y="442"/>
                        <a:pt x="201" y="476"/>
                      </a:cubicBezTo>
                      <a:cubicBezTo>
                        <a:pt x="218" y="480"/>
                        <a:pt x="236" y="482"/>
                        <a:pt x="253" y="482"/>
                      </a:cubicBezTo>
                      <a:cubicBezTo>
                        <a:pt x="367" y="482"/>
                        <a:pt x="472" y="392"/>
                        <a:pt x="501" y="276"/>
                      </a:cubicBezTo>
                      <a:cubicBezTo>
                        <a:pt x="520" y="106"/>
                        <a:pt x="379" y="1"/>
                        <a:pt x="24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5" name="Google Shape;21385;p61"/>
                <p:cNvSpPr/>
                <p:nvPr/>
              </p:nvSpPr>
              <p:spPr>
                <a:xfrm>
                  <a:off x="6732400" y="3611550"/>
                  <a:ext cx="14950" cy="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" h="327" extrusionOk="0">
                      <a:moveTo>
                        <a:pt x="483" y="1"/>
                      </a:moveTo>
                      <a:cubicBezTo>
                        <a:pt x="316" y="1"/>
                        <a:pt x="1" y="225"/>
                        <a:pt x="258" y="318"/>
                      </a:cubicBezTo>
                      <a:cubicBezTo>
                        <a:pt x="280" y="324"/>
                        <a:pt x="303" y="327"/>
                        <a:pt x="326" y="327"/>
                      </a:cubicBezTo>
                      <a:cubicBezTo>
                        <a:pt x="434" y="327"/>
                        <a:pt x="530" y="262"/>
                        <a:pt x="558" y="152"/>
                      </a:cubicBezTo>
                      <a:cubicBezTo>
                        <a:pt x="598" y="42"/>
                        <a:pt x="554" y="1"/>
                        <a:pt x="48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6" name="Google Shape;21386;p61"/>
                <p:cNvSpPr/>
                <p:nvPr/>
              </p:nvSpPr>
              <p:spPr>
                <a:xfrm>
                  <a:off x="6585375" y="3747625"/>
                  <a:ext cx="14925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474" extrusionOk="0">
                      <a:moveTo>
                        <a:pt x="249" y="1"/>
                      </a:moveTo>
                      <a:cubicBezTo>
                        <a:pt x="202" y="1"/>
                        <a:pt x="151" y="14"/>
                        <a:pt x="101" y="46"/>
                      </a:cubicBezTo>
                      <a:cubicBezTo>
                        <a:pt x="1" y="146"/>
                        <a:pt x="1" y="279"/>
                        <a:pt x="68" y="379"/>
                      </a:cubicBezTo>
                      <a:cubicBezTo>
                        <a:pt x="126" y="438"/>
                        <a:pt x="206" y="473"/>
                        <a:pt x="283" y="473"/>
                      </a:cubicBezTo>
                      <a:cubicBezTo>
                        <a:pt x="339" y="473"/>
                        <a:pt x="393" y="455"/>
                        <a:pt x="435" y="413"/>
                      </a:cubicBezTo>
                      <a:cubicBezTo>
                        <a:pt x="597" y="250"/>
                        <a:pt x="452" y="1"/>
                        <a:pt x="24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7" name="Google Shape;21387;p61"/>
                <p:cNvSpPr/>
                <p:nvPr/>
              </p:nvSpPr>
              <p:spPr>
                <a:xfrm>
                  <a:off x="6537850" y="3738750"/>
                  <a:ext cx="130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" h="487" extrusionOk="0">
                      <a:moveTo>
                        <a:pt x="234" y="1"/>
                      </a:moveTo>
                      <a:cubicBezTo>
                        <a:pt x="101" y="34"/>
                        <a:pt x="1" y="134"/>
                        <a:pt x="34" y="267"/>
                      </a:cubicBezTo>
                      <a:cubicBezTo>
                        <a:pt x="49" y="418"/>
                        <a:pt x="152" y="487"/>
                        <a:pt x="258" y="487"/>
                      </a:cubicBezTo>
                      <a:cubicBezTo>
                        <a:pt x="386" y="487"/>
                        <a:pt x="519" y="384"/>
                        <a:pt x="501" y="201"/>
                      </a:cubicBezTo>
                      <a:cubicBezTo>
                        <a:pt x="468" y="67"/>
                        <a:pt x="367" y="1"/>
                        <a:pt x="2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8" name="Google Shape;21388;p61"/>
                <p:cNvSpPr/>
                <p:nvPr/>
              </p:nvSpPr>
              <p:spPr>
                <a:xfrm>
                  <a:off x="6586225" y="3715375"/>
                  <a:ext cx="13350" cy="1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70" extrusionOk="0">
                      <a:moveTo>
                        <a:pt x="281" y="0"/>
                      </a:moveTo>
                      <a:cubicBezTo>
                        <a:pt x="242" y="0"/>
                        <a:pt x="202" y="11"/>
                        <a:pt x="167" y="35"/>
                      </a:cubicBezTo>
                      <a:cubicBezTo>
                        <a:pt x="34" y="102"/>
                        <a:pt x="0" y="235"/>
                        <a:pt x="67" y="368"/>
                      </a:cubicBezTo>
                      <a:cubicBezTo>
                        <a:pt x="110" y="433"/>
                        <a:pt x="195" y="470"/>
                        <a:pt x="276" y="470"/>
                      </a:cubicBezTo>
                      <a:cubicBezTo>
                        <a:pt x="321" y="470"/>
                        <a:pt x="365" y="459"/>
                        <a:pt x="401" y="435"/>
                      </a:cubicBezTo>
                      <a:cubicBezTo>
                        <a:pt x="501" y="368"/>
                        <a:pt x="534" y="235"/>
                        <a:pt x="467" y="102"/>
                      </a:cubicBezTo>
                      <a:cubicBezTo>
                        <a:pt x="424" y="37"/>
                        <a:pt x="353" y="0"/>
                        <a:pt x="28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9" name="Google Shape;21389;p61"/>
                <p:cNvSpPr/>
                <p:nvPr/>
              </p:nvSpPr>
              <p:spPr>
                <a:xfrm>
                  <a:off x="6497825" y="3793300"/>
                  <a:ext cx="13125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5" h="482" extrusionOk="0">
                      <a:moveTo>
                        <a:pt x="279" y="0"/>
                      </a:moveTo>
                      <a:cubicBezTo>
                        <a:pt x="230" y="0"/>
                        <a:pt x="179" y="17"/>
                        <a:pt x="134" y="53"/>
                      </a:cubicBezTo>
                      <a:cubicBezTo>
                        <a:pt x="0" y="154"/>
                        <a:pt x="0" y="287"/>
                        <a:pt x="100" y="387"/>
                      </a:cubicBezTo>
                      <a:cubicBezTo>
                        <a:pt x="152" y="452"/>
                        <a:pt x="225" y="482"/>
                        <a:pt x="294" y="482"/>
                      </a:cubicBezTo>
                      <a:cubicBezTo>
                        <a:pt x="401" y="482"/>
                        <a:pt x="501" y="409"/>
                        <a:pt x="501" y="287"/>
                      </a:cubicBezTo>
                      <a:cubicBezTo>
                        <a:pt x="525" y="117"/>
                        <a:pt x="408" y="0"/>
                        <a:pt x="27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90" name="Google Shape;21390;p61"/>
                <p:cNvSpPr/>
                <p:nvPr/>
              </p:nvSpPr>
              <p:spPr>
                <a:xfrm>
                  <a:off x="6233475" y="3810475"/>
                  <a:ext cx="12525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74" extrusionOk="0">
                      <a:moveTo>
                        <a:pt x="234" y="0"/>
                      </a:moveTo>
                      <a:cubicBezTo>
                        <a:pt x="67" y="0"/>
                        <a:pt x="0" y="134"/>
                        <a:pt x="0" y="267"/>
                      </a:cubicBezTo>
                      <a:cubicBezTo>
                        <a:pt x="0" y="383"/>
                        <a:pt x="101" y="474"/>
                        <a:pt x="215" y="474"/>
                      </a:cubicBezTo>
                      <a:cubicBezTo>
                        <a:pt x="232" y="474"/>
                        <a:pt x="249" y="472"/>
                        <a:pt x="267" y="467"/>
                      </a:cubicBezTo>
                      <a:cubicBezTo>
                        <a:pt x="400" y="467"/>
                        <a:pt x="501" y="334"/>
                        <a:pt x="467" y="234"/>
                      </a:cubicBezTo>
                      <a:cubicBezTo>
                        <a:pt x="467" y="100"/>
                        <a:pt x="334" y="0"/>
                        <a:pt x="23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91" name="Google Shape;21391;p61"/>
                <p:cNvSpPr/>
                <p:nvPr/>
              </p:nvSpPr>
              <p:spPr>
                <a:xfrm>
                  <a:off x="6165175" y="3779025"/>
                  <a:ext cx="18200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8" h="482" extrusionOk="0">
                      <a:moveTo>
                        <a:pt x="358" y="0"/>
                      </a:moveTo>
                      <a:cubicBezTo>
                        <a:pt x="122" y="0"/>
                        <a:pt x="1" y="370"/>
                        <a:pt x="264" y="458"/>
                      </a:cubicBezTo>
                      <a:cubicBezTo>
                        <a:pt x="301" y="474"/>
                        <a:pt x="336" y="481"/>
                        <a:pt x="370" y="481"/>
                      </a:cubicBezTo>
                      <a:cubicBezTo>
                        <a:pt x="606" y="481"/>
                        <a:pt x="727" y="112"/>
                        <a:pt x="464" y="24"/>
                      </a:cubicBezTo>
                      <a:cubicBezTo>
                        <a:pt x="427" y="8"/>
                        <a:pt x="391" y="0"/>
                        <a:pt x="35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92" name="Google Shape;21392;p61"/>
                <p:cNvSpPr/>
                <p:nvPr/>
              </p:nvSpPr>
              <p:spPr>
                <a:xfrm>
                  <a:off x="6284325" y="3781700"/>
                  <a:ext cx="12550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485" extrusionOk="0">
                      <a:moveTo>
                        <a:pt x="251" y="0"/>
                      </a:moveTo>
                      <a:cubicBezTo>
                        <a:pt x="126" y="0"/>
                        <a:pt x="1" y="84"/>
                        <a:pt x="1" y="251"/>
                      </a:cubicBezTo>
                      <a:cubicBezTo>
                        <a:pt x="1" y="384"/>
                        <a:pt x="101" y="484"/>
                        <a:pt x="234" y="484"/>
                      </a:cubicBezTo>
                      <a:cubicBezTo>
                        <a:pt x="368" y="484"/>
                        <a:pt x="501" y="384"/>
                        <a:pt x="501" y="251"/>
                      </a:cubicBezTo>
                      <a:cubicBezTo>
                        <a:pt x="501" y="84"/>
                        <a:pt x="376" y="0"/>
                        <a:pt x="25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93" name="Google Shape;21393;p61"/>
                <p:cNvSpPr/>
                <p:nvPr/>
              </p:nvSpPr>
              <p:spPr>
                <a:xfrm>
                  <a:off x="6245975" y="3836475"/>
                  <a:ext cx="13375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9" extrusionOk="0">
                      <a:moveTo>
                        <a:pt x="286" y="1"/>
                      </a:moveTo>
                      <a:cubicBezTo>
                        <a:pt x="212" y="1"/>
                        <a:pt x="139" y="36"/>
                        <a:pt x="101" y="94"/>
                      </a:cubicBezTo>
                      <a:cubicBezTo>
                        <a:pt x="1" y="194"/>
                        <a:pt x="34" y="328"/>
                        <a:pt x="134" y="428"/>
                      </a:cubicBezTo>
                      <a:cubicBezTo>
                        <a:pt x="176" y="470"/>
                        <a:pt x="229" y="488"/>
                        <a:pt x="283" y="488"/>
                      </a:cubicBezTo>
                      <a:cubicBezTo>
                        <a:pt x="356" y="488"/>
                        <a:pt x="429" y="453"/>
                        <a:pt x="468" y="395"/>
                      </a:cubicBezTo>
                      <a:cubicBezTo>
                        <a:pt x="534" y="295"/>
                        <a:pt x="534" y="128"/>
                        <a:pt x="434" y="61"/>
                      </a:cubicBezTo>
                      <a:cubicBezTo>
                        <a:pt x="392" y="19"/>
                        <a:pt x="339" y="1"/>
                        <a:pt x="28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94" name="Google Shape;21394;p61"/>
                <p:cNvSpPr/>
                <p:nvPr/>
              </p:nvSpPr>
              <p:spPr>
                <a:xfrm>
                  <a:off x="6090150" y="3793575"/>
                  <a:ext cx="14775" cy="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321" extrusionOk="0">
                      <a:moveTo>
                        <a:pt x="261" y="1"/>
                      </a:moveTo>
                      <a:cubicBezTo>
                        <a:pt x="153" y="1"/>
                        <a:pt x="57" y="65"/>
                        <a:pt x="29" y="176"/>
                      </a:cubicBezTo>
                      <a:cubicBezTo>
                        <a:pt x="0" y="281"/>
                        <a:pt x="43" y="321"/>
                        <a:pt x="111" y="321"/>
                      </a:cubicBezTo>
                      <a:cubicBezTo>
                        <a:pt x="277" y="321"/>
                        <a:pt x="591" y="80"/>
                        <a:pt x="329" y="9"/>
                      </a:cubicBezTo>
                      <a:cubicBezTo>
                        <a:pt x="306" y="3"/>
                        <a:pt x="284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95" name="Google Shape;21395;p61"/>
                <p:cNvSpPr/>
                <p:nvPr/>
              </p:nvSpPr>
              <p:spPr>
                <a:xfrm>
                  <a:off x="6066200" y="3778025"/>
                  <a:ext cx="13850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478" extrusionOk="0">
                      <a:moveTo>
                        <a:pt x="278" y="1"/>
                      </a:moveTo>
                      <a:cubicBezTo>
                        <a:pt x="136" y="1"/>
                        <a:pt x="0" y="139"/>
                        <a:pt x="53" y="298"/>
                      </a:cubicBezTo>
                      <a:cubicBezTo>
                        <a:pt x="88" y="419"/>
                        <a:pt x="185" y="477"/>
                        <a:pt x="285" y="477"/>
                      </a:cubicBezTo>
                      <a:cubicBezTo>
                        <a:pt x="378" y="477"/>
                        <a:pt x="472" y="427"/>
                        <a:pt x="520" y="331"/>
                      </a:cubicBezTo>
                      <a:cubicBezTo>
                        <a:pt x="553" y="231"/>
                        <a:pt x="520" y="64"/>
                        <a:pt x="387" y="31"/>
                      </a:cubicBezTo>
                      <a:cubicBezTo>
                        <a:pt x="352" y="10"/>
                        <a:pt x="315" y="1"/>
                        <a:pt x="27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96" name="Google Shape;21396;p61"/>
                <p:cNvSpPr/>
                <p:nvPr/>
              </p:nvSpPr>
              <p:spPr>
                <a:xfrm>
                  <a:off x="6411950" y="3833125"/>
                  <a:ext cx="14400" cy="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362" extrusionOk="0">
                      <a:moveTo>
                        <a:pt x="482" y="1"/>
                      </a:moveTo>
                      <a:cubicBezTo>
                        <a:pt x="317" y="1"/>
                        <a:pt x="0" y="312"/>
                        <a:pt x="300" y="362"/>
                      </a:cubicBezTo>
                      <a:cubicBezTo>
                        <a:pt x="433" y="362"/>
                        <a:pt x="533" y="262"/>
                        <a:pt x="567" y="128"/>
                      </a:cubicBezTo>
                      <a:cubicBezTo>
                        <a:pt x="575" y="36"/>
                        <a:pt x="537" y="1"/>
                        <a:pt x="48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97" name="Google Shape;21397;p61"/>
                <p:cNvSpPr/>
                <p:nvPr/>
              </p:nvSpPr>
              <p:spPr>
                <a:xfrm>
                  <a:off x="6257650" y="3876175"/>
                  <a:ext cx="13500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" h="489" extrusionOk="0">
                      <a:moveTo>
                        <a:pt x="253" y="1"/>
                      </a:moveTo>
                      <a:cubicBezTo>
                        <a:pt x="236" y="1"/>
                        <a:pt x="218" y="3"/>
                        <a:pt x="201" y="7"/>
                      </a:cubicBezTo>
                      <a:cubicBezTo>
                        <a:pt x="67" y="41"/>
                        <a:pt x="1" y="174"/>
                        <a:pt x="34" y="308"/>
                      </a:cubicBezTo>
                      <a:cubicBezTo>
                        <a:pt x="62" y="433"/>
                        <a:pt x="160" y="489"/>
                        <a:pt x="260" y="489"/>
                      </a:cubicBezTo>
                      <a:cubicBezTo>
                        <a:pt x="398" y="489"/>
                        <a:pt x="540" y="382"/>
                        <a:pt x="501" y="208"/>
                      </a:cubicBezTo>
                      <a:cubicBezTo>
                        <a:pt x="472" y="92"/>
                        <a:pt x="367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98" name="Google Shape;21398;p61"/>
                <p:cNvSpPr/>
                <p:nvPr/>
              </p:nvSpPr>
              <p:spPr>
                <a:xfrm>
                  <a:off x="6157900" y="3849425"/>
                  <a:ext cx="1137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1" extrusionOk="0">
                      <a:moveTo>
                        <a:pt x="193" y="1"/>
                      </a:moveTo>
                      <a:cubicBezTo>
                        <a:pt x="0" y="1"/>
                        <a:pt x="212" y="380"/>
                        <a:pt x="359" y="380"/>
                      </a:cubicBezTo>
                      <a:cubicBezTo>
                        <a:pt x="399" y="380"/>
                        <a:pt x="434" y="351"/>
                        <a:pt x="455" y="277"/>
                      </a:cubicBezTo>
                      <a:cubicBezTo>
                        <a:pt x="455" y="143"/>
                        <a:pt x="388" y="10"/>
                        <a:pt x="255" y="10"/>
                      </a:cubicBezTo>
                      <a:cubicBezTo>
                        <a:pt x="231" y="4"/>
                        <a:pt x="21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99" name="Google Shape;21399;p61"/>
                <p:cNvSpPr/>
                <p:nvPr/>
              </p:nvSpPr>
              <p:spPr>
                <a:xfrm>
                  <a:off x="6178825" y="3869025"/>
                  <a:ext cx="15250" cy="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" h="294" extrusionOk="0">
                      <a:moveTo>
                        <a:pt x="453" y="0"/>
                      </a:moveTo>
                      <a:cubicBezTo>
                        <a:pt x="279" y="0"/>
                        <a:pt x="1" y="151"/>
                        <a:pt x="218" y="260"/>
                      </a:cubicBezTo>
                      <a:cubicBezTo>
                        <a:pt x="263" y="282"/>
                        <a:pt x="307" y="293"/>
                        <a:pt x="349" y="293"/>
                      </a:cubicBezTo>
                      <a:cubicBezTo>
                        <a:pt x="433" y="293"/>
                        <a:pt x="507" y="249"/>
                        <a:pt x="552" y="160"/>
                      </a:cubicBezTo>
                      <a:cubicBezTo>
                        <a:pt x="610" y="44"/>
                        <a:pt x="546" y="0"/>
                        <a:pt x="45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00" name="Google Shape;21400;p61"/>
                <p:cNvSpPr/>
                <p:nvPr/>
              </p:nvSpPr>
              <p:spPr>
                <a:xfrm>
                  <a:off x="6010375" y="3796975"/>
                  <a:ext cx="13975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" h="335" extrusionOk="0">
                      <a:moveTo>
                        <a:pt x="232" y="0"/>
                      </a:moveTo>
                      <a:cubicBezTo>
                        <a:pt x="118" y="0"/>
                        <a:pt x="18" y="91"/>
                        <a:pt x="18" y="207"/>
                      </a:cubicBezTo>
                      <a:cubicBezTo>
                        <a:pt x="1" y="300"/>
                        <a:pt x="33" y="335"/>
                        <a:pt x="85" y="335"/>
                      </a:cubicBezTo>
                      <a:cubicBezTo>
                        <a:pt x="238" y="335"/>
                        <a:pt x="558" y="31"/>
                        <a:pt x="285" y="7"/>
                      </a:cubicBezTo>
                      <a:cubicBezTo>
                        <a:pt x="267" y="2"/>
                        <a:pt x="250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01" name="Google Shape;21401;p61"/>
                <p:cNvSpPr/>
                <p:nvPr/>
              </p:nvSpPr>
              <p:spPr>
                <a:xfrm>
                  <a:off x="5726650" y="3680525"/>
                  <a:ext cx="14825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3" h="475" extrusionOk="0">
                      <a:moveTo>
                        <a:pt x="282" y="1"/>
                      </a:moveTo>
                      <a:cubicBezTo>
                        <a:pt x="190" y="1"/>
                        <a:pt x="107" y="56"/>
                        <a:pt x="59" y="128"/>
                      </a:cubicBezTo>
                      <a:cubicBezTo>
                        <a:pt x="1" y="301"/>
                        <a:pt x="143" y="475"/>
                        <a:pt x="312" y="475"/>
                      </a:cubicBezTo>
                      <a:cubicBezTo>
                        <a:pt x="339" y="475"/>
                        <a:pt x="365" y="470"/>
                        <a:pt x="392" y="461"/>
                      </a:cubicBezTo>
                      <a:cubicBezTo>
                        <a:pt x="592" y="395"/>
                        <a:pt x="592" y="95"/>
                        <a:pt x="392" y="28"/>
                      </a:cubicBezTo>
                      <a:cubicBezTo>
                        <a:pt x="355" y="9"/>
                        <a:pt x="318" y="1"/>
                        <a:pt x="28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02" name="Google Shape;21402;p61"/>
                <p:cNvSpPr/>
                <p:nvPr/>
              </p:nvSpPr>
              <p:spPr>
                <a:xfrm>
                  <a:off x="5723250" y="3652850"/>
                  <a:ext cx="11550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" h="411" extrusionOk="0">
                      <a:moveTo>
                        <a:pt x="340" y="1"/>
                      </a:moveTo>
                      <a:cubicBezTo>
                        <a:pt x="201" y="1"/>
                        <a:pt x="0" y="410"/>
                        <a:pt x="202" y="410"/>
                      </a:cubicBezTo>
                      <a:cubicBezTo>
                        <a:pt x="219" y="410"/>
                        <a:pt x="239" y="407"/>
                        <a:pt x="261" y="401"/>
                      </a:cubicBezTo>
                      <a:cubicBezTo>
                        <a:pt x="395" y="368"/>
                        <a:pt x="462" y="201"/>
                        <a:pt x="428" y="101"/>
                      </a:cubicBezTo>
                      <a:cubicBezTo>
                        <a:pt x="409" y="29"/>
                        <a:pt x="376" y="1"/>
                        <a:pt x="34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03" name="Google Shape;21403;p61"/>
                <p:cNvSpPr/>
                <p:nvPr/>
              </p:nvSpPr>
              <p:spPr>
                <a:xfrm>
                  <a:off x="5810675" y="3717825"/>
                  <a:ext cx="15700" cy="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8" h="472" extrusionOk="0">
                      <a:moveTo>
                        <a:pt x="339" y="0"/>
                      </a:moveTo>
                      <a:cubicBezTo>
                        <a:pt x="326" y="0"/>
                        <a:pt x="313" y="1"/>
                        <a:pt x="300" y="4"/>
                      </a:cubicBezTo>
                      <a:cubicBezTo>
                        <a:pt x="67" y="37"/>
                        <a:pt x="0" y="304"/>
                        <a:pt x="200" y="437"/>
                      </a:cubicBezTo>
                      <a:cubicBezTo>
                        <a:pt x="236" y="461"/>
                        <a:pt x="275" y="472"/>
                        <a:pt x="316" y="472"/>
                      </a:cubicBezTo>
                      <a:cubicBezTo>
                        <a:pt x="391" y="472"/>
                        <a:pt x="469" y="435"/>
                        <a:pt x="534" y="371"/>
                      </a:cubicBezTo>
                      <a:cubicBezTo>
                        <a:pt x="627" y="215"/>
                        <a:pt x="517" y="0"/>
                        <a:pt x="33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04" name="Google Shape;21404;p61"/>
                <p:cNvSpPr/>
                <p:nvPr/>
              </p:nvSpPr>
              <p:spPr>
                <a:xfrm>
                  <a:off x="5814000" y="3734575"/>
                  <a:ext cx="117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502" extrusionOk="0">
                      <a:moveTo>
                        <a:pt x="234" y="1"/>
                      </a:moveTo>
                      <a:cubicBezTo>
                        <a:pt x="101" y="1"/>
                        <a:pt x="1" y="101"/>
                        <a:pt x="1" y="234"/>
                      </a:cubicBezTo>
                      <a:cubicBezTo>
                        <a:pt x="1" y="401"/>
                        <a:pt x="101" y="501"/>
                        <a:pt x="234" y="501"/>
                      </a:cubicBezTo>
                      <a:cubicBezTo>
                        <a:pt x="367" y="501"/>
                        <a:pt x="468" y="401"/>
                        <a:pt x="468" y="234"/>
                      </a:cubicBezTo>
                      <a:cubicBezTo>
                        <a:pt x="468" y="101"/>
                        <a:pt x="367" y="1"/>
                        <a:pt x="2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05" name="Google Shape;21405;p61"/>
                <p:cNvSpPr/>
                <p:nvPr/>
              </p:nvSpPr>
              <p:spPr>
                <a:xfrm>
                  <a:off x="5571525" y="3628900"/>
                  <a:ext cx="18875" cy="1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" h="515" extrusionOk="0">
                      <a:moveTo>
                        <a:pt x="354" y="1"/>
                      </a:moveTo>
                      <a:cubicBezTo>
                        <a:pt x="118" y="1"/>
                        <a:pt x="0" y="375"/>
                        <a:pt x="293" y="492"/>
                      </a:cubicBezTo>
                      <a:cubicBezTo>
                        <a:pt x="328" y="507"/>
                        <a:pt x="361" y="514"/>
                        <a:pt x="393" y="514"/>
                      </a:cubicBezTo>
                      <a:cubicBezTo>
                        <a:pt x="632" y="514"/>
                        <a:pt x="754" y="113"/>
                        <a:pt x="460" y="25"/>
                      </a:cubicBezTo>
                      <a:cubicBezTo>
                        <a:pt x="423" y="8"/>
                        <a:pt x="387" y="1"/>
                        <a:pt x="35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06" name="Google Shape;21406;p61"/>
                <p:cNvSpPr/>
                <p:nvPr/>
              </p:nvSpPr>
              <p:spPr>
                <a:xfrm>
                  <a:off x="5408700" y="3487525"/>
                  <a:ext cx="155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" h="501" extrusionOk="0">
                      <a:moveTo>
                        <a:pt x="239" y="1"/>
                      </a:moveTo>
                      <a:cubicBezTo>
                        <a:pt x="176" y="1"/>
                        <a:pt x="118" y="26"/>
                        <a:pt x="68" y="76"/>
                      </a:cubicBezTo>
                      <a:cubicBezTo>
                        <a:pt x="1" y="176"/>
                        <a:pt x="1" y="343"/>
                        <a:pt x="101" y="443"/>
                      </a:cubicBezTo>
                      <a:cubicBezTo>
                        <a:pt x="155" y="483"/>
                        <a:pt x="211" y="501"/>
                        <a:pt x="263" y="501"/>
                      </a:cubicBezTo>
                      <a:cubicBezTo>
                        <a:pt x="468" y="501"/>
                        <a:pt x="621" y="235"/>
                        <a:pt x="435" y="76"/>
                      </a:cubicBezTo>
                      <a:cubicBezTo>
                        <a:pt x="368" y="26"/>
                        <a:pt x="301" y="1"/>
                        <a:pt x="23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07" name="Google Shape;21407;p61"/>
                <p:cNvSpPr/>
                <p:nvPr/>
              </p:nvSpPr>
              <p:spPr>
                <a:xfrm>
                  <a:off x="5428725" y="3508575"/>
                  <a:ext cx="12525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502" extrusionOk="0">
                      <a:moveTo>
                        <a:pt x="234" y="1"/>
                      </a:moveTo>
                      <a:cubicBezTo>
                        <a:pt x="101" y="1"/>
                        <a:pt x="1" y="101"/>
                        <a:pt x="1" y="234"/>
                      </a:cubicBezTo>
                      <a:cubicBezTo>
                        <a:pt x="1" y="368"/>
                        <a:pt x="101" y="501"/>
                        <a:pt x="234" y="501"/>
                      </a:cubicBezTo>
                      <a:cubicBezTo>
                        <a:pt x="367" y="501"/>
                        <a:pt x="501" y="368"/>
                        <a:pt x="501" y="234"/>
                      </a:cubicBezTo>
                      <a:cubicBezTo>
                        <a:pt x="501" y="101"/>
                        <a:pt x="367" y="1"/>
                        <a:pt x="2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08" name="Google Shape;21408;p61"/>
                <p:cNvSpPr/>
                <p:nvPr/>
              </p:nvSpPr>
              <p:spPr>
                <a:xfrm>
                  <a:off x="5536300" y="3687250"/>
                  <a:ext cx="14200" cy="1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95" extrusionOk="0">
                      <a:moveTo>
                        <a:pt x="295" y="1"/>
                      </a:moveTo>
                      <a:cubicBezTo>
                        <a:pt x="251" y="1"/>
                        <a:pt x="207" y="20"/>
                        <a:pt x="167" y="59"/>
                      </a:cubicBezTo>
                      <a:cubicBezTo>
                        <a:pt x="34" y="126"/>
                        <a:pt x="1" y="259"/>
                        <a:pt x="67" y="393"/>
                      </a:cubicBezTo>
                      <a:cubicBezTo>
                        <a:pt x="110" y="457"/>
                        <a:pt x="195" y="494"/>
                        <a:pt x="277" y="494"/>
                      </a:cubicBezTo>
                      <a:cubicBezTo>
                        <a:pt x="322" y="494"/>
                        <a:pt x="365" y="483"/>
                        <a:pt x="401" y="459"/>
                      </a:cubicBezTo>
                      <a:cubicBezTo>
                        <a:pt x="534" y="359"/>
                        <a:pt x="568" y="226"/>
                        <a:pt x="468" y="126"/>
                      </a:cubicBezTo>
                      <a:cubicBezTo>
                        <a:pt x="427" y="45"/>
                        <a:pt x="362" y="1"/>
                        <a:pt x="29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09" name="Google Shape;21409;p61"/>
                <p:cNvSpPr/>
                <p:nvPr/>
              </p:nvSpPr>
              <p:spPr>
                <a:xfrm>
                  <a:off x="5444575" y="3616325"/>
                  <a:ext cx="14200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89" extrusionOk="0">
                      <a:moveTo>
                        <a:pt x="285" y="0"/>
                      </a:moveTo>
                      <a:cubicBezTo>
                        <a:pt x="212" y="0"/>
                        <a:pt x="139" y="36"/>
                        <a:pt x="100" y="94"/>
                      </a:cubicBezTo>
                      <a:cubicBezTo>
                        <a:pt x="0" y="194"/>
                        <a:pt x="34" y="361"/>
                        <a:pt x="134" y="428"/>
                      </a:cubicBezTo>
                      <a:cubicBezTo>
                        <a:pt x="176" y="470"/>
                        <a:pt x="229" y="488"/>
                        <a:pt x="282" y="488"/>
                      </a:cubicBezTo>
                      <a:cubicBezTo>
                        <a:pt x="356" y="488"/>
                        <a:pt x="429" y="452"/>
                        <a:pt x="467" y="394"/>
                      </a:cubicBezTo>
                      <a:cubicBezTo>
                        <a:pt x="567" y="294"/>
                        <a:pt x="534" y="127"/>
                        <a:pt x="434" y="61"/>
                      </a:cubicBezTo>
                      <a:cubicBezTo>
                        <a:pt x="392" y="19"/>
                        <a:pt x="338" y="0"/>
                        <a:pt x="28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10" name="Google Shape;21410;p61"/>
                <p:cNvSpPr/>
                <p:nvPr/>
              </p:nvSpPr>
              <p:spPr>
                <a:xfrm>
                  <a:off x="5277775" y="3390125"/>
                  <a:ext cx="13375" cy="1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0" extrusionOk="0">
                      <a:moveTo>
                        <a:pt x="250" y="1"/>
                      </a:moveTo>
                      <a:cubicBezTo>
                        <a:pt x="209" y="1"/>
                        <a:pt x="170" y="12"/>
                        <a:pt x="134" y="36"/>
                      </a:cubicBezTo>
                      <a:cubicBezTo>
                        <a:pt x="1" y="136"/>
                        <a:pt x="1" y="269"/>
                        <a:pt x="68" y="369"/>
                      </a:cubicBezTo>
                      <a:cubicBezTo>
                        <a:pt x="126" y="447"/>
                        <a:pt x="196" y="480"/>
                        <a:pt x="264" y="480"/>
                      </a:cubicBezTo>
                      <a:cubicBezTo>
                        <a:pt x="313" y="480"/>
                        <a:pt x="360" y="463"/>
                        <a:pt x="401" y="436"/>
                      </a:cubicBezTo>
                      <a:cubicBezTo>
                        <a:pt x="501" y="336"/>
                        <a:pt x="535" y="202"/>
                        <a:pt x="468" y="102"/>
                      </a:cubicBezTo>
                      <a:cubicBezTo>
                        <a:pt x="403" y="38"/>
                        <a:pt x="325" y="1"/>
                        <a:pt x="25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11" name="Google Shape;21411;p61"/>
                <p:cNvSpPr/>
                <p:nvPr/>
              </p:nvSpPr>
              <p:spPr>
                <a:xfrm>
                  <a:off x="5284450" y="3334975"/>
                  <a:ext cx="13375" cy="1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507" extrusionOk="0">
                      <a:moveTo>
                        <a:pt x="249" y="0"/>
                      </a:moveTo>
                      <a:cubicBezTo>
                        <a:pt x="135" y="0"/>
                        <a:pt x="34" y="91"/>
                        <a:pt x="34" y="207"/>
                      </a:cubicBezTo>
                      <a:cubicBezTo>
                        <a:pt x="1" y="340"/>
                        <a:pt x="101" y="474"/>
                        <a:pt x="234" y="507"/>
                      </a:cubicBezTo>
                      <a:cubicBezTo>
                        <a:pt x="368" y="507"/>
                        <a:pt x="468" y="407"/>
                        <a:pt x="501" y="273"/>
                      </a:cubicBezTo>
                      <a:cubicBezTo>
                        <a:pt x="534" y="140"/>
                        <a:pt x="434" y="40"/>
                        <a:pt x="301" y="7"/>
                      </a:cubicBezTo>
                      <a:cubicBezTo>
                        <a:pt x="283" y="2"/>
                        <a:pt x="266" y="0"/>
                        <a:pt x="24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12" name="Google Shape;21412;p61"/>
                <p:cNvSpPr/>
                <p:nvPr/>
              </p:nvSpPr>
              <p:spPr>
                <a:xfrm>
                  <a:off x="5519625" y="3506825"/>
                  <a:ext cx="14725" cy="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99" extrusionOk="0">
                      <a:moveTo>
                        <a:pt x="256" y="0"/>
                      </a:moveTo>
                      <a:cubicBezTo>
                        <a:pt x="190" y="0"/>
                        <a:pt x="122" y="31"/>
                        <a:pt x="67" y="104"/>
                      </a:cubicBezTo>
                      <a:cubicBezTo>
                        <a:pt x="0" y="204"/>
                        <a:pt x="0" y="371"/>
                        <a:pt x="134" y="438"/>
                      </a:cubicBezTo>
                      <a:cubicBezTo>
                        <a:pt x="176" y="480"/>
                        <a:pt x="224" y="498"/>
                        <a:pt x="272" y="498"/>
                      </a:cubicBezTo>
                      <a:cubicBezTo>
                        <a:pt x="340" y="498"/>
                        <a:pt x="409" y="463"/>
                        <a:pt x="467" y="404"/>
                      </a:cubicBezTo>
                      <a:cubicBezTo>
                        <a:pt x="588" y="211"/>
                        <a:pt x="429" y="0"/>
                        <a:pt x="25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13" name="Google Shape;21413;p61"/>
                <p:cNvSpPr/>
                <p:nvPr/>
              </p:nvSpPr>
              <p:spPr>
                <a:xfrm>
                  <a:off x="5525825" y="3543600"/>
                  <a:ext cx="13600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" h="474" extrusionOk="0">
                      <a:moveTo>
                        <a:pt x="251" y="1"/>
                      </a:moveTo>
                      <a:cubicBezTo>
                        <a:pt x="123" y="1"/>
                        <a:pt x="0" y="96"/>
                        <a:pt x="19" y="268"/>
                      </a:cubicBezTo>
                      <a:cubicBezTo>
                        <a:pt x="19" y="410"/>
                        <a:pt x="122" y="473"/>
                        <a:pt x="233" y="473"/>
                      </a:cubicBezTo>
                      <a:cubicBezTo>
                        <a:pt x="382" y="473"/>
                        <a:pt x="544" y="359"/>
                        <a:pt x="486" y="168"/>
                      </a:cubicBezTo>
                      <a:cubicBezTo>
                        <a:pt x="444" y="54"/>
                        <a:pt x="346" y="1"/>
                        <a:pt x="25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14" name="Google Shape;21414;p61"/>
                <p:cNvSpPr/>
                <p:nvPr/>
              </p:nvSpPr>
              <p:spPr>
                <a:xfrm>
                  <a:off x="5349525" y="3355800"/>
                  <a:ext cx="17450" cy="1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" h="494" extrusionOk="0">
                      <a:moveTo>
                        <a:pt x="370" y="0"/>
                      </a:moveTo>
                      <a:cubicBezTo>
                        <a:pt x="173" y="0"/>
                        <a:pt x="1" y="267"/>
                        <a:pt x="200" y="441"/>
                      </a:cubicBezTo>
                      <a:cubicBezTo>
                        <a:pt x="251" y="478"/>
                        <a:pt x="305" y="493"/>
                        <a:pt x="356" y="493"/>
                      </a:cubicBezTo>
                      <a:cubicBezTo>
                        <a:pt x="542" y="493"/>
                        <a:pt x="697" y="290"/>
                        <a:pt x="567" y="108"/>
                      </a:cubicBezTo>
                      <a:cubicBezTo>
                        <a:pt x="507" y="31"/>
                        <a:pt x="437" y="0"/>
                        <a:pt x="37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15" name="Google Shape;21415;p61"/>
                <p:cNvSpPr/>
                <p:nvPr/>
              </p:nvSpPr>
              <p:spPr>
                <a:xfrm>
                  <a:off x="5275275" y="3156500"/>
                  <a:ext cx="133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3" extrusionOk="0">
                      <a:moveTo>
                        <a:pt x="282" y="1"/>
                      </a:moveTo>
                      <a:cubicBezTo>
                        <a:pt x="168" y="1"/>
                        <a:pt x="63" y="91"/>
                        <a:pt x="34" y="207"/>
                      </a:cubicBezTo>
                      <a:cubicBezTo>
                        <a:pt x="1" y="341"/>
                        <a:pt x="101" y="474"/>
                        <a:pt x="234" y="474"/>
                      </a:cubicBezTo>
                      <a:cubicBezTo>
                        <a:pt x="257" y="480"/>
                        <a:pt x="280" y="483"/>
                        <a:pt x="302" y="483"/>
                      </a:cubicBezTo>
                      <a:cubicBezTo>
                        <a:pt x="411" y="483"/>
                        <a:pt x="507" y="418"/>
                        <a:pt x="535" y="307"/>
                      </a:cubicBezTo>
                      <a:cubicBezTo>
                        <a:pt x="535" y="174"/>
                        <a:pt x="468" y="41"/>
                        <a:pt x="334" y="7"/>
                      </a:cubicBezTo>
                      <a:cubicBezTo>
                        <a:pt x="317" y="3"/>
                        <a:pt x="299" y="1"/>
                        <a:pt x="28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16" name="Google Shape;21416;p61"/>
                <p:cNvSpPr/>
                <p:nvPr/>
              </p:nvSpPr>
              <p:spPr>
                <a:xfrm>
                  <a:off x="7538575" y="2058175"/>
                  <a:ext cx="14075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475" extrusionOk="0">
                      <a:moveTo>
                        <a:pt x="250" y="0"/>
                      </a:moveTo>
                      <a:cubicBezTo>
                        <a:pt x="184" y="0"/>
                        <a:pt x="117" y="25"/>
                        <a:pt x="67" y="75"/>
                      </a:cubicBezTo>
                      <a:cubicBezTo>
                        <a:pt x="0" y="176"/>
                        <a:pt x="0" y="342"/>
                        <a:pt x="67" y="409"/>
                      </a:cubicBezTo>
                      <a:cubicBezTo>
                        <a:pt x="113" y="455"/>
                        <a:pt x="166" y="475"/>
                        <a:pt x="218" y="475"/>
                      </a:cubicBezTo>
                      <a:cubicBezTo>
                        <a:pt x="394" y="475"/>
                        <a:pt x="562" y="255"/>
                        <a:pt x="434" y="75"/>
                      </a:cubicBezTo>
                      <a:cubicBezTo>
                        <a:pt x="384" y="25"/>
                        <a:pt x="317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17" name="Google Shape;21417;p61"/>
                <p:cNvSpPr/>
                <p:nvPr/>
              </p:nvSpPr>
              <p:spPr>
                <a:xfrm>
                  <a:off x="7709300" y="2175325"/>
                  <a:ext cx="14300" cy="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2" h="305" extrusionOk="0">
                      <a:moveTo>
                        <a:pt x="123" y="1"/>
                      </a:moveTo>
                      <a:cubicBezTo>
                        <a:pt x="48" y="1"/>
                        <a:pt x="1" y="44"/>
                        <a:pt x="43" y="160"/>
                      </a:cubicBezTo>
                      <a:cubicBezTo>
                        <a:pt x="68" y="261"/>
                        <a:pt x="152" y="305"/>
                        <a:pt x="250" y="305"/>
                      </a:cubicBezTo>
                      <a:cubicBezTo>
                        <a:pt x="280" y="305"/>
                        <a:pt x="311" y="301"/>
                        <a:pt x="343" y="293"/>
                      </a:cubicBezTo>
                      <a:cubicBezTo>
                        <a:pt x="571" y="202"/>
                        <a:pt x="284" y="1"/>
                        <a:pt x="12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18" name="Google Shape;21418;p61"/>
                <p:cNvSpPr/>
                <p:nvPr/>
              </p:nvSpPr>
              <p:spPr>
                <a:xfrm>
                  <a:off x="7726425" y="2157325"/>
                  <a:ext cx="13150" cy="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449" extrusionOk="0">
                      <a:moveTo>
                        <a:pt x="252" y="0"/>
                      </a:moveTo>
                      <a:cubicBezTo>
                        <a:pt x="221" y="0"/>
                        <a:pt x="190" y="4"/>
                        <a:pt x="158" y="12"/>
                      </a:cubicBezTo>
                      <a:cubicBezTo>
                        <a:pt x="0" y="170"/>
                        <a:pt x="112" y="448"/>
                        <a:pt x="351" y="448"/>
                      </a:cubicBezTo>
                      <a:cubicBezTo>
                        <a:pt x="364" y="448"/>
                        <a:pt x="378" y="448"/>
                        <a:pt x="392" y="446"/>
                      </a:cubicBezTo>
                      <a:cubicBezTo>
                        <a:pt x="492" y="379"/>
                        <a:pt x="525" y="246"/>
                        <a:pt x="492" y="146"/>
                      </a:cubicBezTo>
                      <a:cubicBezTo>
                        <a:pt x="441" y="44"/>
                        <a:pt x="351" y="0"/>
                        <a:pt x="25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19" name="Google Shape;21419;p61"/>
                <p:cNvSpPr/>
                <p:nvPr/>
              </p:nvSpPr>
              <p:spPr>
                <a:xfrm>
                  <a:off x="7701500" y="2049675"/>
                  <a:ext cx="15225" cy="1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498" extrusionOk="0">
                      <a:moveTo>
                        <a:pt x="324" y="0"/>
                      </a:moveTo>
                      <a:cubicBezTo>
                        <a:pt x="169" y="0"/>
                        <a:pt x="1" y="153"/>
                        <a:pt x="88" y="349"/>
                      </a:cubicBezTo>
                      <a:cubicBezTo>
                        <a:pt x="123" y="453"/>
                        <a:pt x="202" y="497"/>
                        <a:pt x="285" y="497"/>
                      </a:cubicBezTo>
                      <a:cubicBezTo>
                        <a:pt x="441" y="497"/>
                        <a:pt x="608" y="344"/>
                        <a:pt x="521" y="149"/>
                      </a:cubicBezTo>
                      <a:cubicBezTo>
                        <a:pt x="487" y="44"/>
                        <a:pt x="407" y="0"/>
                        <a:pt x="32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20" name="Google Shape;21420;p61"/>
                <p:cNvSpPr/>
                <p:nvPr/>
              </p:nvSpPr>
              <p:spPr>
                <a:xfrm>
                  <a:off x="7586100" y="2091575"/>
                  <a:ext cx="12525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75" extrusionOk="0">
                      <a:moveTo>
                        <a:pt x="286" y="1"/>
                      </a:moveTo>
                      <a:cubicBezTo>
                        <a:pt x="269" y="1"/>
                        <a:pt x="252" y="3"/>
                        <a:pt x="234" y="7"/>
                      </a:cubicBezTo>
                      <a:cubicBezTo>
                        <a:pt x="101" y="7"/>
                        <a:pt x="0" y="107"/>
                        <a:pt x="34" y="241"/>
                      </a:cubicBezTo>
                      <a:cubicBezTo>
                        <a:pt x="34" y="374"/>
                        <a:pt x="134" y="474"/>
                        <a:pt x="267" y="474"/>
                      </a:cubicBezTo>
                      <a:cubicBezTo>
                        <a:pt x="401" y="474"/>
                        <a:pt x="501" y="341"/>
                        <a:pt x="501" y="207"/>
                      </a:cubicBezTo>
                      <a:cubicBezTo>
                        <a:pt x="501" y="91"/>
                        <a:pt x="400" y="1"/>
                        <a:pt x="28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21" name="Google Shape;21421;p61"/>
                <p:cNvSpPr/>
                <p:nvPr/>
              </p:nvSpPr>
              <p:spPr>
                <a:xfrm>
                  <a:off x="7656150" y="2205325"/>
                  <a:ext cx="13900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482" extrusionOk="0">
                      <a:moveTo>
                        <a:pt x="276" y="0"/>
                      </a:moveTo>
                      <a:cubicBezTo>
                        <a:pt x="241" y="0"/>
                        <a:pt x="204" y="9"/>
                        <a:pt x="167" y="27"/>
                      </a:cubicBezTo>
                      <a:cubicBezTo>
                        <a:pt x="67" y="94"/>
                        <a:pt x="0" y="227"/>
                        <a:pt x="67" y="361"/>
                      </a:cubicBezTo>
                      <a:cubicBezTo>
                        <a:pt x="115" y="440"/>
                        <a:pt x="201" y="482"/>
                        <a:pt x="285" y="482"/>
                      </a:cubicBezTo>
                      <a:cubicBezTo>
                        <a:pt x="376" y="482"/>
                        <a:pt x="466" y="432"/>
                        <a:pt x="501" y="327"/>
                      </a:cubicBezTo>
                      <a:cubicBezTo>
                        <a:pt x="555" y="164"/>
                        <a:pt x="432" y="0"/>
                        <a:pt x="27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22" name="Google Shape;21422;p61"/>
                <p:cNvSpPr/>
                <p:nvPr/>
              </p:nvSpPr>
              <p:spPr>
                <a:xfrm>
                  <a:off x="7747875" y="2147075"/>
                  <a:ext cx="15425" cy="1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491" extrusionOk="0">
                      <a:moveTo>
                        <a:pt x="283" y="1"/>
                      </a:moveTo>
                      <a:cubicBezTo>
                        <a:pt x="236" y="1"/>
                        <a:pt x="185" y="17"/>
                        <a:pt x="134" y="55"/>
                      </a:cubicBezTo>
                      <a:cubicBezTo>
                        <a:pt x="34" y="122"/>
                        <a:pt x="1" y="255"/>
                        <a:pt x="67" y="389"/>
                      </a:cubicBezTo>
                      <a:cubicBezTo>
                        <a:pt x="111" y="453"/>
                        <a:pt x="195" y="490"/>
                        <a:pt x="277" y="490"/>
                      </a:cubicBezTo>
                      <a:cubicBezTo>
                        <a:pt x="322" y="490"/>
                        <a:pt x="366" y="479"/>
                        <a:pt x="401" y="456"/>
                      </a:cubicBezTo>
                      <a:cubicBezTo>
                        <a:pt x="617" y="294"/>
                        <a:pt x="484" y="1"/>
                        <a:pt x="28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23" name="Google Shape;21423;p61"/>
                <p:cNvSpPr/>
                <p:nvPr/>
              </p:nvSpPr>
              <p:spPr>
                <a:xfrm>
                  <a:off x="7687850" y="2011375"/>
                  <a:ext cx="14200" cy="1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92" extrusionOk="0">
                      <a:moveTo>
                        <a:pt x="260" y="1"/>
                      </a:moveTo>
                      <a:cubicBezTo>
                        <a:pt x="230" y="1"/>
                        <a:pt x="198" y="5"/>
                        <a:pt x="167" y="13"/>
                      </a:cubicBezTo>
                      <a:cubicBezTo>
                        <a:pt x="67" y="79"/>
                        <a:pt x="0" y="213"/>
                        <a:pt x="67" y="346"/>
                      </a:cubicBezTo>
                      <a:cubicBezTo>
                        <a:pt x="118" y="448"/>
                        <a:pt x="208" y="492"/>
                        <a:pt x="307" y="492"/>
                      </a:cubicBezTo>
                      <a:cubicBezTo>
                        <a:pt x="337" y="492"/>
                        <a:pt x="369" y="488"/>
                        <a:pt x="400" y="480"/>
                      </a:cubicBezTo>
                      <a:cubicBezTo>
                        <a:pt x="500" y="413"/>
                        <a:pt x="567" y="246"/>
                        <a:pt x="500" y="146"/>
                      </a:cubicBezTo>
                      <a:cubicBezTo>
                        <a:pt x="449" y="44"/>
                        <a:pt x="360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24" name="Google Shape;21424;p61"/>
                <p:cNvSpPr/>
                <p:nvPr/>
              </p:nvSpPr>
              <p:spPr>
                <a:xfrm>
                  <a:off x="7613625" y="2045225"/>
                  <a:ext cx="1335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87" extrusionOk="0">
                      <a:moveTo>
                        <a:pt x="272" y="0"/>
                      </a:moveTo>
                      <a:cubicBezTo>
                        <a:pt x="239" y="0"/>
                        <a:pt x="203" y="8"/>
                        <a:pt x="167" y="26"/>
                      </a:cubicBezTo>
                      <a:cubicBezTo>
                        <a:pt x="34" y="60"/>
                        <a:pt x="0" y="193"/>
                        <a:pt x="34" y="327"/>
                      </a:cubicBezTo>
                      <a:cubicBezTo>
                        <a:pt x="82" y="424"/>
                        <a:pt x="167" y="486"/>
                        <a:pt x="248" y="486"/>
                      </a:cubicBezTo>
                      <a:cubicBezTo>
                        <a:pt x="278" y="486"/>
                        <a:pt x="307" y="478"/>
                        <a:pt x="334" y="460"/>
                      </a:cubicBezTo>
                      <a:cubicBezTo>
                        <a:pt x="467" y="427"/>
                        <a:pt x="534" y="260"/>
                        <a:pt x="467" y="160"/>
                      </a:cubicBezTo>
                      <a:cubicBezTo>
                        <a:pt x="443" y="62"/>
                        <a:pt x="365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25" name="Google Shape;21425;p61"/>
                <p:cNvSpPr/>
                <p:nvPr/>
              </p:nvSpPr>
              <p:spPr>
                <a:xfrm>
                  <a:off x="7672350" y="2257900"/>
                  <a:ext cx="14550" cy="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" h="301" extrusionOk="0">
                      <a:moveTo>
                        <a:pt x="118" y="0"/>
                      </a:moveTo>
                      <a:cubicBezTo>
                        <a:pt x="44" y="0"/>
                        <a:pt x="0" y="43"/>
                        <a:pt x="53" y="159"/>
                      </a:cubicBezTo>
                      <a:cubicBezTo>
                        <a:pt x="80" y="241"/>
                        <a:pt x="176" y="301"/>
                        <a:pt x="283" y="301"/>
                      </a:cubicBezTo>
                      <a:cubicBezTo>
                        <a:pt x="306" y="301"/>
                        <a:pt x="330" y="298"/>
                        <a:pt x="353" y="292"/>
                      </a:cubicBezTo>
                      <a:cubicBezTo>
                        <a:pt x="581" y="201"/>
                        <a:pt x="279" y="0"/>
                        <a:pt x="11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26" name="Google Shape;21426;p61"/>
                <p:cNvSpPr/>
                <p:nvPr/>
              </p:nvSpPr>
              <p:spPr>
                <a:xfrm>
                  <a:off x="7797075" y="2225650"/>
                  <a:ext cx="12550" cy="1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455" extrusionOk="0">
                      <a:moveTo>
                        <a:pt x="252" y="0"/>
                      </a:moveTo>
                      <a:cubicBezTo>
                        <a:pt x="129" y="0"/>
                        <a:pt x="1" y="85"/>
                        <a:pt x="1" y="248"/>
                      </a:cubicBezTo>
                      <a:cubicBezTo>
                        <a:pt x="1" y="364"/>
                        <a:pt x="101" y="455"/>
                        <a:pt x="215" y="455"/>
                      </a:cubicBezTo>
                      <a:cubicBezTo>
                        <a:pt x="233" y="455"/>
                        <a:pt x="250" y="453"/>
                        <a:pt x="268" y="448"/>
                      </a:cubicBezTo>
                      <a:cubicBezTo>
                        <a:pt x="401" y="448"/>
                        <a:pt x="501" y="315"/>
                        <a:pt x="468" y="181"/>
                      </a:cubicBezTo>
                      <a:cubicBezTo>
                        <a:pt x="453" y="60"/>
                        <a:pt x="354" y="0"/>
                        <a:pt x="25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27" name="Google Shape;21427;p61"/>
                <p:cNvSpPr/>
                <p:nvPr/>
              </p:nvSpPr>
              <p:spPr>
                <a:xfrm>
                  <a:off x="7794575" y="2074225"/>
                  <a:ext cx="15050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501" extrusionOk="0">
                      <a:moveTo>
                        <a:pt x="334" y="1"/>
                      </a:moveTo>
                      <a:cubicBezTo>
                        <a:pt x="1" y="34"/>
                        <a:pt x="34" y="501"/>
                        <a:pt x="368" y="501"/>
                      </a:cubicBezTo>
                      <a:cubicBezTo>
                        <a:pt x="501" y="468"/>
                        <a:pt x="601" y="367"/>
                        <a:pt x="568" y="234"/>
                      </a:cubicBezTo>
                      <a:cubicBezTo>
                        <a:pt x="568" y="101"/>
                        <a:pt x="468" y="1"/>
                        <a:pt x="3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28" name="Google Shape;21428;p61"/>
                <p:cNvSpPr/>
                <p:nvPr/>
              </p:nvSpPr>
              <p:spPr>
                <a:xfrm>
                  <a:off x="7734550" y="2080075"/>
                  <a:ext cx="150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" h="501" extrusionOk="0">
                      <a:moveTo>
                        <a:pt x="334" y="0"/>
                      </a:moveTo>
                      <a:cubicBezTo>
                        <a:pt x="0" y="0"/>
                        <a:pt x="33" y="500"/>
                        <a:pt x="367" y="500"/>
                      </a:cubicBezTo>
                      <a:cubicBezTo>
                        <a:pt x="500" y="467"/>
                        <a:pt x="600" y="367"/>
                        <a:pt x="600" y="234"/>
                      </a:cubicBezTo>
                      <a:cubicBezTo>
                        <a:pt x="567" y="100"/>
                        <a:pt x="467" y="0"/>
                        <a:pt x="33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29" name="Google Shape;21429;p61"/>
                <p:cNvSpPr/>
                <p:nvPr/>
              </p:nvSpPr>
              <p:spPr>
                <a:xfrm>
                  <a:off x="7726950" y="2316425"/>
                  <a:ext cx="1307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481" extrusionOk="0">
                      <a:moveTo>
                        <a:pt x="283" y="0"/>
                      </a:moveTo>
                      <a:cubicBezTo>
                        <a:pt x="145" y="0"/>
                        <a:pt x="1" y="103"/>
                        <a:pt x="37" y="286"/>
                      </a:cubicBezTo>
                      <a:cubicBezTo>
                        <a:pt x="52" y="420"/>
                        <a:pt x="153" y="481"/>
                        <a:pt x="257" y="481"/>
                      </a:cubicBezTo>
                      <a:cubicBezTo>
                        <a:pt x="387" y="481"/>
                        <a:pt x="523" y="386"/>
                        <a:pt x="504" y="220"/>
                      </a:cubicBezTo>
                      <a:cubicBezTo>
                        <a:pt x="504" y="69"/>
                        <a:pt x="396" y="0"/>
                        <a:pt x="28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30" name="Google Shape;21430;p61"/>
                <p:cNvSpPr/>
                <p:nvPr/>
              </p:nvSpPr>
              <p:spPr>
                <a:xfrm>
                  <a:off x="7908125" y="2349700"/>
                  <a:ext cx="15750" cy="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499" extrusionOk="0">
                      <a:moveTo>
                        <a:pt x="353" y="0"/>
                      </a:moveTo>
                      <a:cubicBezTo>
                        <a:pt x="97" y="0"/>
                        <a:pt x="1" y="401"/>
                        <a:pt x="296" y="490"/>
                      </a:cubicBezTo>
                      <a:cubicBezTo>
                        <a:pt x="318" y="495"/>
                        <a:pt x="341" y="498"/>
                        <a:pt x="364" y="498"/>
                      </a:cubicBezTo>
                      <a:cubicBezTo>
                        <a:pt x="472" y="498"/>
                        <a:pt x="568" y="433"/>
                        <a:pt x="596" y="323"/>
                      </a:cubicBezTo>
                      <a:cubicBezTo>
                        <a:pt x="629" y="190"/>
                        <a:pt x="562" y="56"/>
                        <a:pt x="462" y="23"/>
                      </a:cubicBezTo>
                      <a:cubicBezTo>
                        <a:pt x="424" y="7"/>
                        <a:pt x="387" y="0"/>
                        <a:pt x="35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31" name="Google Shape;21431;p61"/>
                <p:cNvSpPr/>
                <p:nvPr/>
              </p:nvSpPr>
              <p:spPr>
                <a:xfrm>
                  <a:off x="7882150" y="2238300"/>
                  <a:ext cx="14675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473" extrusionOk="0">
                      <a:moveTo>
                        <a:pt x="302" y="0"/>
                      </a:moveTo>
                      <a:cubicBezTo>
                        <a:pt x="280" y="0"/>
                        <a:pt x="257" y="3"/>
                        <a:pt x="234" y="9"/>
                      </a:cubicBezTo>
                      <a:cubicBezTo>
                        <a:pt x="34" y="76"/>
                        <a:pt x="0" y="342"/>
                        <a:pt x="200" y="443"/>
                      </a:cubicBezTo>
                      <a:cubicBezTo>
                        <a:pt x="235" y="463"/>
                        <a:pt x="272" y="472"/>
                        <a:pt x="309" y="472"/>
                      </a:cubicBezTo>
                      <a:cubicBezTo>
                        <a:pt x="451" y="472"/>
                        <a:pt x="587" y="335"/>
                        <a:pt x="534" y="176"/>
                      </a:cubicBezTo>
                      <a:cubicBezTo>
                        <a:pt x="506" y="65"/>
                        <a:pt x="410" y="0"/>
                        <a:pt x="30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32" name="Google Shape;21432;p61"/>
                <p:cNvSpPr/>
                <p:nvPr/>
              </p:nvSpPr>
              <p:spPr>
                <a:xfrm>
                  <a:off x="7815700" y="2245975"/>
                  <a:ext cx="1642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" h="503" extrusionOk="0">
                      <a:moveTo>
                        <a:pt x="325" y="0"/>
                      </a:moveTo>
                      <a:cubicBezTo>
                        <a:pt x="21" y="0"/>
                        <a:pt x="0" y="470"/>
                        <a:pt x="323" y="502"/>
                      </a:cubicBezTo>
                      <a:cubicBezTo>
                        <a:pt x="623" y="502"/>
                        <a:pt x="657" y="35"/>
                        <a:pt x="357" y="2"/>
                      </a:cubicBezTo>
                      <a:cubicBezTo>
                        <a:pt x="346" y="1"/>
                        <a:pt x="335" y="0"/>
                        <a:pt x="32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33" name="Google Shape;21433;p61"/>
                <p:cNvSpPr/>
                <p:nvPr/>
              </p:nvSpPr>
              <p:spPr>
                <a:xfrm>
                  <a:off x="7831475" y="2410550"/>
                  <a:ext cx="14650" cy="1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" h="415" extrusionOk="0">
                      <a:moveTo>
                        <a:pt x="326" y="0"/>
                      </a:moveTo>
                      <a:cubicBezTo>
                        <a:pt x="174" y="0"/>
                        <a:pt x="0" y="100"/>
                        <a:pt x="59" y="257"/>
                      </a:cubicBezTo>
                      <a:cubicBezTo>
                        <a:pt x="73" y="367"/>
                        <a:pt x="170" y="414"/>
                        <a:pt x="274" y="414"/>
                      </a:cubicBezTo>
                      <a:cubicBezTo>
                        <a:pt x="423" y="414"/>
                        <a:pt x="585" y="315"/>
                        <a:pt x="526" y="157"/>
                      </a:cubicBezTo>
                      <a:cubicBezTo>
                        <a:pt x="526" y="48"/>
                        <a:pt x="431" y="0"/>
                        <a:pt x="32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34" name="Google Shape;21434;p61"/>
                <p:cNvSpPr/>
                <p:nvPr/>
              </p:nvSpPr>
              <p:spPr>
                <a:xfrm>
                  <a:off x="7903825" y="2411125"/>
                  <a:ext cx="12525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502" extrusionOk="0">
                      <a:moveTo>
                        <a:pt x="267" y="1"/>
                      </a:moveTo>
                      <a:cubicBezTo>
                        <a:pt x="134" y="1"/>
                        <a:pt x="1" y="101"/>
                        <a:pt x="1" y="234"/>
                      </a:cubicBezTo>
                      <a:cubicBezTo>
                        <a:pt x="1" y="368"/>
                        <a:pt x="101" y="501"/>
                        <a:pt x="234" y="501"/>
                      </a:cubicBezTo>
                      <a:cubicBezTo>
                        <a:pt x="367" y="501"/>
                        <a:pt x="468" y="401"/>
                        <a:pt x="501" y="268"/>
                      </a:cubicBezTo>
                      <a:cubicBezTo>
                        <a:pt x="501" y="134"/>
                        <a:pt x="401" y="34"/>
                        <a:pt x="26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35" name="Google Shape;21435;p61"/>
                <p:cNvSpPr/>
                <p:nvPr/>
              </p:nvSpPr>
              <p:spPr>
                <a:xfrm>
                  <a:off x="7870975" y="2294200"/>
                  <a:ext cx="14525" cy="1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" h="515" extrusionOk="0">
                      <a:moveTo>
                        <a:pt x="317" y="0"/>
                      </a:moveTo>
                      <a:cubicBezTo>
                        <a:pt x="161" y="0"/>
                        <a:pt x="0" y="141"/>
                        <a:pt x="80" y="341"/>
                      </a:cubicBezTo>
                      <a:cubicBezTo>
                        <a:pt x="109" y="428"/>
                        <a:pt x="213" y="515"/>
                        <a:pt x="327" y="515"/>
                      </a:cubicBezTo>
                      <a:cubicBezTo>
                        <a:pt x="345" y="515"/>
                        <a:pt x="363" y="513"/>
                        <a:pt x="381" y="508"/>
                      </a:cubicBezTo>
                      <a:cubicBezTo>
                        <a:pt x="514" y="441"/>
                        <a:pt x="581" y="308"/>
                        <a:pt x="547" y="208"/>
                      </a:cubicBezTo>
                      <a:cubicBezTo>
                        <a:pt x="521" y="62"/>
                        <a:pt x="420" y="0"/>
                        <a:pt x="31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36" name="Google Shape;21436;p61"/>
                <p:cNvSpPr/>
                <p:nvPr/>
              </p:nvSpPr>
              <p:spPr>
                <a:xfrm>
                  <a:off x="7820425" y="2441000"/>
                  <a:ext cx="15925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487" extrusionOk="0">
                      <a:moveTo>
                        <a:pt x="249" y="0"/>
                      </a:moveTo>
                      <a:cubicBezTo>
                        <a:pt x="134" y="0"/>
                        <a:pt x="30" y="91"/>
                        <a:pt x="1" y="207"/>
                      </a:cubicBezTo>
                      <a:cubicBezTo>
                        <a:pt x="1" y="340"/>
                        <a:pt x="68" y="440"/>
                        <a:pt x="201" y="474"/>
                      </a:cubicBezTo>
                      <a:cubicBezTo>
                        <a:pt x="229" y="482"/>
                        <a:pt x="257" y="486"/>
                        <a:pt x="282" y="486"/>
                      </a:cubicBezTo>
                      <a:cubicBezTo>
                        <a:pt x="554" y="486"/>
                        <a:pt x="637" y="37"/>
                        <a:pt x="301" y="7"/>
                      </a:cubicBezTo>
                      <a:cubicBezTo>
                        <a:pt x="283" y="2"/>
                        <a:pt x="266" y="0"/>
                        <a:pt x="24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37" name="Google Shape;21437;p61"/>
                <p:cNvSpPr/>
                <p:nvPr/>
              </p:nvSpPr>
              <p:spPr>
                <a:xfrm>
                  <a:off x="7957700" y="2661600"/>
                  <a:ext cx="14725" cy="1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34" extrusionOk="0">
                      <a:moveTo>
                        <a:pt x="271" y="1"/>
                      </a:moveTo>
                      <a:cubicBezTo>
                        <a:pt x="131" y="1"/>
                        <a:pt x="1" y="138"/>
                        <a:pt x="47" y="323"/>
                      </a:cubicBezTo>
                      <a:cubicBezTo>
                        <a:pt x="67" y="402"/>
                        <a:pt x="128" y="434"/>
                        <a:pt x="199" y="434"/>
                      </a:cubicBezTo>
                      <a:cubicBezTo>
                        <a:pt x="366" y="434"/>
                        <a:pt x="588" y="253"/>
                        <a:pt x="447" y="89"/>
                      </a:cubicBezTo>
                      <a:cubicBezTo>
                        <a:pt x="396" y="28"/>
                        <a:pt x="332" y="1"/>
                        <a:pt x="27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38" name="Google Shape;21438;p61"/>
                <p:cNvSpPr/>
                <p:nvPr/>
              </p:nvSpPr>
              <p:spPr>
                <a:xfrm>
                  <a:off x="8072075" y="2646125"/>
                  <a:ext cx="1275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" h="409" extrusionOk="0">
                      <a:moveTo>
                        <a:pt x="389" y="1"/>
                      </a:moveTo>
                      <a:cubicBezTo>
                        <a:pt x="242" y="1"/>
                        <a:pt x="0" y="409"/>
                        <a:pt x="251" y="409"/>
                      </a:cubicBezTo>
                      <a:cubicBezTo>
                        <a:pt x="259" y="409"/>
                        <a:pt x="267" y="409"/>
                        <a:pt x="276" y="408"/>
                      </a:cubicBezTo>
                      <a:cubicBezTo>
                        <a:pt x="409" y="374"/>
                        <a:pt x="509" y="241"/>
                        <a:pt x="476" y="108"/>
                      </a:cubicBezTo>
                      <a:cubicBezTo>
                        <a:pt x="462" y="31"/>
                        <a:pt x="429" y="1"/>
                        <a:pt x="38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39" name="Google Shape;21439;p61"/>
                <p:cNvSpPr/>
                <p:nvPr/>
              </p:nvSpPr>
              <p:spPr>
                <a:xfrm>
                  <a:off x="8003075" y="2458025"/>
                  <a:ext cx="14725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87" extrusionOk="0">
                      <a:moveTo>
                        <a:pt x="339" y="0"/>
                      </a:moveTo>
                      <a:cubicBezTo>
                        <a:pt x="305" y="0"/>
                        <a:pt x="269" y="8"/>
                        <a:pt x="234" y="26"/>
                      </a:cubicBezTo>
                      <a:cubicBezTo>
                        <a:pt x="33" y="93"/>
                        <a:pt x="0" y="360"/>
                        <a:pt x="200" y="460"/>
                      </a:cubicBezTo>
                      <a:cubicBezTo>
                        <a:pt x="237" y="478"/>
                        <a:pt x="274" y="486"/>
                        <a:pt x="309" y="486"/>
                      </a:cubicBezTo>
                      <a:cubicBezTo>
                        <a:pt x="465" y="486"/>
                        <a:pt x="588" y="323"/>
                        <a:pt x="534" y="160"/>
                      </a:cubicBezTo>
                      <a:cubicBezTo>
                        <a:pt x="509" y="62"/>
                        <a:pt x="431" y="0"/>
                        <a:pt x="33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40" name="Google Shape;21440;p61"/>
                <p:cNvSpPr/>
                <p:nvPr/>
              </p:nvSpPr>
              <p:spPr>
                <a:xfrm>
                  <a:off x="7834600" y="2517350"/>
                  <a:ext cx="14400" cy="1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498" extrusionOk="0">
                      <a:moveTo>
                        <a:pt x="275" y="0"/>
                      </a:moveTo>
                      <a:cubicBezTo>
                        <a:pt x="252" y="0"/>
                        <a:pt x="227" y="7"/>
                        <a:pt x="201" y="22"/>
                      </a:cubicBezTo>
                      <a:cubicBezTo>
                        <a:pt x="68" y="55"/>
                        <a:pt x="1" y="188"/>
                        <a:pt x="34" y="322"/>
                      </a:cubicBezTo>
                      <a:cubicBezTo>
                        <a:pt x="90" y="432"/>
                        <a:pt x="191" y="497"/>
                        <a:pt x="299" y="497"/>
                      </a:cubicBezTo>
                      <a:cubicBezTo>
                        <a:pt x="322" y="497"/>
                        <a:pt x="345" y="494"/>
                        <a:pt x="368" y="489"/>
                      </a:cubicBezTo>
                      <a:cubicBezTo>
                        <a:pt x="576" y="429"/>
                        <a:pt x="466" y="0"/>
                        <a:pt x="27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41" name="Google Shape;21441;p61"/>
                <p:cNvSpPr/>
                <p:nvPr/>
              </p:nvSpPr>
              <p:spPr>
                <a:xfrm>
                  <a:off x="7869625" y="2681950"/>
                  <a:ext cx="13375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5" extrusionOk="0">
                      <a:moveTo>
                        <a:pt x="269" y="0"/>
                      </a:moveTo>
                      <a:cubicBezTo>
                        <a:pt x="247" y="0"/>
                        <a:pt x="224" y="3"/>
                        <a:pt x="201" y="9"/>
                      </a:cubicBezTo>
                      <a:cubicBezTo>
                        <a:pt x="68" y="42"/>
                        <a:pt x="1" y="176"/>
                        <a:pt x="34" y="309"/>
                      </a:cubicBezTo>
                      <a:cubicBezTo>
                        <a:pt x="62" y="420"/>
                        <a:pt x="158" y="484"/>
                        <a:pt x="266" y="484"/>
                      </a:cubicBezTo>
                      <a:cubicBezTo>
                        <a:pt x="289" y="484"/>
                        <a:pt x="312" y="482"/>
                        <a:pt x="334" y="476"/>
                      </a:cubicBezTo>
                      <a:cubicBezTo>
                        <a:pt x="468" y="443"/>
                        <a:pt x="535" y="309"/>
                        <a:pt x="501" y="176"/>
                      </a:cubicBezTo>
                      <a:cubicBezTo>
                        <a:pt x="474" y="65"/>
                        <a:pt x="377" y="0"/>
                        <a:pt x="26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42" name="Google Shape;21442;p61"/>
                <p:cNvSpPr/>
                <p:nvPr/>
              </p:nvSpPr>
              <p:spPr>
                <a:xfrm>
                  <a:off x="8018075" y="2678000"/>
                  <a:ext cx="16700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501" extrusionOk="0">
                      <a:moveTo>
                        <a:pt x="367" y="0"/>
                      </a:moveTo>
                      <a:cubicBezTo>
                        <a:pt x="34" y="0"/>
                        <a:pt x="0" y="467"/>
                        <a:pt x="334" y="500"/>
                      </a:cubicBezTo>
                      <a:cubicBezTo>
                        <a:pt x="634" y="500"/>
                        <a:pt x="668" y="33"/>
                        <a:pt x="36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43" name="Google Shape;21443;p61"/>
                <p:cNvSpPr/>
                <p:nvPr/>
              </p:nvSpPr>
              <p:spPr>
                <a:xfrm>
                  <a:off x="7963875" y="2501825"/>
                  <a:ext cx="148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" h="473" extrusionOk="0">
                      <a:moveTo>
                        <a:pt x="335" y="0"/>
                      </a:moveTo>
                      <a:cubicBezTo>
                        <a:pt x="313" y="0"/>
                        <a:pt x="290" y="3"/>
                        <a:pt x="267" y="9"/>
                      </a:cubicBezTo>
                      <a:cubicBezTo>
                        <a:pt x="34" y="75"/>
                        <a:pt x="0" y="342"/>
                        <a:pt x="200" y="442"/>
                      </a:cubicBezTo>
                      <a:cubicBezTo>
                        <a:pt x="242" y="463"/>
                        <a:pt x="283" y="472"/>
                        <a:pt x="322" y="472"/>
                      </a:cubicBezTo>
                      <a:cubicBezTo>
                        <a:pt x="473" y="472"/>
                        <a:pt x="594" y="334"/>
                        <a:pt x="567" y="176"/>
                      </a:cubicBezTo>
                      <a:cubicBezTo>
                        <a:pt x="540" y="65"/>
                        <a:pt x="443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44" name="Google Shape;21444;p61"/>
                <p:cNvSpPr/>
                <p:nvPr/>
              </p:nvSpPr>
              <p:spPr>
                <a:xfrm>
                  <a:off x="7877150" y="2572700"/>
                  <a:ext cx="12525" cy="1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60" extrusionOk="0">
                      <a:moveTo>
                        <a:pt x="250" y="1"/>
                      </a:moveTo>
                      <a:cubicBezTo>
                        <a:pt x="184" y="1"/>
                        <a:pt x="117" y="26"/>
                        <a:pt x="67" y="76"/>
                      </a:cubicBezTo>
                      <a:cubicBezTo>
                        <a:pt x="0" y="143"/>
                        <a:pt x="0" y="309"/>
                        <a:pt x="67" y="409"/>
                      </a:cubicBezTo>
                      <a:cubicBezTo>
                        <a:pt x="117" y="443"/>
                        <a:pt x="184" y="459"/>
                        <a:pt x="250" y="459"/>
                      </a:cubicBezTo>
                      <a:cubicBezTo>
                        <a:pt x="317" y="459"/>
                        <a:pt x="384" y="443"/>
                        <a:pt x="434" y="409"/>
                      </a:cubicBezTo>
                      <a:cubicBezTo>
                        <a:pt x="500" y="309"/>
                        <a:pt x="500" y="143"/>
                        <a:pt x="434" y="76"/>
                      </a:cubicBezTo>
                      <a:cubicBezTo>
                        <a:pt x="384" y="26"/>
                        <a:pt x="317" y="1"/>
                        <a:pt x="25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45" name="Google Shape;21445;p61"/>
                <p:cNvSpPr/>
                <p:nvPr/>
              </p:nvSpPr>
              <p:spPr>
                <a:xfrm>
                  <a:off x="7923000" y="2715750"/>
                  <a:ext cx="15775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" h="485" extrusionOk="0">
                      <a:moveTo>
                        <a:pt x="305" y="1"/>
                      </a:moveTo>
                      <a:cubicBezTo>
                        <a:pt x="273" y="1"/>
                        <a:pt x="238" y="8"/>
                        <a:pt x="201" y="25"/>
                      </a:cubicBezTo>
                      <a:cubicBezTo>
                        <a:pt x="67" y="58"/>
                        <a:pt x="1" y="191"/>
                        <a:pt x="34" y="325"/>
                      </a:cubicBezTo>
                      <a:cubicBezTo>
                        <a:pt x="83" y="422"/>
                        <a:pt x="168" y="484"/>
                        <a:pt x="262" y="484"/>
                      </a:cubicBezTo>
                      <a:cubicBezTo>
                        <a:pt x="296" y="484"/>
                        <a:pt x="332" y="476"/>
                        <a:pt x="368" y="458"/>
                      </a:cubicBezTo>
                      <a:cubicBezTo>
                        <a:pt x="631" y="370"/>
                        <a:pt x="535" y="1"/>
                        <a:pt x="30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46" name="Google Shape;21446;p61"/>
                <p:cNvSpPr/>
                <p:nvPr/>
              </p:nvSpPr>
              <p:spPr>
                <a:xfrm>
                  <a:off x="7981850" y="2612275"/>
                  <a:ext cx="152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512" extrusionOk="0">
                      <a:moveTo>
                        <a:pt x="307" y="1"/>
                      </a:moveTo>
                      <a:cubicBezTo>
                        <a:pt x="206" y="1"/>
                        <a:pt x="109" y="59"/>
                        <a:pt x="82" y="194"/>
                      </a:cubicBezTo>
                      <a:cubicBezTo>
                        <a:pt x="0" y="378"/>
                        <a:pt x="156" y="511"/>
                        <a:pt x="311" y="511"/>
                      </a:cubicBezTo>
                      <a:cubicBezTo>
                        <a:pt x="411" y="511"/>
                        <a:pt x="510" y="457"/>
                        <a:pt x="549" y="327"/>
                      </a:cubicBezTo>
                      <a:cubicBezTo>
                        <a:pt x="609" y="129"/>
                        <a:pt x="455" y="1"/>
                        <a:pt x="30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47" name="Google Shape;21447;p61"/>
                <p:cNvSpPr/>
                <p:nvPr/>
              </p:nvSpPr>
              <p:spPr>
                <a:xfrm>
                  <a:off x="7968875" y="2581050"/>
                  <a:ext cx="148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" h="473" extrusionOk="0">
                      <a:moveTo>
                        <a:pt x="302" y="0"/>
                      </a:moveTo>
                      <a:cubicBezTo>
                        <a:pt x="280" y="0"/>
                        <a:pt x="257" y="3"/>
                        <a:pt x="234" y="9"/>
                      </a:cubicBezTo>
                      <a:cubicBezTo>
                        <a:pt x="34" y="75"/>
                        <a:pt x="0" y="342"/>
                        <a:pt x="201" y="442"/>
                      </a:cubicBezTo>
                      <a:cubicBezTo>
                        <a:pt x="242" y="463"/>
                        <a:pt x="283" y="472"/>
                        <a:pt x="322" y="472"/>
                      </a:cubicBezTo>
                      <a:cubicBezTo>
                        <a:pt x="473" y="472"/>
                        <a:pt x="594" y="334"/>
                        <a:pt x="567" y="175"/>
                      </a:cubicBezTo>
                      <a:cubicBezTo>
                        <a:pt x="512" y="65"/>
                        <a:pt x="411" y="0"/>
                        <a:pt x="30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48" name="Google Shape;21448;p61"/>
                <p:cNvSpPr/>
                <p:nvPr/>
              </p:nvSpPr>
              <p:spPr>
                <a:xfrm>
                  <a:off x="8021400" y="2899650"/>
                  <a:ext cx="1337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1" extrusionOk="0">
                      <a:moveTo>
                        <a:pt x="287" y="1"/>
                      </a:moveTo>
                      <a:cubicBezTo>
                        <a:pt x="269" y="1"/>
                        <a:pt x="252" y="3"/>
                        <a:pt x="234" y="7"/>
                      </a:cubicBezTo>
                      <a:cubicBezTo>
                        <a:pt x="101" y="41"/>
                        <a:pt x="1" y="141"/>
                        <a:pt x="34" y="274"/>
                      </a:cubicBezTo>
                      <a:cubicBezTo>
                        <a:pt x="63" y="390"/>
                        <a:pt x="168" y="481"/>
                        <a:pt x="282" y="481"/>
                      </a:cubicBezTo>
                      <a:cubicBezTo>
                        <a:pt x="299" y="481"/>
                        <a:pt x="317" y="479"/>
                        <a:pt x="334" y="474"/>
                      </a:cubicBezTo>
                      <a:cubicBezTo>
                        <a:pt x="468" y="441"/>
                        <a:pt x="535" y="341"/>
                        <a:pt x="535" y="207"/>
                      </a:cubicBezTo>
                      <a:cubicBezTo>
                        <a:pt x="506" y="91"/>
                        <a:pt x="401" y="1"/>
                        <a:pt x="28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49" name="Google Shape;21449;p61"/>
                <p:cNvSpPr/>
                <p:nvPr/>
              </p:nvSpPr>
              <p:spPr>
                <a:xfrm>
                  <a:off x="8018675" y="2944200"/>
                  <a:ext cx="13600" cy="1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" h="462" extrusionOk="0">
                      <a:moveTo>
                        <a:pt x="252" y="0"/>
                      </a:moveTo>
                      <a:cubicBezTo>
                        <a:pt x="164" y="0"/>
                        <a:pt x="68" y="62"/>
                        <a:pt x="43" y="160"/>
                      </a:cubicBezTo>
                      <a:cubicBezTo>
                        <a:pt x="0" y="332"/>
                        <a:pt x="137" y="462"/>
                        <a:pt x="275" y="462"/>
                      </a:cubicBezTo>
                      <a:cubicBezTo>
                        <a:pt x="352" y="462"/>
                        <a:pt x="429" y="422"/>
                        <a:pt x="477" y="327"/>
                      </a:cubicBezTo>
                      <a:cubicBezTo>
                        <a:pt x="544" y="193"/>
                        <a:pt x="477" y="60"/>
                        <a:pt x="343" y="26"/>
                      </a:cubicBezTo>
                      <a:cubicBezTo>
                        <a:pt x="317" y="9"/>
                        <a:pt x="285" y="0"/>
                        <a:pt x="25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50" name="Google Shape;21450;p61"/>
                <p:cNvSpPr/>
                <p:nvPr/>
              </p:nvSpPr>
              <p:spPr>
                <a:xfrm>
                  <a:off x="8013900" y="3142850"/>
                  <a:ext cx="13525" cy="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" h="354" extrusionOk="0">
                      <a:moveTo>
                        <a:pt x="83" y="1"/>
                      </a:moveTo>
                      <a:cubicBezTo>
                        <a:pt x="35" y="1"/>
                        <a:pt x="1" y="34"/>
                        <a:pt x="1" y="120"/>
                      </a:cubicBezTo>
                      <a:cubicBezTo>
                        <a:pt x="1" y="253"/>
                        <a:pt x="101" y="353"/>
                        <a:pt x="234" y="353"/>
                      </a:cubicBezTo>
                      <a:cubicBezTo>
                        <a:pt x="541" y="353"/>
                        <a:pt x="241" y="1"/>
                        <a:pt x="8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51" name="Google Shape;21451;p61"/>
                <p:cNvSpPr/>
                <p:nvPr/>
              </p:nvSpPr>
              <p:spPr>
                <a:xfrm>
                  <a:off x="8099175" y="3050400"/>
                  <a:ext cx="13150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489" extrusionOk="0">
                      <a:moveTo>
                        <a:pt x="248" y="1"/>
                      </a:moveTo>
                      <a:cubicBezTo>
                        <a:pt x="108" y="1"/>
                        <a:pt x="0" y="139"/>
                        <a:pt x="25" y="315"/>
                      </a:cubicBezTo>
                      <a:cubicBezTo>
                        <a:pt x="44" y="429"/>
                        <a:pt x="149" y="489"/>
                        <a:pt x="255" y="489"/>
                      </a:cubicBezTo>
                      <a:cubicBezTo>
                        <a:pt x="335" y="489"/>
                        <a:pt x="416" y="454"/>
                        <a:pt x="459" y="382"/>
                      </a:cubicBezTo>
                      <a:cubicBezTo>
                        <a:pt x="526" y="248"/>
                        <a:pt x="492" y="115"/>
                        <a:pt x="392" y="48"/>
                      </a:cubicBezTo>
                      <a:cubicBezTo>
                        <a:pt x="343" y="15"/>
                        <a:pt x="294" y="1"/>
                        <a:pt x="24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52" name="Google Shape;21452;p61"/>
                <p:cNvSpPr/>
                <p:nvPr/>
              </p:nvSpPr>
              <p:spPr>
                <a:xfrm>
                  <a:off x="8059075" y="2905450"/>
                  <a:ext cx="14550" cy="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" h="321" extrusionOk="0">
                      <a:moveTo>
                        <a:pt x="330" y="0"/>
                      </a:moveTo>
                      <a:cubicBezTo>
                        <a:pt x="308" y="0"/>
                        <a:pt x="285" y="3"/>
                        <a:pt x="262" y="9"/>
                      </a:cubicBezTo>
                      <a:cubicBezTo>
                        <a:pt x="1" y="80"/>
                        <a:pt x="297" y="320"/>
                        <a:pt x="466" y="320"/>
                      </a:cubicBezTo>
                      <a:cubicBezTo>
                        <a:pt x="534" y="320"/>
                        <a:pt x="581" y="281"/>
                        <a:pt x="562" y="175"/>
                      </a:cubicBezTo>
                      <a:cubicBezTo>
                        <a:pt x="534" y="65"/>
                        <a:pt x="438" y="0"/>
                        <a:pt x="33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53" name="Google Shape;21453;p61"/>
                <p:cNvSpPr/>
                <p:nvPr/>
              </p:nvSpPr>
              <p:spPr>
                <a:xfrm>
                  <a:off x="7906325" y="3033275"/>
                  <a:ext cx="15175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" h="475" extrusionOk="0">
                      <a:moveTo>
                        <a:pt x="279" y="1"/>
                      </a:moveTo>
                      <a:cubicBezTo>
                        <a:pt x="217" y="1"/>
                        <a:pt x="153" y="29"/>
                        <a:pt x="101" y="99"/>
                      </a:cubicBezTo>
                      <a:cubicBezTo>
                        <a:pt x="1" y="166"/>
                        <a:pt x="34" y="333"/>
                        <a:pt x="101" y="400"/>
                      </a:cubicBezTo>
                      <a:cubicBezTo>
                        <a:pt x="151" y="450"/>
                        <a:pt x="217" y="475"/>
                        <a:pt x="280" y="475"/>
                      </a:cubicBezTo>
                      <a:cubicBezTo>
                        <a:pt x="343" y="475"/>
                        <a:pt x="401" y="450"/>
                        <a:pt x="434" y="400"/>
                      </a:cubicBezTo>
                      <a:cubicBezTo>
                        <a:pt x="606" y="227"/>
                        <a:pt x="452" y="1"/>
                        <a:pt x="27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54" name="Google Shape;21454;p61"/>
                <p:cNvSpPr/>
                <p:nvPr/>
              </p:nvSpPr>
              <p:spPr>
                <a:xfrm>
                  <a:off x="7915500" y="3224925"/>
                  <a:ext cx="1170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473" extrusionOk="0">
                      <a:moveTo>
                        <a:pt x="275" y="0"/>
                      </a:moveTo>
                      <a:cubicBezTo>
                        <a:pt x="262" y="0"/>
                        <a:pt x="248" y="2"/>
                        <a:pt x="234" y="5"/>
                      </a:cubicBezTo>
                      <a:cubicBezTo>
                        <a:pt x="101" y="5"/>
                        <a:pt x="1" y="106"/>
                        <a:pt x="1" y="239"/>
                      </a:cubicBezTo>
                      <a:cubicBezTo>
                        <a:pt x="1" y="372"/>
                        <a:pt x="101" y="472"/>
                        <a:pt x="234" y="472"/>
                      </a:cubicBezTo>
                      <a:cubicBezTo>
                        <a:pt x="367" y="472"/>
                        <a:pt x="468" y="372"/>
                        <a:pt x="468" y="239"/>
                      </a:cubicBezTo>
                      <a:cubicBezTo>
                        <a:pt x="468" y="120"/>
                        <a:pt x="387" y="0"/>
                        <a:pt x="27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55" name="Google Shape;21455;p61"/>
                <p:cNvSpPr/>
                <p:nvPr/>
              </p:nvSpPr>
              <p:spPr>
                <a:xfrm>
                  <a:off x="8007000" y="3173225"/>
                  <a:ext cx="16100" cy="1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" h="510" extrusionOk="0">
                      <a:moveTo>
                        <a:pt x="379" y="1"/>
                      </a:moveTo>
                      <a:cubicBezTo>
                        <a:pt x="317" y="1"/>
                        <a:pt x="256" y="26"/>
                        <a:pt x="210" y="72"/>
                      </a:cubicBezTo>
                      <a:cubicBezTo>
                        <a:pt x="0" y="229"/>
                        <a:pt x="161" y="510"/>
                        <a:pt x="369" y="510"/>
                      </a:cubicBezTo>
                      <a:cubicBezTo>
                        <a:pt x="426" y="510"/>
                        <a:pt x="486" y="489"/>
                        <a:pt x="544" y="439"/>
                      </a:cubicBezTo>
                      <a:cubicBezTo>
                        <a:pt x="644" y="339"/>
                        <a:pt x="644" y="205"/>
                        <a:pt x="577" y="105"/>
                      </a:cubicBezTo>
                      <a:cubicBezTo>
                        <a:pt x="523" y="34"/>
                        <a:pt x="450" y="1"/>
                        <a:pt x="37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56" name="Google Shape;21456;p61"/>
                <p:cNvSpPr/>
                <p:nvPr/>
              </p:nvSpPr>
              <p:spPr>
                <a:xfrm>
                  <a:off x="7949600" y="2998000"/>
                  <a:ext cx="15950" cy="1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" h="490" extrusionOk="0">
                      <a:moveTo>
                        <a:pt x="373" y="1"/>
                      </a:moveTo>
                      <a:cubicBezTo>
                        <a:pt x="350" y="1"/>
                        <a:pt x="327" y="4"/>
                        <a:pt x="304" y="9"/>
                      </a:cubicBezTo>
                      <a:cubicBezTo>
                        <a:pt x="1" y="70"/>
                        <a:pt x="84" y="489"/>
                        <a:pt x="353" y="489"/>
                      </a:cubicBezTo>
                      <a:cubicBezTo>
                        <a:pt x="379" y="489"/>
                        <a:pt x="408" y="485"/>
                        <a:pt x="438" y="476"/>
                      </a:cubicBezTo>
                      <a:cubicBezTo>
                        <a:pt x="571" y="443"/>
                        <a:pt x="638" y="310"/>
                        <a:pt x="605" y="176"/>
                      </a:cubicBezTo>
                      <a:cubicBezTo>
                        <a:pt x="577" y="66"/>
                        <a:pt x="481" y="1"/>
                        <a:pt x="37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57" name="Google Shape;21457;p61"/>
                <p:cNvSpPr/>
                <p:nvPr/>
              </p:nvSpPr>
              <p:spPr>
                <a:xfrm>
                  <a:off x="7869250" y="3088175"/>
                  <a:ext cx="15425" cy="1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490" extrusionOk="0">
                      <a:moveTo>
                        <a:pt x="334" y="0"/>
                      </a:moveTo>
                      <a:cubicBezTo>
                        <a:pt x="266" y="0"/>
                        <a:pt x="203" y="33"/>
                        <a:pt x="149" y="105"/>
                      </a:cubicBezTo>
                      <a:cubicBezTo>
                        <a:pt x="0" y="279"/>
                        <a:pt x="184" y="490"/>
                        <a:pt x="370" y="490"/>
                      </a:cubicBezTo>
                      <a:cubicBezTo>
                        <a:pt x="434" y="490"/>
                        <a:pt x="498" y="465"/>
                        <a:pt x="550" y="405"/>
                      </a:cubicBezTo>
                      <a:cubicBezTo>
                        <a:pt x="616" y="305"/>
                        <a:pt x="616" y="138"/>
                        <a:pt x="516" y="72"/>
                      </a:cubicBezTo>
                      <a:cubicBezTo>
                        <a:pt x="454" y="25"/>
                        <a:pt x="392" y="0"/>
                        <a:pt x="33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58" name="Google Shape;21458;p61"/>
                <p:cNvSpPr/>
                <p:nvPr/>
              </p:nvSpPr>
              <p:spPr>
                <a:xfrm>
                  <a:off x="7977075" y="3436500"/>
                  <a:ext cx="12675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" h="489" extrusionOk="0">
                      <a:moveTo>
                        <a:pt x="280" y="1"/>
                      </a:moveTo>
                      <a:cubicBezTo>
                        <a:pt x="142" y="1"/>
                        <a:pt x="1" y="108"/>
                        <a:pt x="39" y="282"/>
                      </a:cubicBezTo>
                      <a:cubicBezTo>
                        <a:pt x="39" y="398"/>
                        <a:pt x="140" y="489"/>
                        <a:pt x="254" y="489"/>
                      </a:cubicBezTo>
                      <a:cubicBezTo>
                        <a:pt x="271" y="489"/>
                        <a:pt x="289" y="487"/>
                        <a:pt x="306" y="482"/>
                      </a:cubicBezTo>
                      <a:cubicBezTo>
                        <a:pt x="440" y="449"/>
                        <a:pt x="506" y="315"/>
                        <a:pt x="506" y="182"/>
                      </a:cubicBezTo>
                      <a:cubicBezTo>
                        <a:pt x="478" y="56"/>
                        <a:pt x="380" y="1"/>
                        <a:pt x="28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59" name="Google Shape;21459;p61"/>
                <p:cNvSpPr/>
                <p:nvPr/>
              </p:nvSpPr>
              <p:spPr>
                <a:xfrm>
                  <a:off x="8081075" y="3391400"/>
                  <a:ext cx="15425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485" extrusionOk="0">
                      <a:moveTo>
                        <a:pt x="342" y="0"/>
                      </a:moveTo>
                      <a:cubicBezTo>
                        <a:pt x="170" y="0"/>
                        <a:pt x="1" y="168"/>
                        <a:pt x="116" y="351"/>
                      </a:cubicBezTo>
                      <a:cubicBezTo>
                        <a:pt x="160" y="440"/>
                        <a:pt x="249" y="485"/>
                        <a:pt x="333" y="485"/>
                      </a:cubicBezTo>
                      <a:cubicBezTo>
                        <a:pt x="375" y="485"/>
                        <a:pt x="416" y="474"/>
                        <a:pt x="449" y="452"/>
                      </a:cubicBezTo>
                      <a:cubicBezTo>
                        <a:pt x="549" y="385"/>
                        <a:pt x="616" y="218"/>
                        <a:pt x="549" y="118"/>
                      </a:cubicBezTo>
                      <a:cubicBezTo>
                        <a:pt x="497" y="35"/>
                        <a:pt x="419" y="0"/>
                        <a:pt x="34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60" name="Google Shape;21460;p61"/>
                <p:cNvSpPr/>
                <p:nvPr/>
              </p:nvSpPr>
              <p:spPr>
                <a:xfrm>
                  <a:off x="8054650" y="3280775"/>
                  <a:ext cx="13475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82" extrusionOk="0">
                      <a:moveTo>
                        <a:pt x="274" y="1"/>
                      </a:moveTo>
                      <a:cubicBezTo>
                        <a:pt x="138" y="1"/>
                        <a:pt x="0" y="115"/>
                        <a:pt x="39" y="307"/>
                      </a:cubicBezTo>
                      <a:cubicBezTo>
                        <a:pt x="66" y="417"/>
                        <a:pt x="162" y="482"/>
                        <a:pt x="271" y="482"/>
                      </a:cubicBezTo>
                      <a:cubicBezTo>
                        <a:pt x="293" y="482"/>
                        <a:pt x="316" y="479"/>
                        <a:pt x="339" y="473"/>
                      </a:cubicBezTo>
                      <a:cubicBezTo>
                        <a:pt x="472" y="440"/>
                        <a:pt x="539" y="340"/>
                        <a:pt x="506" y="207"/>
                      </a:cubicBezTo>
                      <a:cubicBezTo>
                        <a:pt x="477" y="64"/>
                        <a:pt x="37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61" name="Google Shape;21461;p61"/>
                <p:cNvSpPr/>
                <p:nvPr/>
              </p:nvSpPr>
              <p:spPr>
                <a:xfrm>
                  <a:off x="7950125" y="3424625"/>
                  <a:ext cx="14925" cy="1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403" extrusionOk="0">
                      <a:moveTo>
                        <a:pt x="305" y="1"/>
                      </a:moveTo>
                      <a:cubicBezTo>
                        <a:pt x="237" y="1"/>
                        <a:pt x="169" y="27"/>
                        <a:pt x="117" y="90"/>
                      </a:cubicBezTo>
                      <a:cubicBezTo>
                        <a:pt x="0" y="230"/>
                        <a:pt x="226" y="402"/>
                        <a:pt x="395" y="402"/>
                      </a:cubicBezTo>
                      <a:cubicBezTo>
                        <a:pt x="468" y="402"/>
                        <a:pt x="530" y="370"/>
                        <a:pt x="550" y="290"/>
                      </a:cubicBezTo>
                      <a:cubicBezTo>
                        <a:pt x="596" y="130"/>
                        <a:pt x="453" y="1"/>
                        <a:pt x="30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62" name="Google Shape;21462;p61"/>
                <p:cNvSpPr/>
                <p:nvPr/>
              </p:nvSpPr>
              <p:spPr>
                <a:xfrm>
                  <a:off x="7963025" y="3640300"/>
                  <a:ext cx="13175" cy="1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" h="471" extrusionOk="0">
                      <a:moveTo>
                        <a:pt x="291" y="1"/>
                      </a:moveTo>
                      <a:cubicBezTo>
                        <a:pt x="284" y="1"/>
                        <a:pt x="276" y="1"/>
                        <a:pt x="268" y="2"/>
                      </a:cubicBezTo>
                      <a:cubicBezTo>
                        <a:pt x="134" y="2"/>
                        <a:pt x="1" y="102"/>
                        <a:pt x="1" y="236"/>
                      </a:cubicBezTo>
                      <a:cubicBezTo>
                        <a:pt x="1" y="369"/>
                        <a:pt x="134" y="469"/>
                        <a:pt x="268" y="469"/>
                      </a:cubicBezTo>
                      <a:cubicBezTo>
                        <a:pt x="276" y="470"/>
                        <a:pt x="284" y="471"/>
                        <a:pt x="291" y="471"/>
                      </a:cubicBezTo>
                      <a:cubicBezTo>
                        <a:pt x="527" y="471"/>
                        <a:pt x="527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63" name="Google Shape;21463;p61"/>
                <p:cNvSpPr/>
                <p:nvPr/>
              </p:nvSpPr>
              <p:spPr>
                <a:xfrm>
                  <a:off x="8072725" y="3559000"/>
                  <a:ext cx="15425" cy="1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497" extrusionOk="0">
                      <a:moveTo>
                        <a:pt x="371" y="1"/>
                      </a:moveTo>
                      <a:cubicBezTo>
                        <a:pt x="184" y="1"/>
                        <a:pt x="0" y="212"/>
                        <a:pt x="149" y="386"/>
                      </a:cubicBezTo>
                      <a:cubicBezTo>
                        <a:pt x="208" y="464"/>
                        <a:pt x="278" y="496"/>
                        <a:pt x="346" y="496"/>
                      </a:cubicBezTo>
                      <a:cubicBezTo>
                        <a:pt x="394" y="496"/>
                        <a:pt x="442" y="480"/>
                        <a:pt x="483" y="452"/>
                      </a:cubicBezTo>
                      <a:cubicBezTo>
                        <a:pt x="583" y="352"/>
                        <a:pt x="616" y="219"/>
                        <a:pt x="550" y="85"/>
                      </a:cubicBezTo>
                      <a:cubicBezTo>
                        <a:pt x="499" y="26"/>
                        <a:pt x="434" y="1"/>
                        <a:pt x="37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64" name="Google Shape;21464;p61"/>
                <p:cNvSpPr/>
                <p:nvPr/>
              </p:nvSpPr>
              <p:spPr>
                <a:xfrm>
                  <a:off x="8045600" y="3352425"/>
                  <a:ext cx="12525" cy="1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77" extrusionOk="0">
                      <a:moveTo>
                        <a:pt x="240" y="0"/>
                      </a:moveTo>
                      <a:cubicBezTo>
                        <a:pt x="121" y="0"/>
                        <a:pt x="0" y="84"/>
                        <a:pt x="0" y="243"/>
                      </a:cubicBezTo>
                      <a:cubicBezTo>
                        <a:pt x="0" y="376"/>
                        <a:pt x="134" y="476"/>
                        <a:pt x="267" y="476"/>
                      </a:cubicBezTo>
                      <a:cubicBezTo>
                        <a:pt x="401" y="443"/>
                        <a:pt x="501" y="343"/>
                        <a:pt x="467" y="209"/>
                      </a:cubicBezTo>
                      <a:cubicBezTo>
                        <a:pt x="452" y="67"/>
                        <a:pt x="346" y="0"/>
                        <a:pt x="24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65" name="Google Shape;21465;p61"/>
                <p:cNvSpPr/>
                <p:nvPr/>
              </p:nvSpPr>
              <p:spPr>
                <a:xfrm>
                  <a:off x="7882150" y="3492525"/>
                  <a:ext cx="13350" cy="1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90" extrusionOk="0">
                      <a:moveTo>
                        <a:pt x="255" y="1"/>
                      </a:moveTo>
                      <a:cubicBezTo>
                        <a:pt x="192" y="1"/>
                        <a:pt x="134" y="26"/>
                        <a:pt x="100" y="76"/>
                      </a:cubicBezTo>
                      <a:cubicBezTo>
                        <a:pt x="0" y="176"/>
                        <a:pt x="0" y="343"/>
                        <a:pt x="100" y="443"/>
                      </a:cubicBezTo>
                      <a:cubicBezTo>
                        <a:pt x="145" y="473"/>
                        <a:pt x="204" y="489"/>
                        <a:pt x="264" y="489"/>
                      </a:cubicBezTo>
                      <a:cubicBezTo>
                        <a:pt x="337" y="489"/>
                        <a:pt x="412" y="465"/>
                        <a:pt x="467" y="409"/>
                      </a:cubicBezTo>
                      <a:cubicBezTo>
                        <a:pt x="534" y="309"/>
                        <a:pt x="534" y="143"/>
                        <a:pt x="434" y="76"/>
                      </a:cubicBezTo>
                      <a:cubicBezTo>
                        <a:pt x="384" y="26"/>
                        <a:pt x="317" y="1"/>
                        <a:pt x="25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66" name="Google Shape;21466;p61"/>
                <p:cNvSpPr/>
                <p:nvPr/>
              </p:nvSpPr>
              <p:spPr>
                <a:xfrm>
                  <a:off x="7887150" y="3718125"/>
                  <a:ext cx="12225" cy="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364" extrusionOk="0">
                      <a:moveTo>
                        <a:pt x="116" y="1"/>
                      </a:moveTo>
                      <a:cubicBezTo>
                        <a:pt x="74" y="1"/>
                        <a:pt x="41" y="35"/>
                        <a:pt x="34" y="125"/>
                      </a:cubicBezTo>
                      <a:cubicBezTo>
                        <a:pt x="0" y="225"/>
                        <a:pt x="100" y="359"/>
                        <a:pt x="234" y="359"/>
                      </a:cubicBezTo>
                      <a:cubicBezTo>
                        <a:pt x="251" y="362"/>
                        <a:pt x="266" y="363"/>
                        <a:pt x="279" y="363"/>
                      </a:cubicBezTo>
                      <a:cubicBezTo>
                        <a:pt x="488" y="363"/>
                        <a:pt x="253" y="1"/>
                        <a:pt x="11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67" name="Google Shape;21467;p61"/>
                <p:cNvSpPr/>
                <p:nvPr/>
              </p:nvSpPr>
              <p:spPr>
                <a:xfrm>
                  <a:off x="7717025" y="3831500"/>
                  <a:ext cx="12525" cy="1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88" extrusionOk="0">
                      <a:moveTo>
                        <a:pt x="249" y="0"/>
                      </a:moveTo>
                      <a:cubicBezTo>
                        <a:pt x="195" y="0"/>
                        <a:pt x="141" y="19"/>
                        <a:pt x="101" y="60"/>
                      </a:cubicBezTo>
                      <a:cubicBezTo>
                        <a:pt x="1" y="160"/>
                        <a:pt x="1" y="327"/>
                        <a:pt x="101" y="427"/>
                      </a:cubicBezTo>
                      <a:cubicBezTo>
                        <a:pt x="142" y="469"/>
                        <a:pt x="198" y="488"/>
                        <a:pt x="253" y="488"/>
                      </a:cubicBezTo>
                      <a:cubicBezTo>
                        <a:pt x="375" y="488"/>
                        <a:pt x="501" y="397"/>
                        <a:pt x="501" y="260"/>
                      </a:cubicBezTo>
                      <a:cubicBezTo>
                        <a:pt x="501" y="98"/>
                        <a:pt x="372" y="0"/>
                        <a:pt x="24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68" name="Google Shape;21468;p61"/>
                <p:cNvSpPr/>
                <p:nvPr/>
              </p:nvSpPr>
              <p:spPr>
                <a:xfrm>
                  <a:off x="7742875" y="4011800"/>
                  <a:ext cx="13725" cy="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9" h="354" extrusionOk="0">
                      <a:moveTo>
                        <a:pt x="84" y="1"/>
                      </a:moveTo>
                      <a:cubicBezTo>
                        <a:pt x="35" y="1"/>
                        <a:pt x="1" y="34"/>
                        <a:pt x="1" y="120"/>
                      </a:cubicBezTo>
                      <a:cubicBezTo>
                        <a:pt x="1" y="253"/>
                        <a:pt x="101" y="353"/>
                        <a:pt x="267" y="353"/>
                      </a:cubicBezTo>
                      <a:cubicBezTo>
                        <a:pt x="549" y="353"/>
                        <a:pt x="242" y="1"/>
                        <a:pt x="8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69" name="Google Shape;21469;p61"/>
                <p:cNvSpPr/>
                <p:nvPr/>
              </p:nvSpPr>
              <p:spPr>
                <a:xfrm>
                  <a:off x="7820600" y="3968125"/>
                  <a:ext cx="14025" cy="1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496" extrusionOk="0">
                      <a:moveTo>
                        <a:pt x="268" y="1"/>
                      </a:moveTo>
                      <a:cubicBezTo>
                        <a:pt x="164" y="1"/>
                        <a:pt x="64" y="69"/>
                        <a:pt x="27" y="199"/>
                      </a:cubicBezTo>
                      <a:cubicBezTo>
                        <a:pt x="1" y="358"/>
                        <a:pt x="142" y="496"/>
                        <a:pt x="285" y="496"/>
                      </a:cubicBezTo>
                      <a:cubicBezTo>
                        <a:pt x="323" y="496"/>
                        <a:pt x="360" y="486"/>
                        <a:pt x="394" y="466"/>
                      </a:cubicBezTo>
                      <a:cubicBezTo>
                        <a:pt x="528" y="366"/>
                        <a:pt x="561" y="232"/>
                        <a:pt x="494" y="132"/>
                      </a:cubicBezTo>
                      <a:cubicBezTo>
                        <a:pt x="435" y="44"/>
                        <a:pt x="350" y="1"/>
                        <a:pt x="26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70" name="Google Shape;21470;p61"/>
                <p:cNvSpPr/>
                <p:nvPr/>
              </p:nvSpPr>
              <p:spPr>
                <a:xfrm>
                  <a:off x="7800400" y="3877800"/>
                  <a:ext cx="13825" cy="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" h="325" extrusionOk="0">
                      <a:moveTo>
                        <a:pt x="336" y="1"/>
                      </a:moveTo>
                      <a:cubicBezTo>
                        <a:pt x="314" y="1"/>
                        <a:pt x="291" y="3"/>
                        <a:pt x="268" y="9"/>
                      </a:cubicBezTo>
                      <a:cubicBezTo>
                        <a:pt x="0" y="33"/>
                        <a:pt x="301" y="324"/>
                        <a:pt x="457" y="324"/>
                      </a:cubicBezTo>
                      <a:cubicBezTo>
                        <a:pt x="515" y="324"/>
                        <a:pt x="553" y="284"/>
                        <a:pt x="535" y="176"/>
                      </a:cubicBezTo>
                      <a:cubicBezTo>
                        <a:pt x="535" y="65"/>
                        <a:pt x="443" y="1"/>
                        <a:pt x="33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71" name="Google Shape;21471;p61"/>
                <p:cNvSpPr/>
                <p:nvPr/>
              </p:nvSpPr>
              <p:spPr>
                <a:xfrm>
                  <a:off x="7671725" y="3996950"/>
                  <a:ext cx="17250" cy="1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" h="493" extrusionOk="0">
                      <a:moveTo>
                        <a:pt x="354" y="1"/>
                      </a:moveTo>
                      <a:cubicBezTo>
                        <a:pt x="296" y="1"/>
                        <a:pt x="234" y="24"/>
                        <a:pt x="178" y="80"/>
                      </a:cubicBezTo>
                      <a:cubicBezTo>
                        <a:pt x="1" y="257"/>
                        <a:pt x="151" y="493"/>
                        <a:pt x="336" y="493"/>
                      </a:cubicBezTo>
                      <a:cubicBezTo>
                        <a:pt x="394" y="493"/>
                        <a:pt x="456" y="469"/>
                        <a:pt x="512" y="414"/>
                      </a:cubicBezTo>
                      <a:cubicBezTo>
                        <a:pt x="689" y="236"/>
                        <a:pt x="539" y="1"/>
                        <a:pt x="35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72" name="Google Shape;21472;p61"/>
                <p:cNvSpPr/>
                <p:nvPr/>
              </p:nvSpPr>
              <p:spPr>
                <a:xfrm>
                  <a:off x="7634125" y="4208550"/>
                  <a:ext cx="14200" cy="1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97" extrusionOk="0">
                      <a:moveTo>
                        <a:pt x="298" y="1"/>
                      </a:moveTo>
                      <a:cubicBezTo>
                        <a:pt x="209" y="1"/>
                        <a:pt x="121" y="49"/>
                        <a:pt x="81" y="155"/>
                      </a:cubicBezTo>
                      <a:cubicBezTo>
                        <a:pt x="1" y="356"/>
                        <a:pt x="162" y="496"/>
                        <a:pt x="318" y="496"/>
                      </a:cubicBezTo>
                      <a:cubicBezTo>
                        <a:pt x="421" y="496"/>
                        <a:pt x="521" y="435"/>
                        <a:pt x="548" y="289"/>
                      </a:cubicBezTo>
                      <a:cubicBezTo>
                        <a:pt x="568" y="109"/>
                        <a:pt x="432" y="1"/>
                        <a:pt x="29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73" name="Google Shape;21473;p61"/>
                <p:cNvSpPr/>
                <p:nvPr/>
              </p:nvSpPr>
              <p:spPr>
                <a:xfrm>
                  <a:off x="7685325" y="4154475"/>
                  <a:ext cx="12550" cy="1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493" extrusionOk="0">
                      <a:moveTo>
                        <a:pt x="219" y="1"/>
                      </a:moveTo>
                      <a:cubicBezTo>
                        <a:pt x="102" y="1"/>
                        <a:pt x="1" y="97"/>
                        <a:pt x="1" y="250"/>
                      </a:cubicBezTo>
                      <a:cubicBezTo>
                        <a:pt x="1" y="387"/>
                        <a:pt x="110" y="493"/>
                        <a:pt x="232" y="493"/>
                      </a:cubicBezTo>
                      <a:cubicBezTo>
                        <a:pt x="289" y="493"/>
                        <a:pt x="348" y="470"/>
                        <a:pt x="401" y="417"/>
                      </a:cubicBezTo>
                      <a:cubicBezTo>
                        <a:pt x="501" y="317"/>
                        <a:pt x="501" y="184"/>
                        <a:pt x="401" y="83"/>
                      </a:cubicBezTo>
                      <a:cubicBezTo>
                        <a:pt x="344" y="26"/>
                        <a:pt x="279" y="1"/>
                        <a:pt x="21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74" name="Google Shape;21474;p61"/>
                <p:cNvSpPr/>
                <p:nvPr/>
              </p:nvSpPr>
              <p:spPr>
                <a:xfrm>
                  <a:off x="7652825" y="4003100"/>
                  <a:ext cx="117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502" extrusionOk="0">
                      <a:moveTo>
                        <a:pt x="234" y="1"/>
                      </a:moveTo>
                      <a:cubicBezTo>
                        <a:pt x="100" y="1"/>
                        <a:pt x="0" y="101"/>
                        <a:pt x="0" y="234"/>
                      </a:cubicBezTo>
                      <a:cubicBezTo>
                        <a:pt x="0" y="368"/>
                        <a:pt x="100" y="501"/>
                        <a:pt x="234" y="501"/>
                      </a:cubicBezTo>
                      <a:cubicBezTo>
                        <a:pt x="367" y="501"/>
                        <a:pt x="467" y="368"/>
                        <a:pt x="467" y="234"/>
                      </a:cubicBezTo>
                      <a:cubicBezTo>
                        <a:pt x="467" y="101"/>
                        <a:pt x="367" y="1"/>
                        <a:pt x="2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75" name="Google Shape;21475;p61"/>
                <p:cNvSpPr/>
                <p:nvPr/>
              </p:nvSpPr>
              <p:spPr>
                <a:xfrm>
                  <a:off x="7584425" y="4090800"/>
                  <a:ext cx="14000" cy="1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" h="477" extrusionOk="0">
                      <a:moveTo>
                        <a:pt x="272" y="1"/>
                      </a:moveTo>
                      <a:cubicBezTo>
                        <a:pt x="204" y="1"/>
                        <a:pt x="140" y="30"/>
                        <a:pt x="101" y="95"/>
                      </a:cubicBezTo>
                      <a:cubicBezTo>
                        <a:pt x="1" y="195"/>
                        <a:pt x="34" y="362"/>
                        <a:pt x="134" y="429"/>
                      </a:cubicBezTo>
                      <a:cubicBezTo>
                        <a:pt x="184" y="462"/>
                        <a:pt x="236" y="477"/>
                        <a:pt x="286" y="477"/>
                      </a:cubicBezTo>
                      <a:cubicBezTo>
                        <a:pt x="434" y="477"/>
                        <a:pt x="559" y="345"/>
                        <a:pt x="534" y="195"/>
                      </a:cubicBezTo>
                      <a:cubicBezTo>
                        <a:pt x="494" y="73"/>
                        <a:pt x="378" y="1"/>
                        <a:pt x="27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76" name="Google Shape;21476;p61"/>
                <p:cNvSpPr/>
                <p:nvPr/>
              </p:nvSpPr>
              <p:spPr>
                <a:xfrm>
                  <a:off x="7596100" y="4410900"/>
                  <a:ext cx="12550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501" extrusionOk="0">
                      <a:moveTo>
                        <a:pt x="268" y="0"/>
                      </a:moveTo>
                      <a:cubicBezTo>
                        <a:pt x="101" y="0"/>
                        <a:pt x="1" y="100"/>
                        <a:pt x="1" y="234"/>
                      </a:cubicBezTo>
                      <a:cubicBezTo>
                        <a:pt x="1" y="367"/>
                        <a:pt x="101" y="501"/>
                        <a:pt x="234" y="501"/>
                      </a:cubicBezTo>
                      <a:cubicBezTo>
                        <a:pt x="368" y="501"/>
                        <a:pt x="468" y="401"/>
                        <a:pt x="468" y="267"/>
                      </a:cubicBezTo>
                      <a:cubicBezTo>
                        <a:pt x="501" y="134"/>
                        <a:pt x="368" y="34"/>
                        <a:pt x="26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77" name="Google Shape;21477;p61"/>
                <p:cNvSpPr/>
                <p:nvPr/>
              </p:nvSpPr>
              <p:spPr>
                <a:xfrm>
                  <a:off x="7663175" y="4371525"/>
                  <a:ext cx="13850" cy="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472" extrusionOk="0">
                      <a:moveTo>
                        <a:pt x="293" y="1"/>
                      </a:moveTo>
                      <a:cubicBezTo>
                        <a:pt x="193" y="1"/>
                        <a:pt x="91" y="61"/>
                        <a:pt x="53" y="174"/>
                      </a:cubicBezTo>
                      <a:cubicBezTo>
                        <a:pt x="0" y="333"/>
                        <a:pt x="136" y="471"/>
                        <a:pt x="295" y="471"/>
                      </a:cubicBezTo>
                      <a:cubicBezTo>
                        <a:pt x="336" y="471"/>
                        <a:pt x="379" y="462"/>
                        <a:pt x="420" y="441"/>
                      </a:cubicBezTo>
                      <a:cubicBezTo>
                        <a:pt x="520" y="375"/>
                        <a:pt x="553" y="241"/>
                        <a:pt x="487" y="108"/>
                      </a:cubicBezTo>
                      <a:cubicBezTo>
                        <a:pt x="443" y="36"/>
                        <a:pt x="369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78" name="Google Shape;21478;p61"/>
                <p:cNvSpPr/>
                <p:nvPr/>
              </p:nvSpPr>
              <p:spPr>
                <a:xfrm>
                  <a:off x="7668650" y="4265175"/>
                  <a:ext cx="11700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465" extrusionOk="0">
                      <a:moveTo>
                        <a:pt x="234" y="0"/>
                      </a:moveTo>
                      <a:cubicBezTo>
                        <a:pt x="118" y="0"/>
                        <a:pt x="1" y="75"/>
                        <a:pt x="1" y="225"/>
                      </a:cubicBezTo>
                      <a:cubicBezTo>
                        <a:pt x="1" y="345"/>
                        <a:pt x="81" y="464"/>
                        <a:pt x="193" y="464"/>
                      </a:cubicBezTo>
                      <a:cubicBezTo>
                        <a:pt x="207" y="464"/>
                        <a:pt x="220" y="462"/>
                        <a:pt x="234" y="459"/>
                      </a:cubicBezTo>
                      <a:cubicBezTo>
                        <a:pt x="368" y="459"/>
                        <a:pt x="468" y="359"/>
                        <a:pt x="468" y="225"/>
                      </a:cubicBezTo>
                      <a:cubicBezTo>
                        <a:pt x="468" y="75"/>
                        <a:pt x="351" y="0"/>
                        <a:pt x="23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79" name="Google Shape;21479;p61"/>
                <p:cNvSpPr/>
                <p:nvPr/>
              </p:nvSpPr>
              <p:spPr>
                <a:xfrm>
                  <a:off x="7511050" y="4236600"/>
                  <a:ext cx="12525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502" extrusionOk="0">
                      <a:moveTo>
                        <a:pt x="267" y="1"/>
                      </a:moveTo>
                      <a:cubicBezTo>
                        <a:pt x="134" y="1"/>
                        <a:pt x="0" y="101"/>
                        <a:pt x="0" y="234"/>
                      </a:cubicBezTo>
                      <a:cubicBezTo>
                        <a:pt x="0" y="368"/>
                        <a:pt x="100" y="501"/>
                        <a:pt x="234" y="501"/>
                      </a:cubicBezTo>
                      <a:cubicBezTo>
                        <a:pt x="367" y="501"/>
                        <a:pt x="467" y="401"/>
                        <a:pt x="501" y="268"/>
                      </a:cubicBezTo>
                      <a:cubicBezTo>
                        <a:pt x="501" y="134"/>
                        <a:pt x="401" y="34"/>
                        <a:pt x="26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80" name="Google Shape;21480;p61"/>
                <p:cNvSpPr/>
                <p:nvPr/>
              </p:nvSpPr>
              <p:spPr>
                <a:xfrm>
                  <a:off x="7323400" y="4488125"/>
                  <a:ext cx="16200" cy="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" h="472" extrusionOk="0">
                      <a:moveTo>
                        <a:pt x="286" y="0"/>
                      </a:moveTo>
                      <a:cubicBezTo>
                        <a:pt x="221" y="0"/>
                        <a:pt x="156" y="25"/>
                        <a:pt x="101" y="80"/>
                      </a:cubicBezTo>
                      <a:cubicBezTo>
                        <a:pt x="1" y="180"/>
                        <a:pt x="34" y="347"/>
                        <a:pt x="134" y="414"/>
                      </a:cubicBezTo>
                      <a:cubicBezTo>
                        <a:pt x="182" y="455"/>
                        <a:pt x="233" y="472"/>
                        <a:pt x="283" y="472"/>
                      </a:cubicBezTo>
                      <a:cubicBezTo>
                        <a:pt x="479" y="472"/>
                        <a:pt x="647" y="206"/>
                        <a:pt x="435" y="47"/>
                      </a:cubicBezTo>
                      <a:cubicBezTo>
                        <a:pt x="390" y="17"/>
                        <a:pt x="338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81" name="Google Shape;21481;p61"/>
                <p:cNvSpPr/>
                <p:nvPr/>
              </p:nvSpPr>
              <p:spPr>
                <a:xfrm>
                  <a:off x="7411475" y="4455925"/>
                  <a:ext cx="17525" cy="1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" h="509" extrusionOk="0">
                      <a:moveTo>
                        <a:pt x="367" y="0"/>
                      </a:moveTo>
                      <a:cubicBezTo>
                        <a:pt x="330" y="0"/>
                        <a:pt x="289" y="11"/>
                        <a:pt x="247" y="34"/>
                      </a:cubicBezTo>
                      <a:cubicBezTo>
                        <a:pt x="1" y="157"/>
                        <a:pt x="124" y="509"/>
                        <a:pt x="355" y="509"/>
                      </a:cubicBezTo>
                      <a:cubicBezTo>
                        <a:pt x="374" y="509"/>
                        <a:pt x="394" y="506"/>
                        <a:pt x="414" y="501"/>
                      </a:cubicBezTo>
                      <a:cubicBezTo>
                        <a:pt x="701" y="386"/>
                        <a:pt x="593" y="0"/>
                        <a:pt x="36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82" name="Google Shape;21482;p61"/>
                <p:cNvSpPr/>
                <p:nvPr/>
              </p:nvSpPr>
              <p:spPr>
                <a:xfrm>
                  <a:off x="7490925" y="4186175"/>
                  <a:ext cx="15150" cy="1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" h="462" extrusionOk="0">
                      <a:moveTo>
                        <a:pt x="322" y="0"/>
                      </a:moveTo>
                      <a:cubicBezTo>
                        <a:pt x="107" y="0"/>
                        <a:pt x="1" y="331"/>
                        <a:pt x="238" y="450"/>
                      </a:cubicBezTo>
                      <a:cubicBezTo>
                        <a:pt x="262" y="458"/>
                        <a:pt x="287" y="462"/>
                        <a:pt x="313" y="462"/>
                      </a:cubicBezTo>
                      <a:cubicBezTo>
                        <a:pt x="398" y="462"/>
                        <a:pt x="488" y="418"/>
                        <a:pt x="538" y="317"/>
                      </a:cubicBezTo>
                      <a:cubicBezTo>
                        <a:pt x="605" y="183"/>
                        <a:pt x="538" y="50"/>
                        <a:pt x="405" y="16"/>
                      </a:cubicBezTo>
                      <a:cubicBezTo>
                        <a:pt x="376" y="5"/>
                        <a:pt x="348" y="0"/>
                        <a:pt x="32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83" name="Google Shape;21483;p61"/>
                <p:cNvSpPr/>
                <p:nvPr/>
              </p:nvSpPr>
              <p:spPr>
                <a:xfrm>
                  <a:off x="7410150" y="4255275"/>
                  <a:ext cx="13350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81" extrusionOk="0">
                      <a:moveTo>
                        <a:pt x="282" y="1"/>
                      </a:moveTo>
                      <a:cubicBezTo>
                        <a:pt x="232" y="1"/>
                        <a:pt x="180" y="17"/>
                        <a:pt x="134" y="54"/>
                      </a:cubicBezTo>
                      <a:cubicBezTo>
                        <a:pt x="33" y="154"/>
                        <a:pt x="0" y="288"/>
                        <a:pt x="100" y="388"/>
                      </a:cubicBezTo>
                      <a:cubicBezTo>
                        <a:pt x="151" y="451"/>
                        <a:pt x="220" y="481"/>
                        <a:pt x="289" y="481"/>
                      </a:cubicBezTo>
                      <a:cubicBezTo>
                        <a:pt x="402" y="481"/>
                        <a:pt x="513" y="400"/>
                        <a:pt x="534" y="254"/>
                      </a:cubicBezTo>
                      <a:cubicBezTo>
                        <a:pt x="534" y="110"/>
                        <a:pt x="413" y="1"/>
                        <a:pt x="28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84" name="Google Shape;21484;p61"/>
                <p:cNvSpPr/>
                <p:nvPr/>
              </p:nvSpPr>
              <p:spPr>
                <a:xfrm>
                  <a:off x="7369275" y="4467400"/>
                  <a:ext cx="147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478" extrusionOk="0">
                      <a:moveTo>
                        <a:pt x="299" y="0"/>
                      </a:moveTo>
                      <a:cubicBezTo>
                        <a:pt x="191" y="0"/>
                        <a:pt x="95" y="65"/>
                        <a:pt x="67" y="175"/>
                      </a:cubicBezTo>
                      <a:cubicBezTo>
                        <a:pt x="1" y="276"/>
                        <a:pt x="67" y="409"/>
                        <a:pt x="201" y="476"/>
                      </a:cubicBezTo>
                      <a:cubicBezTo>
                        <a:pt x="212" y="477"/>
                        <a:pt x="224" y="478"/>
                        <a:pt x="235" y="478"/>
                      </a:cubicBezTo>
                      <a:cubicBezTo>
                        <a:pt x="478" y="478"/>
                        <a:pt x="591" y="136"/>
                        <a:pt x="368" y="9"/>
                      </a:cubicBezTo>
                      <a:cubicBezTo>
                        <a:pt x="345" y="3"/>
                        <a:pt x="322" y="0"/>
                        <a:pt x="29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85" name="Google Shape;21485;p61"/>
                <p:cNvSpPr/>
                <p:nvPr/>
              </p:nvSpPr>
              <p:spPr>
                <a:xfrm>
                  <a:off x="7042225" y="4605825"/>
                  <a:ext cx="17650" cy="1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" h="510" extrusionOk="0">
                      <a:moveTo>
                        <a:pt x="376" y="0"/>
                      </a:moveTo>
                      <a:cubicBezTo>
                        <a:pt x="333" y="0"/>
                        <a:pt x="287" y="13"/>
                        <a:pt x="240" y="42"/>
                      </a:cubicBezTo>
                      <a:cubicBezTo>
                        <a:pt x="1" y="202"/>
                        <a:pt x="164" y="510"/>
                        <a:pt x="376" y="510"/>
                      </a:cubicBezTo>
                      <a:cubicBezTo>
                        <a:pt x="429" y="510"/>
                        <a:pt x="486" y="490"/>
                        <a:pt x="540" y="443"/>
                      </a:cubicBezTo>
                      <a:cubicBezTo>
                        <a:pt x="705" y="278"/>
                        <a:pt x="576" y="0"/>
                        <a:pt x="37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86" name="Google Shape;21486;p61"/>
                <p:cNvSpPr/>
                <p:nvPr/>
              </p:nvSpPr>
              <p:spPr>
                <a:xfrm>
                  <a:off x="7059050" y="4717775"/>
                  <a:ext cx="14200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75" extrusionOk="0">
                      <a:moveTo>
                        <a:pt x="234" y="1"/>
                      </a:moveTo>
                      <a:cubicBezTo>
                        <a:pt x="101" y="1"/>
                        <a:pt x="1" y="134"/>
                        <a:pt x="1" y="268"/>
                      </a:cubicBezTo>
                      <a:cubicBezTo>
                        <a:pt x="1" y="384"/>
                        <a:pt x="101" y="474"/>
                        <a:pt x="215" y="474"/>
                      </a:cubicBezTo>
                      <a:cubicBezTo>
                        <a:pt x="233" y="474"/>
                        <a:pt x="250" y="472"/>
                        <a:pt x="268" y="468"/>
                      </a:cubicBezTo>
                      <a:cubicBezTo>
                        <a:pt x="568" y="435"/>
                        <a:pt x="501" y="1"/>
                        <a:pt x="2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87" name="Google Shape;21487;p61"/>
                <p:cNvSpPr/>
                <p:nvPr/>
              </p:nvSpPr>
              <p:spPr>
                <a:xfrm>
                  <a:off x="7155175" y="4645975"/>
                  <a:ext cx="15650" cy="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506" extrusionOk="0">
                      <a:moveTo>
                        <a:pt x="320" y="1"/>
                      </a:moveTo>
                      <a:cubicBezTo>
                        <a:pt x="138" y="1"/>
                        <a:pt x="0" y="217"/>
                        <a:pt x="125" y="404"/>
                      </a:cubicBezTo>
                      <a:cubicBezTo>
                        <a:pt x="168" y="469"/>
                        <a:pt x="239" y="506"/>
                        <a:pt x="320" y="506"/>
                      </a:cubicBezTo>
                      <a:cubicBezTo>
                        <a:pt x="364" y="506"/>
                        <a:pt x="412" y="495"/>
                        <a:pt x="459" y="471"/>
                      </a:cubicBezTo>
                      <a:cubicBezTo>
                        <a:pt x="626" y="338"/>
                        <a:pt x="559" y="71"/>
                        <a:pt x="359" y="4"/>
                      </a:cubicBezTo>
                      <a:cubicBezTo>
                        <a:pt x="346" y="2"/>
                        <a:pt x="333" y="1"/>
                        <a:pt x="32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88" name="Google Shape;21488;p61"/>
                <p:cNvSpPr/>
                <p:nvPr/>
              </p:nvSpPr>
              <p:spPr>
                <a:xfrm>
                  <a:off x="7070725" y="4559000"/>
                  <a:ext cx="1587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81" extrusionOk="0">
                      <a:moveTo>
                        <a:pt x="324" y="1"/>
                      </a:moveTo>
                      <a:cubicBezTo>
                        <a:pt x="254" y="1"/>
                        <a:pt x="189" y="26"/>
                        <a:pt x="134" y="81"/>
                      </a:cubicBezTo>
                      <a:cubicBezTo>
                        <a:pt x="1" y="247"/>
                        <a:pt x="134" y="481"/>
                        <a:pt x="334" y="481"/>
                      </a:cubicBezTo>
                      <a:cubicBezTo>
                        <a:pt x="568" y="481"/>
                        <a:pt x="635" y="214"/>
                        <a:pt x="501" y="47"/>
                      </a:cubicBezTo>
                      <a:cubicBezTo>
                        <a:pt x="441" y="17"/>
                        <a:pt x="381" y="1"/>
                        <a:pt x="32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89" name="Google Shape;21489;p61"/>
                <p:cNvSpPr/>
                <p:nvPr/>
              </p:nvSpPr>
              <p:spPr>
                <a:xfrm>
                  <a:off x="6751625" y="4734900"/>
                  <a:ext cx="17350" cy="1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486" extrusionOk="0">
                      <a:moveTo>
                        <a:pt x="349" y="0"/>
                      </a:moveTo>
                      <a:cubicBezTo>
                        <a:pt x="320" y="0"/>
                        <a:pt x="289" y="5"/>
                        <a:pt x="256" y="16"/>
                      </a:cubicBezTo>
                      <a:cubicBezTo>
                        <a:pt x="0" y="130"/>
                        <a:pt x="107" y="486"/>
                        <a:pt x="330" y="486"/>
                      </a:cubicBezTo>
                      <a:cubicBezTo>
                        <a:pt x="369" y="486"/>
                        <a:pt x="411" y="475"/>
                        <a:pt x="456" y="450"/>
                      </a:cubicBezTo>
                      <a:cubicBezTo>
                        <a:pt x="694" y="331"/>
                        <a:pt x="587" y="0"/>
                        <a:pt x="34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90" name="Google Shape;21490;p61"/>
                <p:cNvSpPr/>
                <p:nvPr/>
              </p:nvSpPr>
              <p:spPr>
                <a:xfrm>
                  <a:off x="6794700" y="4821825"/>
                  <a:ext cx="15325" cy="1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488" extrusionOk="0">
                      <a:moveTo>
                        <a:pt x="264" y="1"/>
                      </a:moveTo>
                      <a:cubicBezTo>
                        <a:pt x="244" y="1"/>
                        <a:pt x="223" y="3"/>
                        <a:pt x="201" y="9"/>
                      </a:cubicBezTo>
                      <a:cubicBezTo>
                        <a:pt x="67" y="75"/>
                        <a:pt x="1" y="209"/>
                        <a:pt x="67" y="342"/>
                      </a:cubicBezTo>
                      <a:cubicBezTo>
                        <a:pt x="93" y="444"/>
                        <a:pt x="196" y="488"/>
                        <a:pt x="288" y="488"/>
                      </a:cubicBezTo>
                      <a:cubicBezTo>
                        <a:pt x="316" y="488"/>
                        <a:pt x="344" y="483"/>
                        <a:pt x="367" y="476"/>
                      </a:cubicBezTo>
                      <a:cubicBezTo>
                        <a:pt x="612" y="322"/>
                        <a:pt x="492" y="1"/>
                        <a:pt x="26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91" name="Google Shape;21491;p61"/>
                <p:cNvSpPr/>
                <p:nvPr/>
              </p:nvSpPr>
              <p:spPr>
                <a:xfrm>
                  <a:off x="7086750" y="4620525"/>
                  <a:ext cx="13200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485" extrusionOk="0">
                      <a:moveTo>
                        <a:pt x="264" y="1"/>
                      </a:moveTo>
                      <a:cubicBezTo>
                        <a:pt x="156" y="1"/>
                        <a:pt x="46" y="72"/>
                        <a:pt x="27" y="188"/>
                      </a:cubicBezTo>
                      <a:cubicBezTo>
                        <a:pt x="0" y="347"/>
                        <a:pt x="142" y="485"/>
                        <a:pt x="285" y="485"/>
                      </a:cubicBezTo>
                      <a:cubicBezTo>
                        <a:pt x="322" y="485"/>
                        <a:pt x="359" y="476"/>
                        <a:pt x="394" y="455"/>
                      </a:cubicBezTo>
                      <a:cubicBezTo>
                        <a:pt x="494" y="355"/>
                        <a:pt x="527" y="222"/>
                        <a:pt x="461" y="122"/>
                      </a:cubicBezTo>
                      <a:cubicBezTo>
                        <a:pt x="419" y="38"/>
                        <a:pt x="342" y="1"/>
                        <a:pt x="26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92" name="Google Shape;21492;p61"/>
                <p:cNvSpPr/>
                <p:nvPr/>
              </p:nvSpPr>
              <p:spPr>
                <a:xfrm>
                  <a:off x="7102200" y="4536600"/>
                  <a:ext cx="13600" cy="1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" h="454" extrusionOk="0">
                      <a:moveTo>
                        <a:pt x="273" y="1"/>
                      </a:moveTo>
                      <a:cubicBezTo>
                        <a:pt x="165" y="1"/>
                        <a:pt x="70" y="60"/>
                        <a:pt x="43" y="143"/>
                      </a:cubicBezTo>
                      <a:cubicBezTo>
                        <a:pt x="1" y="331"/>
                        <a:pt x="142" y="453"/>
                        <a:pt x="286" y="453"/>
                      </a:cubicBezTo>
                      <a:cubicBezTo>
                        <a:pt x="372" y="453"/>
                        <a:pt x="460" y="409"/>
                        <a:pt x="510" y="310"/>
                      </a:cubicBezTo>
                      <a:cubicBezTo>
                        <a:pt x="543" y="176"/>
                        <a:pt x="476" y="43"/>
                        <a:pt x="343" y="9"/>
                      </a:cubicBezTo>
                      <a:cubicBezTo>
                        <a:pt x="319" y="3"/>
                        <a:pt x="296" y="1"/>
                        <a:pt x="27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93" name="Google Shape;21493;p61"/>
                <p:cNvSpPr/>
                <p:nvPr/>
              </p:nvSpPr>
              <p:spPr>
                <a:xfrm>
                  <a:off x="7048425" y="4676625"/>
                  <a:ext cx="14825" cy="1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3" h="492" extrusionOk="0">
                      <a:moveTo>
                        <a:pt x="313" y="0"/>
                      </a:moveTo>
                      <a:cubicBezTo>
                        <a:pt x="219" y="0"/>
                        <a:pt x="110" y="44"/>
                        <a:pt x="59" y="146"/>
                      </a:cubicBezTo>
                      <a:cubicBezTo>
                        <a:pt x="0" y="293"/>
                        <a:pt x="122" y="491"/>
                        <a:pt x="289" y="491"/>
                      </a:cubicBezTo>
                      <a:cubicBezTo>
                        <a:pt x="312" y="491"/>
                        <a:pt x="335" y="487"/>
                        <a:pt x="359" y="479"/>
                      </a:cubicBezTo>
                      <a:cubicBezTo>
                        <a:pt x="559" y="413"/>
                        <a:pt x="593" y="112"/>
                        <a:pt x="392" y="12"/>
                      </a:cubicBezTo>
                      <a:cubicBezTo>
                        <a:pt x="369" y="4"/>
                        <a:pt x="341" y="0"/>
                        <a:pt x="31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94" name="Google Shape;21494;p61"/>
                <p:cNvSpPr/>
                <p:nvPr/>
              </p:nvSpPr>
              <p:spPr>
                <a:xfrm>
                  <a:off x="7209375" y="4622800"/>
                  <a:ext cx="11500" cy="1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" h="413" extrusionOk="0">
                      <a:moveTo>
                        <a:pt x="328" y="0"/>
                      </a:moveTo>
                      <a:cubicBezTo>
                        <a:pt x="184" y="0"/>
                        <a:pt x="1" y="413"/>
                        <a:pt x="186" y="413"/>
                      </a:cubicBezTo>
                      <a:cubicBezTo>
                        <a:pt x="206" y="413"/>
                        <a:pt x="230" y="408"/>
                        <a:pt x="259" y="397"/>
                      </a:cubicBezTo>
                      <a:cubicBezTo>
                        <a:pt x="392" y="364"/>
                        <a:pt x="459" y="231"/>
                        <a:pt x="426" y="97"/>
                      </a:cubicBezTo>
                      <a:cubicBezTo>
                        <a:pt x="400" y="28"/>
                        <a:pt x="366" y="0"/>
                        <a:pt x="32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95" name="Google Shape;21495;p61"/>
                <p:cNvSpPr/>
                <p:nvPr/>
              </p:nvSpPr>
              <p:spPr>
                <a:xfrm>
                  <a:off x="7235150" y="4491550"/>
                  <a:ext cx="11575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" h="411" extrusionOk="0">
                      <a:moveTo>
                        <a:pt x="203" y="1"/>
                      </a:moveTo>
                      <a:cubicBezTo>
                        <a:pt x="1" y="1"/>
                        <a:pt x="201" y="410"/>
                        <a:pt x="340" y="410"/>
                      </a:cubicBezTo>
                      <a:cubicBezTo>
                        <a:pt x="377" y="410"/>
                        <a:pt x="409" y="382"/>
                        <a:pt x="429" y="310"/>
                      </a:cubicBezTo>
                      <a:cubicBezTo>
                        <a:pt x="462" y="210"/>
                        <a:pt x="395" y="77"/>
                        <a:pt x="262" y="10"/>
                      </a:cubicBezTo>
                      <a:cubicBezTo>
                        <a:pt x="239" y="4"/>
                        <a:pt x="219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96" name="Google Shape;21496;p61"/>
                <p:cNvSpPr/>
                <p:nvPr/>
              </p:nvSpPr>
              <p:spPr>
                <a:xfrm>
                  <a:off x="6961125" y="4466650"/>
                  <a:ext cx="13725" cy="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9" h="358" extrusionOk="0">
                      <a:moveTo>
                        <a:pt x="323" y="0"/>
                      </a:moveTo>
                      <a:cubicBezTo>
                        <a:pt x="310" y="0"/>
                        <a:pt x="296" y="2"/>
                        <a:pt x="282" y="5"/>
                      </a:cubicBezTo>
                      <a:cubicBezTo>
                        <a:pt x="1" y="5"/>
                        <a:pt x="307" y="358"/>
                        <a:pt x="465" y="358"/>
                      </a:cubicBezTo>
                      <a:cubicBezTo>
                        <a:pt x="514" y="358"/>
                        <a:pt x="549" y="325"/>
                        <a:pt x="549" y="239"/>
                      </a:cubicBezTo>
                      <a:cubicBezTo>
                        <a:pt x="519" y="120"/>
                        <a:pt x="436" y="0"/>
                        <a:pt x="32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97" name="Google Shape;21497;p61"/>
                <p:cNvSpPr/>
                <p:nvPr/>
              </p:nvSpPr>
              <p:spPr>
                <a:xfrm>
                  <a:off x="6739650" y="4718400"/>
                  <a:ext cx="15450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" h="505" extrusionOk="0">
                      <a:moveTo>
                        <a:pt x="268" y="1"/>
                      </a:moveTo>
                      <a:cubicBezTo>
                        <a:pt x="209" y="1"/>
                        <a:pt x="151" y="26"/>
                        <a:pt x="101" y="76"/>
                      </a:cubicBezTo>
                      <a:cubicBezTo>
                        <a:pt x="1" y="176"/>
                        <a:pt x="1" y="343"/>
                        <a:pt x="101" y="443"/>
                      </a:cubicBezTo>
                      <a:cubicBezTo>
                        <a:pt x="151" y="486"/>
                        <a:pt x="206" y="504"/>
                        <a:pt x="259" y="504"/>
                      </a:cubicBezTo>
                      <a:cubicBezTo>
                        <a:pt x="452" y="504"/>
                        <a:pt x="618" y="259"/>
                        <a:pt x="435" y="76"/>
                      </a:cubicBezTo>
                      <a:cubicBezTo>
                        <a:pt x="385" y="26"/>
                        <a:pt x="326" y="1"/>
                        <a:pt x="26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98" name="Google Shape;21498;p61"/>
                <p:cNvSpPr/>
                <p:nvPr/>
              </p:nvSpPr>
              <p:spPr>
                <a:xfrm>
                  <a:off x="6834725" y="4775825"/>
                  <a:ext cx="15550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475" extrusionOk="0">
                      <a:moveTo>
                        <a:pt x="314" y="1"/>
                      </a:moveTo>
                      <a:cubicBezTo>
                        <a:pt x="288" y="1"/>
                        <a:pt x="261" y="5"/>
                        <a:pt x="234" y="14"/>
                      </a:cubicBezTo>
                      <a:cubicBezTo>
                        <a:pt x="34" y="81"/>
                        <a:pt x="1" y="347"/>
                        <a:pt x="201" y="448"/>
                      </a:cubicBezTo>
                      <a:cubicBezTo>
                        <a:pt x="238" y="466"/>
                        <a:pt x="275" y="474"/>
                        <a:pt x="311" y="474"/>
                      </a:cubicBezTo>
                      <a:cubicBezTo>
                        <a:pt x="404" y="474"/>
                        <a:pt x="486" y="420"/>
                        <a:pt x="534" y="347"/>
                      </a:cubicBezTo>
                      <a:cubicBezTo>
                        <a:pt x="621" y="174"/>
                        <a:pt x="483" y="1"/>
                        <a:pt x="31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99" name="Google Shape;21499;p61"/>
                <p:cNvSpPr/>
                <p:nvPr/>
              </p:nvSpPr>
              <p:spPr>
                <a:xfrm>
                  <a:off x="6995075" y="4609500"/>
                  <a:ext cx="1312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5" h="483" extrusionOk="0">
                      <a:moveTo>
                        <a:pt x="263" y="1"/>
                      </a:moveTo>
                      <a:cubicBezTo>
                        <a:pt x="152" y="1"/>
                        <a:pt x="45" y="73"/>
                        <a:pt x="25" y="196"/>
                      </a:cubicBezTo>
                      <a:cubicBezTo>
                        <a:pt x="0" y="365"/>
                        <a:pt x="117" y="482"/>
                        <a:pt x="247" y="482"/>
                      </a:cubicBezTo>
                      <a:cubicBezTo>
                        <a:pt x="295" y="482"/>
                        <a:pt x="346" y="466"/>
                        <a:pt x="392" y="429"/>
                      </a:cubicBezTo>
                      <a:cubicBezTo>
                        <a:pt x="492" y="362"/>
                        <a:pt x="525" y="196"/>
                        <a:pt x="458" y="96"/>
                      </a:cubicBezTo>
                      <a:cubicBezTo>
                        <a:pt x="406" y="31"/>
                        <a:pt x="334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00" name="Google Shape;21500;p61"/>
                <p:cNvSpPr/>
                <p:nvPr/>
              </p:nvSpPr>
              <p:spPr>
                <a:xfrm>
                  <a:off x="6850925" y="4559950"/>
                  <a:ext cx="14550" cy="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" h="322" extrusionOk="0">
                      <a:moveTo>
                        <a:pt x="252" y="1"/>
                      </a:moveTo>
                      <a:cubicBezTo>
                        <a:pt x="144" y="1"/>
                        <a:pt x="47" y="66"/>
                        <a:pt x="20" y="176"/>
                      </a:cubicBezTo>
                      <a:cubicBezTo>
                        <a:pt x="1" y="282"/>
                        <a:pt x="48" y="321"/>
                        <a:pt x="116" y="321"/>
                      </a:cubicBezTo>
                      <a:cubicBezTo>
                        <a:pt x="284" y="321"/>
                        <a:pt x="581" y="81"/>
                        <a:pt x="320" y="9"/>
                      </a:cubicBezTo>
                      <a:cubicBezTo>
                        <a:pt x="297" y="4"/>
                        <a:pt x="274" y="1"/>
                        <a:pt x="25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01" name="Google Shape;21501;p61"/>
                <p:cNvSpPr/>
                <p:nvPr/>
              </p:nvSpPr>
              <p:spPr>
                <a:xfrm>
                  <a:off x="6566200" y="4806975"/>
                  <a:ext cx="13375" cy="1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71" extrusionOk="0">
                      <a:moveTo>
                        <a:pt x="258" y="1"/>
                      </a:moveTo>
                      <a:cubicBezTo>
                        <a:pt x="213" y="1"/>
                        <a:pt x="170" y="12"/>
                        <a:pt x="134" y="35"/>
                      </a:cubicBezTo>
                      <a:cubicBezTo>
                        <a:pt x="34" y="102"/>
                        <a:pt x="1" y="269"/>
                        <a:pt x="67" y="369"/>
                      </a:cubicBezTo>
                      <a:cubicBezTo>
                        <a:pt x="110" y="434"/>
                        <a:pt x="195" y="470"/>
                        <a:pt x="277" y="470"/>
                      </a:cubicBezTo>
                      <a:cubicBezTo>
                        <a:pt x="322" y="470"/>
                        <a:pt x="365" y="459"/>
                        <a:pt x="401" y="436"/>
                      </a:cubicBezTo>
                      <a:cubicBezTo>
                        <a:pt x="501" y="369"/>
                        <a:pt x="534" y="202"/>
                        <a:pt x="468" y="102"/>
                      </a:cubicBezTo>
                      <a:cubicBezTo>
                        <a:pt x="425" y="38"/>
                        <a:pt x="340" y="1"/>
                        <a:pt x="25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02" name="Google Shape;21502;p61"/>
                <p:cNvSpPr/>
                <p:nvPr/>
              </p:nvSpPr>
              <p:spPr>
                <a:xfrm>
                  <a:off x="6721325" y="4802850"/>
                  <a:ext cx="11700" cy="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468" extrusionOk="0">
                      <a:moveTo>
                        <a:pt x="234" y="0"/>
                      </a:moveTo>
                      <a:cubicBezTo>
                        <a:pt x="100" y="0"/>
                        <a:pt x="0" y="100"/>
                        <a:pt x="0" y="234"/>
                      </a:cubicBezTo>
                      <a:cubicBezTo>
                        <a:pt x="0" y="367"/>
                        <a:pt x="100" y="467"/>
                        <a:pt x="234" y="467"/>
                      </a:cubicBezTo>
                      <a:cubicBezTo>
                        <a:pt x="367" y="467"/>
                        <a:pt x="467" y="367"/>
                        <a:pt x="467" y="234"/>
                      </a:cubicBezTo>
                      <a:cubicBezTo>
                        <a:pt x="467" y="100"/>
                        <a:pt x="367" y="0"/>
                        <a:pt x="23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03" name="Google Shape;21503;p61"/>
                <p:cNvSpPr/>
                <p:nvPr/>
              </p:nvSpPr>
              <p:spPr>
                <a:xfrm>
                  <a:off x="6751825" y="4610875"/>
                  <a:ext cx="153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" h="483" extrusionOk="0">
                      <a:moveTo>
                        <a:pt x="357" y="1"/>
                      </a:moveTo>
                      <a:cubicBezTo>
                        <a:pt x="99" y="1"/>
                        <a:pt x="1" y="412"/>
                        <a:pt x="281" y="474"/>
                      </a:cubicBezTo>
                      <a:cubicBezTo>
                        <a:pt x="304" y="480"/>
                        <a:pt x="327" y="483"/>
                        <a:pt x="349" y="483"/>
                      </a:cubicBezTo>
                      <a:cubicBezTo>
                        <a:pt x="457" y="483"/>
                        <a:pt x="554" y="418"/>
                        <a:pt x="581" y="307"/>
                      </a:cubicBezTo>
                      <a:cubicBezTo>
                        <a:pt x="615" y="174"/>
                        <a:pt x="548" y="41"/>
                        <a:pt x="415" y="7"/>
                      </a:cubicBezTo>
                      <a:cubicBezTo>
                        <a:pt x="395" y="3"/>
                        <a:pt x="375" y="1"/>
                        <a:pt x="35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04" name="Google Shape;21504;p61"/>
                <p:cNvSpPr/>
                <p:nvPr/>
              </p:nvSpPr>
              <p:spPr>
                <a:xfrm>
                  <a:off x="6538675" y="4677375"/>
                  <a:ext cx="10800" cy="1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" h="414" extrusionOk="0">
                      <a:moveTo>
                        <a:pt x="266" y="1"/>
                      </a:moveTo>
                      <a:cubicBezTo>
                        <a:pt x="249" y="1"/>
                        <a:pt x="227" y="5"/>
                        <a:pt x="201" y="16"/>
                      </a:cubicBezTo>
                      <a:cubicBezTo>
                        <a:pt x="68" y="49"/>
                        <a:pt x="1" y="183"/>
                        <a:pt x="34" y="316"/>
                      </a:cubicBezTo>
                      <a:cubicBezTo>
                        <a:pt x="53" y="385"/>
                        <a:pt x="83" y="413"/>
                        <a:pt x="116" y="413"/>
                      </a:cubicBezTo>
                      <a:cubicBezTo>
                        <a:pt x="246" y="413"/>
                        <a:pt x="431" y="1"/>
                        <a:pt x="26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05" name="Google Shape;21505;p61"/>
                <p:cNvSpPr/>
                <p:nvPr/>
              </p:nvSpPr>
              <p:spPr>
                <a:xfrm>
                  <a:off x="6497825" y="4844025"/>
                  <a:ext cx="13775" cy="1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1" h="479" extrusionOk="0">
                      <a:moveTo>
                        <a:pt x="263" y="0"/>
                      </a:moveTo>
                      <a:cubicBezTo>
                        <a:pt x="167" y="0"/>
                        <a:pt x="69" y="50"/>
                        <a:pt x="34" y="155"/>
                      </a:cubicBezTo>
                      <a:cubicBezTo>
                        <a:pt x="0" y="288"/>
                        <a:pt x="34" y="421"/>
                        <a:pt x="167" y="455"/>
                      </a:cubicBezTo>
                      <a:cubicBezTo>
                        <a:pt x="200" y="471"/>
                        <a:pt x="233" y="479"/>
                        <a:pt x="265" y="479"/>
                      </a:cubicBezTo>
                      <a:cubicBezTo>
                        <a:pt x="425" y="479"/>
                        <a:pt x="551" y="288"/>
                        <a:pt x="467" y="121"/>
                      </a:cubicBezTo>
                      <a:cubicBezTo>
                        <a:pt x="436" y="42"/>
                        <a:pt x="351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06" name="Google Shape;21506;p61"/>
                <p:cNvSpPr/>
                <p:nvPr/>
              </p:nvSpPr>
              <p:spPr>
                <a:xfrm>
                  <a:off x="6503650" y="4755725"/>
                  <a:ext cx="14600" cy="1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486" extrusionOk="0">
                      <a:moveTo>
                        <a:pt x="265" y="1"/>
                      </a:moveTo>
                      <a:cubicBezTo>
                        <a:pt x="192" y="1"/>
                        <a:pt x="119" y="35"/>
                        <a:pt x="68" y="117"/>
                      </a:cubicBezTo>
                      <a:cubicBezTo>
                        <a:pt x="1" y="217"/>
                        <a:pt x="34" y="384"/>
                        <a:pt x="134" y="451"/>
                      </a:cubicBezTo>
                      <a:cubicBezTo>
                        <a:pt x="182" y="475"/>
                        <a:pt x="229" y="486"/>
                        <a:pt x="273" y="486"/>
                      </a:cubicBezTo>
                      <a:cubicBezTo>
                        <a:pt x="354" y="486"/>
                        <a:pt x="425" y="449"/>
                        <a:pt x="468" y="384"/>
                      </a:cubicBezTo>
                      <a:cubicBezTo>
                        <a:pt x="583" y="176"/>
                        <a:pt x="427" y="1"/>
                        <a:pt x="26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07" name="Google Shape;21507;p61"/>
                <p:cNvSpPr/>
                <p:nvPr/>
              </p:nvSpPr>
              <p:spPr>
                <a:xfrm>
                  <a:off x="6542025" y="4796050"/>
                  <a:ext cx="1337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500" extrusionOk="0">
                      <a:moveTo>
                        <a:pt x="268" y="1"/>
                      </a:moveTo>
                      <a:cubicBezTo>
                        <a:pt x="201" y="1"/>
                        <a:pt x="136" y="34"/>
                        <a:pt x="100" y="106"/>
                      </a:cubicBezTo>
                      <a:cubicBezTo>
                        <a:pt x="0" y="172"/>
                        <a:pt x="0" y="339"/>
                        <a:pt x="100" y="439"/>
                      </a:cubicBezTo>
                      <a:cubicBezTo>
                        <a:pt x="142" y="481"/>
                        <a:pt x="196" y="500"/>
                        <a:pt x="249" y="500"/>
                      </a:cubicBezTo>
                      <a:cubicBezTo>
                        <a:pt x="323" y="500"/>
                        <a:pt x="395" y="464"/>
                        <a:pt x="434" y="406"/>
                      </a:cubicBezTo>
                      <a:cubicBezTo>
                        <a:pt x="534" y="306"/>
                        <a:pt x="534" y="139"/>
                        <a:pt x="434" y="72"/>
                      </a:cubicBezTo>
                      <a:cubicBezTo>
                        <a:pt x="388" y="26"/>
                        <a:pt x="327" y="1"/>
                        <a:pt x="26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08" name="Google Shape;21508;p61"/>
                <p:cNvSpPr/>
                <p:nvPr/>
              </p:nvSpPr>
              <p:spPr>
                <a:xfrm>
                  <a:off x="6597250" y="4759025"/>
                  <a:ext cx="140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" h="487" extrusionOk="0">
                      <a:moveTo>
                        <a:pt x="287" y="0"/>
                      </a:moveTo>
                      <a:cubicBezTo>
                        <a:pt x="176" y="0"/>
                        <a:pt x="66" y="80"/>
                        <a:pt x="26" y="219"/>
                      </a:cubicBezTo>
                      <a:cubicBezTo>
                        <a:pt x="1" y="372"/>
                        <a:pt x="132" y="486"/>
                        <a:pt x="285" y="486"/>
                      </a:cubicBezTo>
                      <a:cubicBezTo>
                        <a:pt x="331" y="486"/>
                        <a:pt x="380" y="476"/>
                        <a:pt x="427" y="452"/>
                      </a:cubicBezTo>
                      <a:cubicBezTo>
                        <a:pt x="527" y="352"/>
                        <a:pt x="560" y="219"/>
                        <a:pt x="493" y="119"/>
                      </a:cubicBezTo>
                      <a:cubicBezTo>
                        <a:pt x="439" y="38"/>
                        <a:pt x="363" y="0"/>
                        <a:pt x="28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09" name="Google Shape;21509;p61"/>
                <p:cNvSpPr/>
                <p:nvPr/>
              </p:nvSpPr>
              <p:spPr>
                <a:xfrm>
                  <a:off x="6373650" y="4648275"/>
                  <a:ext cx="14125" cy="1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471" extrusionOk="0">
                      <a:moveTo>
                        <a:pt x="304" y="0"/>
                      </a:moveTo>
                      <a:cubicBezTo>
                        <a:pt x="205" y="0"/>
                        <a:pt x="115" y="44"/>
                        <a:pt x="64" y="146"/>
                      </a:cubicBezTo>
                      <a:cubicBezTo>
                        <a:pt x="1" y="335"/>
                        <a:pt x="163" y="471"/>
                        <a:pt x="316" y="471"/>
                      </a:cubicBezTo>
                      <a:cubicBezTo>
                        <a:pt x="406" y="471"/>
                        <a:pt x="494" y="424"/>
                        <a:pt x="531" y="312"/>
                      </a:cubicBezTo>
                      <a:cubicBezTo>
                        <a:pt x="564" y="179"/>
                        <a:pt x="498" y="46"/>
                        <a:pt x="397" y="12"/>
                      </a:cubicBezTo>
                      <a:cubicBezTo>
                        <a:pt x="366" y="4"/>
                        <a:pt x="334" y="0"/>
                        <a:pt x="30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10" name="Google Shape;21510;p61"/>
                <p:cNvSpPr/>
                <p:nvPr/>
              </p:nvSpPr>
              <p:spPr>
                <a:xfrm>
                  <a:off x="6077525" y="4779175"/>
                  <a:ext cx="14700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482" extrusionOk="0">
                      <a:moveTo>
                        <a:pt x="280" y="0"/>
                      </a:moveTo>
                      <a:cubicBezTo>
                        <a:pt x="254" y="0"/>
                        <a:pt x="227" y="4"/>
                        <a:pt x="201" y="13"/>
                      </a:cubicBezTo>
                      <a:cubicBezTo>
                        <a:pt x="67" y="47"/>
                        <a:pt x="0" y="180"/>
                        <a:pt x="34" y="314"/>
                      </a:cubicBezTo>
                      <a:cubicBezTo>
                        <a:pt x="70" y="422"/>
                        <a:pt x="165" y="481"/>
                        <a:pt x="265" y="481"/>
                      </a:cubicBezTo>
                      <a:cubicBezTo>
                        <a:pt x="350" y="481"/>
                        <a:pt x="440" y="439"/>
                        <a:pt x="501" y="347"/>
                      </a:cubicBezTo>
                      <a:cubicBezTo>
                        <a:pt x="587" y="174"/>
                        <a:pt x="449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11" name="Google Shape;21511;p61"/>
                <p:cNvSpPr/>
                <p:nvPr/>
              </p:nvSpPr>
              <p:spPr>
                <a:xfrm>
                  <a:off x="6213475" y="4808550"/>
                  <a:ext cx="14625" cy="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346" extrusionOk="0">
                      <a:moveTo>
                        <a:pt x="480" y="1"/>
                      </a:moveTo>
                      <a:cubicBezTo>
                        <a:pt x="314" y="1"/>
                        <a:pt x="0" y="267"/>
                        <a:pt x="266" y="339"/>
                      </a:cubicBezTo>
                      <a:cubicBezTo>
                        <a:pt x="284" y="344"/>
                        <a:pt x="302" y="346"/>
                        <a:pt x="319" y="346"/>
                      </a:cubicBezTo>
                      <a:cubicBezTo>
                        <a:pt x="433" y="346"/>
                        <a:pt x="538" y="255"/>
                        <a:pt x="567" y="139"/>
                      </a:cubicBezTo>
                      <a:cubicBezTo>
                        <a:pt x="585" y="39"/>
                        <a:pt x="543" y="1"/>
                        <a:pt x="48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12" name="Google Shape;21512;p61"/>
                <p:cNvSpPr/>
                <p:nvPr/>
              </p:nvSpPr>
              <p:spPr>
                <a:xfrm>
                  <a:off x="6312250" y="4734175"/>
                  <a:ext cx="15475" cy="1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480" extrusionOk="0">
                      <a:moveTo>
                        <a:pt x="314" y="0"/>
                      </a:moveTo>
                      <a:cubicBezTo>
                        <a:pt x="142" y="0"/>
                        <a:pt x="1" y="199"/>
                        <a:pt x="118" y="346"/>
                      </a:cubicBezTo>
                      <a:cubicBezTo>
                        <a:pt x="140" y="435"/>
                        <a:pt x="222" y="479"/>
                        <a:pt x="303" y="479"/>
                      </a:cubicBezTo>
                      <a:cubicBezTo>
                        <a:pt x="344" y="479"/>
                        <a:pt x="385" y="468"/>
                        <a:pt x="418" y="446"/>
                      </a:cubicBezTo>
                      <a:cubicBezTo>
                        <a:pt x="619" y="346"/>
                        <a:pt x="585" y="79"/>
                        <a:pt x="385" y="12"/>
                      </a:cubicBezTo>
                      <a:cubicBezTo>
                        <a:pt x="361" y="4"/>
                        <a:pt x="337" y="0"/>
                        <a:pt x="31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13" name="Google Shape;21513;p61"/>
                <p:cNvSpPr/>
                <p:nvPr/>
              </p:nvSpPr>
              <p:spPr>
                <a:xfrm>
                  <a:off x="6189150" y="4662400"/>
                  <a:ext cx="17775" cy="1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496" extrusionOk="0">
                      <a:moveTo>
                        <a:pt x="357" y="0"/>
                      </a:moveTo>
                      <a:cubicBezTo>
                        <a:pt x="111" y="0"/>
                        <a:pt x="1" y="391"/>
                        <a:pt x="272" y="481"/>
                      </a:cubicBezTo>
                      <a:cubicBezTo>
                        <a:pt x="304" y="491"/>
                        <a:pt x="334" y="495"/>
                        <a:pt x="362" y="495"/>
                      </a:cubicBezTo>
                      <a:cubicBezTo>
                        <a:pt x="627" y="495"/>
                        <a:pt x="710" y="105"/>
                        <a:pt x="439" y="14"/>
                      </a:cubicBezTo>
                      <a:cubicBezTo>
                        <a:pt x="410" y="5"/>
                        <a:pt x="383" y="0"/>
                        <a:pt x="35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14" name="Google Shape;21514;p61"/>
                <p:cNvSpPr/>
                <p:nvPr/>
              </p:nvSpPr>
              <p:spPr>
                <a:xfrm>
                  <a:off x="6111725" y="4753875"/>
                  <a:ext cx="15500" cy="1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" h="486" extrusionOk="0">
                      <a:moveTo>
                        <a:pt x="279" y="0"/>
                      </a:moveTo>
                      <a:cubicBezTo>
                        <a:pt x="231" y="0"/>
                        <a:pt x="181" y="17"/>
                        <a:pt x="133" y="58"/>
                      </a:cubicBezTo>
                      <a:cubicBezTo>
                        <a:pt x="0" y="125"/>
                        <a:pt x="0" y="291"/>
                        <a:pt x="67" y="392"/>
                      </a:cubicBezTo>
                      <a:cubicBezTo>
                        <a:pt x="125" y="450"/>
                        <a:pt x="194" y="485"/>
                        <a:pt x="268" y="485"/>
                      </a:cubicBezTo>
                      <a:cubicBezTo>
                        <a:pt x="322" y="485"/>
                        <a:pt x="378" y="467"/>
                        <a:pt x="434" y="425"/>
                      </a:cubicBezTo>
                      <a:cubicBezTo>
                        <a:pt x="620" y="265"/>
                        <a:pt x="467" y="0"/>
                        <a:pt x="27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15" name="Google Shape;21515;p61"/>
                <p:cNvSpPr/>
                <p:nvPr/>
              </p:nvSpPr>
              <p:spPr>
                <a:xfrm>
                  <a:off x="6199300" y="4781025"/>
                  <a:ext cx="14625" cy="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347" extrusionOk="0">
                      <a:moveTo>
                        <a:pt x="480" y="1"/>
                      </a:moveTo>
                      <a:cubicBezTo>
                        <a:pt x="314" y="1"/>
                        <a:pt x="0" y="267"/>
                        <a:pt x="266" y="340"/>
                      </a:cubicBezTo>
                      <a:cubicBezTo>
                        <a:pt x="284" y="344"/>
                        <a:pt x="301" y="346"/>
                        <a:pt x="319" y="346"/>
                      </a:cubicBezTo>
                      <a:cubicBezTo>
                        <a:pt x="433" y="346"/>
                        <a:pt x="538" y="255"/>
                        <a:pt x="567" y="139"/>
                      </a:cubicBezTo>
                      <a:cubicBezTo>
                        <a:pt x="585" y="39"/>
                        <a:pt x="543" y="1"/>
                        <a:pt x="48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16" name="Google Shape;21516;p61"/>
                <p:cNvSpPr/>
                <p:nvPr/>
              </p:nvSpPr>
              <p:spPr>
                <a:xfrm>
                  <a:off x="6266350" y="4691625"/>
                  <a:ext cx="15500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" h="489" extrusionOk="0">
                      <a:moveTo>
                        <a:pt x="357" y="0"/>
                      </a:moveTo>
                      <a:cubicBezTo>
                        <a:pt x="176" y="0"/>
                        <a:pt x="1" y="236"/>
                        <a:pt x="153" y="413"/>
                      </a:cubicBezTo>
                      <a:cubicBezTo>
                        <a:pt x="203" y="463"/>
                        <a:pt x="270" y="488"/>
                        <a:pt x="336" y="488"/>
                      </a:cubicBezTo>
                      <a:cubicBezTo>
                        <a:pt x="403" y="488"/>
                        <a:pt x="470" y="463"/>
                        <a:pt x="520" y="413"/>
                      </a:cubicBezTo>
                      <a:cubicBezTo>
                        <a:pt x="587" y="313"/>
                        <a:pt x="620" y="180"/>
                        <a:pt x="520" y="80"/>
                      </a:cubicBezTo>
                      <a:cubicBezTo>
                        <a:pt x="472" y="24"/>
                        <a:pt x="414" y="0"/>
                        <a:pt x="35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17" name="Google Shape;21517;p61"/>
                <p:cNvSpPr/>
                <p:nvPr/>
              </p:nvSpPr>
              <p:spPr>
                <a:xfrm>
                  <a:off x="6097575" y="4607500"/>
                  <a:ext cx="14175" cy="1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" h="476" extrusionOk="0">
                      <a:moveTo>
                        <a:pt x="308" y="0"/>
                      </a:moveTo>
                      <a:cubicBezTo>
                        <a:pt x="211" y="0"/>
                        <a:pt x="93" y="60"/>
                        <a:pt x="66" y="142"/>
                      </a:cubicBezTo>
                      <a:cubicBezTo>
                        <a:pt x="1" y="337"/>
                        <a:pt x="161" y="476"/>
                        <a:pt x="309" y="476"/>
                      </a:cubicBezTo>
                      <a:cubicBezTo>
                        <a:pt x="388" y="476"/>
                        <a:pt x="464" y="436"/>
                        <a:pt x="499" y="342"/>
                      </a:cubicBezTo>
                      <a:cubicBezTo>
                        <a:pt x="566" y="209"/>
                        <a:pt x="499" y="75"/>
                        <a:pt x="366" y="9"/>
                      </a:cubicBezTo>
                      <a:cubicBezTo>
                        <a:pt x="348" y="3"/>
                        <a:pt x="328" y="0"/>
                        <a:pt x="30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18" name="Google Shape;21518;p61"/>
                <p:cNvSpPr/>
                <p:nvPr/>
              </p:nvSpPr>
              <p:spPr>
                <a:xfrm>
                  <a:off x="5980775" y="4731600"/>
                  <a:ext cx="1317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" h="500" extrusionOk="0">
                      <a:moveTo>
                        <a:pt x="267" y="0"/>
                      </a:moveTo>
                      <a:cubicBezTo>
                        <a:pt x="222" y="0"/>
                        <a:pt x="176" y="15"/>
                        <a:pt x="134" y="48"/>
                      </a:cubicBezTo>
                      <a:cubicBezTo>
                        <a:pt x="34" y="148"/>
                        <a:pt x="1" y="282"/>
                        <a:pt x="68" y="415"/>
                      </a:cubicBezTo>
                      <a:cubicBezTo>
                        <a:pt x="114" y="474"/>
                        <a:pt x="182" y="499"/>
                        <a:pt x="250" y="499"/>
                      </a:cubicBezTo>
                      <a:cubicBezTo>
                        <a:pt x="375" y="499"/>
                        <a:pt x="501" y="412"/>
                        <a:pt x="501" y="282"/>
                      </a:cubicBezTo>
                      <a:cubicBezTo>
                        <a:pt x="526" y="132"/>
                        <a:pt x="401" y="0"/>
                        <a:pt x="26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19" name="Google Shape;21519;p61"/>
                <p:cNvSpPr/>
                <p:nvPr/>
              </p:nvSpPr>
              <p:spPr>
                <a:xfrm>
                  <a:off x="6082525" y="4748425"/>
                  <a:ext cx="133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3" extrusionOk="0">
                      <a:moveTo>
                        <a:pt x="266" y="1"/>
                      </a:moveTo>
                      <a:cubicBezTo>
                        <a:pt x="158" y="1"/>
                        <a:pt x="62" y="65"/>
                        <a:pt x="34" y="176"/>
                      </a:cubicBezTo>
                      <a:cubicBezTo>
                        <a:pt x="1" y="309"/>
                        <a:pt x="67" y="443"/>
                        <a:pt x="201" y="476"/>
                      </a:cubicBezTo>
                      <a:cubicBezTo>
                        <a:pt x="219" y="481"/>
                        <a:pt x="236" y="483"/>
                        <a:pt x="254" y="483"/>
                      </a:cubicBezTo>
                      <a:cubicBezTo>
                        <a:pt x="368" y="483"/>
                        <a:pt x="472" y="396"/>
                        <a:pt x="501" y="309"/>
                      </a:cubicBezTo>
                      <a:cubicBezTo>
                        <a:pt x="534" y="176"/>
                        <a:pt x="468" y="42"/>
                        <a:pt x="334" y="9"/>
                      </a:cubicBezTo>
                      <a:cubicBezTo>
                        <a:pt x="311" y="3"/>
                        <a:pt x="288" y="1"/>
                        <a:pt x="26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20" name="Google Shape;21520;p61"/>
                <p:cNvSpPr/>
                <p:nvPr/>
              </p:nvSpPr>
              <p:spPr>
                <a:xfrm>
                  <a:off x="6136350" y="4683150"/>
                  <a:ext cx="14575" cy="1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61" extrusionOk="0">
                      <a:moveTo>
                        <a:pt x="328" y="0"/>
                      </a:moveTo>
                      <a:cubicBezTo>
                        <a:pt x="147" y="0"/>
                        <a:pt x="0" y="211"/>
                        <a:pt x="149" y="385"/>
                      </a:cubicBezTo>
                      <a:cubicBezTo>
                        <a:pt x="199" y="435"/>
                        <a:pt x="266" y="460"/>
                        <a:pt x="328" y="460"/>
                      </a:cubicBezTo>
                      <a:cubicBezTo>
                        <a:pt x="391" y="460"/>
                        <a:pt x="449" y="435"/>
                        <a:pt x="483" y="385"/>
                      </a:cubicBezTo>
                      <a:cubicBezTo>
                        <a:pt x="583" y="318"/>
                        <a:pt x="583" y="152"/>
                        <a:pt x="516" y="85"/>
                      </a:cubicBezTo>
                      <a:cubicBezTo>
                        <a:pt x="456" y="25"/>
                        <a:pt x="390" y="0"/>
                        <a:pt x="32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21" name="Google Shape;21521;p61"/>
                <p:cNvSpPr/>
                <p:nvPr/>
              </p:nvSpPr>
              <p:spPr>
                <a:xfrm>
                  <a:off x="5972675" y="4545325"/>
                  <a:ext cx="15650" cy="1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498" extrusionOk="0">
                      <a:moveTo>
                        <a:pt x="310" y="0"/>
                      </a:moveTo>
                      <a:cubicBezTo>
                        <a:pt x="236" y="0"/>
                        <a:pt x="164" y="36"/>
                        <a:pt x="125" y="94"/>
                      </a:cubicBezTo>
                      <a:cubicBezTo>
                        <a:pt x="0" y="281"/>
                        <a:pt x="138" y="497"/>
                        <a:pt x="320" y="497"/>
                      </a:cubicBezTo>
                      <a:cubicBezTo>
                        <a:pt x="332" y="497"/>
                        <a:pt x="345" y="496"/>
                        <a:pt x="358" y="494"/>
                      </a:cubicBezTo>
                      <a:cubicBezTo>
                        <a:pt x="592" y="428"/>
                        <a:pt x="625" y="161"/>
                        <a:pt x="458" y="61"/>
                      </a:cubicBezTo>
                      <a:cubicBezTo>
                        <a:pt x="416" y="19"/>
                        <a:pt x="363" y="0"/>
                        <a:pt x="31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22" name="Google Shape;21522;p61"/>
                <p:cNvSpPr/>
                <p:nvPr/>
              </p:nvSpPr>
              <p:spPr>
                <a:xfrm>
                  <a:off x="5663900" y="4575875"/>
                  <a:ext cx="11700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474" extrusionOk="0">
                      <a:moveTo>
                        <a:pt x="193" y="1"/>
                      </a:moveTo>
                      <a:cubicBezTo>
                        <a:pt x="80" y="1"/>
                        <a:pt x="0" y="120"/>
                        <a:pt x="0" y="240"/>
                      </a:cubicBezTo>
                      <a:cubicBezTo>
                        <a:pt x="0" y="373"/>
                        <a:pt x="100" y="473"/>
                        <a:pt x="234" y="473"/>
                      </a:cubicBezTo>
                      <a:cubicBezTo>
                        <a:pt x="367" y="473"/>
                        <a:pt x="467" y="373"/>
                        <a:pt x="467" y="240"/>
                      </a:cubicBezTo>
                      <a:cubicBezTo>
                        <a:pt x="467" y="120"/>
                        <a:pt x="387" y="1"/>
                        <a:pt x="275" y="1"/>
                      </a:cubicBezTo>
                      <a:cubicBezTo>
                        <a:pt x="262" y="1"/>
                        <a:pt x="248" y="3"/>
                        <a:pt x="234" y="6"/>
                      </a:cubicBezTo>
                      <a:cubicBezTo>
                        <a:pt x="220" y="3"/>
                        <a:pt x="206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23" name="Google Shape;21523;p61"/>
                <p:cNvSpPr/>
                <p:nvPr/>
              </p:nvSpPr>
              <p:spPr>
                <a:xfrm>
                  <a:off x="5740825" y="4697700"/>
                  <a:ext cx="15650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481" extrusionOk="0">
                      <a:moveTo>
                        <a:pt x="320" y="0"/>
                      </a:moveTo>
                      <a:cubicBezTo>
                        <a:pt x="138" y="0"/>
                        <a:pt x="1" y="214"/>
                        <a:pt x="126" y="370"/>
                      </a:cubicBezTo>
                      <a:cubicBezTo>
                        <a:pt x="165" y="448"/>
                        <a:pt x="238" y="481"/>
                        <a:pt x="312" y="481"/>
                      </a:cubicBezTo>
                      <a:cubicBezTo>
                        <a:pt x="365" y="481"/>
                        <a:pt x="418" y="465"/>
                        <a:pt x="459" y="437"/>
                      </a:cubicBezTo>
                      <a:cubicBezTo>
                        <a:pt x="626" y="304"/>
                        <a:pt x="593" y="37"/>
                        <a:pt x="359" y="3"/>
                      </a:cubicBezTo>
                      <a:cubicBezTo>
                        <a:pt x="346" y="1"/>
                        <a:pt x="333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24" name="Google Shape;21524;p61"/>
                <p:cNvSpPr/>
                <p:nvPr/>
              </p:nvSpPr>
              <p:spPr>
                <a:xfrm>
                  <a:off x="5898225" y="4665075"/>
                  <a:ext cx="12525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75" extrusionOk="0">
                      <a:moveTo>
                        <a:pt x="285" y="1"/>
                      </a:moveTo>
                      <a:cubicBezTo>
                        <a:pt x="269" y="1"/>
                        <a:pt x="252" y="3"/>
                        <a:pt x="234" y="7"/>
                      </a:cubicBezTo>
                      <a:cubicBezTo>
                        <a:pt x="101" y="7"/>
                        <a:pt x="1" y="107"/>
                        <a:pt x="1" y="241"/>
                      </a:cubicBezTo>
                      <a:cubicBezTo>
                        <a:pt x="34" y="374"/>
                        <a:pt x="134" y="474"/>
                        <a:pt x="267" y="474"/>
                      </a:cubicBezTo>
                      <a:cubicBezTo>
                        <a:pt x="401" y="474"/>
                        <a:pt x="501" y="341"/>
                        <a:pt x="501" y="208"/>
                      </a:cubicBezTo>
                      <a:cubicBezTo>
                        <a:pt x="472" y="92"/>
                        <a:pt x="393" y="1"/>
                        <a:pt x="28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25" name="Google Shape;21525;p61"/>
                <p:cNvSpPr/>
                <p:nvPr/>
              </p:nvSpPr>
              <p:spPr>
                <a:xfrm>
                  <a:off x="5876550" y="4570700"/>
                  <a:ext cx="15525" cy="1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" h="494" extrusionOk="0">
                      <a:moveTo>
                        <a:pt x="294" y="1"/>
                      </a:moveTo>
                      <a:cubicBezTo>
                        <a:pt x="263" y="1"/>
                        <a:pt x="232" y="5"/>
                        <a:pt x="200" y="13"/>
                      </a:cubicBezTo>
                      <a:cubicBezTo>
                        <a:pt x="0" y="113"/>
                        <a:pt x="34" y="413"/>
                        <a:pt x="234" y="480"/>
                      </a:cubicBezTo>
                      <a:cubicBezTo>
                        <a:pt x="261" y="489"/>
                        <a:pt x="287" y="493"/>
                        <a:pt x="314" y="493"/>
                      </a:cubicBezTo>
                      <a:cubicBezTo>
                        <a:pt x="482" y="493"/>
                        <a:pt x="621" y="320"/>
                        <a:pt x="534" y="146"/>
                      </a:cubicBezTo>
                      <a:cubicBezTo>
                        <a:pt x="483" y="44"/>
                        <a:pt x="393" y="1"/>
                        <a:pt x="29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26" name="Google Shape;21526;p61"/>
                <p:cNvSpPr/>
                <p:nvPr/>
              </p:nvSpPr>
              <p:spPr>
                <a:xfrm>
                  <a:off x="5769225" y="4569300"/>
                  <a:ext cx="1477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503" extrusionOk="0">
                      <a:moveTo>
                        <a:pt x="327" y="1"/>
                      </a:moveTo>
                      <a:cubicBezTo>
                        <a:pt x="53" y="1"/>
                        <a:pt x="1" y="438"/>
                        <a:pt x="290" y="503"/>
                      </a:cubicBezTo>
                      <a:cubicBezTo>
                        <a:pt x="424" y="503"/>
                        <a:pt x="557" y="403"/>
                        <a:pt x="557" y="269"/>
                      </a:cubicBezTo>
                      <a:cubicBezTo>
                        <a:pt x="591" y="136"/>
                        <a:pt x="491" y="36"/>
                        <a:pt x="357" y="2"/>
                      </a:cubicBezTo>
                      <a:cubicBezTo>
                        <a:pt x="347" y="1"/>
                        <a:pt x="337" y="1"/>
                        <a:pt x="32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27" name="Google Shape;21527;p61"/>
                <p:cNvSpPr/>
                <p:nvPr/>
              </p:nvSpPr>
              <p:spPr>
                <a:xfrm>
                  <a:off x="5721825" y="4680475"/>
                  <a:ext cx="15075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" h="484" extrusionOk="0">
                      <a:moveTo>
                        <a:pt x="298" y="0"/>
                      </a:moveTo>
                      <a:cubicBezTo>
                        <a:pt x="209" y="0"/>
                        <a:pt x="122" y="47"/>
                        <a:pt x="85" y="159"/>
                      </a:cubicBezTo>
                      <a:cubicBezTo>
                        <a:pt x="1" y="348"/>
                        <a:pt x="155" y="484"/>
                        <a:pt x="305" y="484"/>
                      </a:cubicBezTo>
                      <a:cubicBezTo>
                        <a:pt x="394" y="484"/>
                        <a:pt x="482" y="437"/>
                        <a:pt x="519" y="325"/>
                      </a:cubicBezTo>
                      <a:cubicBezTo>
                        <a:pt x="603" y="136"/>
                        <a:pt x="449" y="0"/>
                        <a:pt x="29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28" name="Google Shape;21528;p61"/>
                <p:cNvSpPr/>
                <p:nvPr/>
              </p:nvSpPr>
              <p:spPr>
                <a:xfrm>
                  <a:off x="5857375" y="4686900"/>
                  <a:ext cx="13175" cy="1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" h="504" extrusionOk="0">
                      <a:moveTo>
                        <a:pt x="289" y="0"/>
                      </a:moveTo>
                      <a:cubicBezTo>
                        <a:pt x="282" y="0"/>
                        <a:pt x="275" y="1"/>
                        <a:pt x="267" y="2"/>
                      </a:cubicBezTo>
                      <a:cubicBezTo>
                        <a:pt x="134" y="2"/>
                        <a:pt x="33" y="102"/>
                        <a:pt x="33" y="235"/>
                      </a:cubicBezTo>
                      <a:cubicBezTo>
                        <a:pt x="0" y="369"/>
                        <a:pt x="134" y="502"/>
                        <a:pt x="267" y="502"/>
                      </a:cubicBezTo>
                      <a:cubicBezTo>
                        <a:pt x="275" y="503"/>
                        <a:pt x="282" y="503"/>
                        <a:pt x="289" y="503"/>
                      </a:cubicBezTo>
                      <a:cubicBezTo>
                        <a:pt x="526" y="503"/>
                        <a:pt x="526" y="0"/>
                        <a:pt x="28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29" name="Google Shape;21529;p61"/>
                <p:cNvSpPr/>
                <p:nvPr/>
              </p:nvSpPr>
              <p:spPr>
                <a:xfrm>
                  <a:off x="6004125" y="4545000"/>
                  <a:ext cx="16300" cy="1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476" extrusionOk="0">
                      <a:moveTo>
                        <a:pt x="298" y="1"/>
                      </a:moveTo>
                      <a:cubicBezTo>
                        <a:pt x="256" y="1"/>
                        <a:pt x="212" y="13"/>
                        <a:pt x="168" y="40"/>
                      </a:cubicBezTo>
                      <a:cubicBezTo>
                        <a:pt x="34" y="107"/>
                        <a:pt x="1" y="274"/>
                        <a:pt x="68" y="374"/>
                      </a:cubicBezTo>
                      <a:cubicBezTo>
                        <a:pt x="132" y="438"/>
                        <a:pt x="211" y="475"/>
                        <a:pt x="285" y="475"/>
                      </a:cubicBezTo>
                      <a:cubicBezTo>
                        <a:pt x="326" y="475"/>
                        <a:pt x="366" y="464"/>
                        <a:pt x="401" y="441"/>
                      </a:cubicBezTo>
                      <a:lnTo>
                        <a:pt x="401" y="474"/>
                      </a:lnTo>
                      <a:cubicBezTo>
                        <a:pt x="652" y="307"/>
                        <a:pt x="507" y="1"/>
                        <a:pt x="29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30" name="Google Shape;21530;p61"/>
                <p:cNvSpPr/>
                <p:nvPr/>
              </p:nvSpPr>
              <p:spPr>
                <a:xfrm>
                  <a:off x="5808225" y="4480725"/>
                  <a:ext cx="11650" cy="1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410" extrusionOk="0">
                      <a:moveTo>
                        <a:pt x="205" y="0"/>
                      </a:moveTo>
                      <a:cubicBezTo>
                        <a:pt x="1" y="0"/>
                        <a:pt x="183" y="410"/>
                        <a:pt x="331" y="410"/>
                      </a:cubicBezTo>
                      <a:cubicBezTo>
                        <a:pt x="369" y="410"/>
                        <a:pt x="406" y="381"/>
                        <a:pt x="432" y="310"/>
                      </a:cubicBezTo>
                      <a:cubicBezTo>
                        <a:pt x="465" y="176"/>
                        <a:pt x="365" y="43"/>
                        <a:pt x="265" y="9"/>
                      </a:cubicBezTo>
                      <a:cubicBezTo>
                        <a:pt x="242" y="3"/>
                        <a:pt x="222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31" name="Google Shape;21531;p61"/>
                <p:cNvSpPr/>
                <p:nvPr/>
              </p:nvSpPr>
              <p:spPr>
                <a:xfrm>
                  <a:off x="5604625" y="4579825"/>
                  <a:ext cx="17700" cy="1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" h="497" extrusionOk="0">
                      <a:moveTo>
                        <a:pt x="352" y="1"/>
                      </a:moveTo>
                      <a:cubicBezTo>
                        <a:pt x="326" y="1"/>
                        <a:pt x="298" y="5"/>
                        <a:pt x="270" y="15"/>
                      </a:cubicBezTo>
                      <a:cubicBezTo>
                        <a:pt x="0" y="135"/>
                        <a:pt x="107" y="497"/>
                        <a:pt x="349" y="497"/>
                      </a:cubicBezTo>
                      <a:cubicBezTo>
                        <a:pt x="377" y="497"/>
                        <a:pt x="406" y="492"/>
                        <a:pt x="437" y="482"/>
                      </a:cubicBezTo>
                      <a:cubicBezTo>
                        <a:pt x="708" y="391"/>
                        <a:pt x="598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32" name="Google Shape;21532;p61"/>
                <p:cNvSpPr/>
                <p:nvPr/>
              </p:nvSpPr>
              <p:spPr>
                <a:xfrm>
                  <a:off x="5700575" y="4601650"/>
                  <a:ext cx="15150" cy="1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" h="491" extrusionOk="0">
                      <a:moveTo>
                        <a:pt x="266" y="1"/>
                      </a:moveTo>
                      <a:cubicBezTo>
                        <a:pt x="158" y="1"/>
                        <a:pt x="62" y="65"/>
                        <a:pt x="34" y="176"/>
                      </a:cubicBezTo>
                      <a:cubicBezTo>
                        <a:pt x="1" y="309"/>
                        <a:pt x="68" y="443"/>
                        <a:pt x="201" y="476"/>
                      </a:cubicBezTo>
                      <a:cubicBezTo>
                        <a:pt x="230" y="486"/>
                        <a:pt x="257" y="490"/>
                        <a:pt x="283" y="490"/>
                      </a:cubicBezTo>
                      <a:cubicBezTo>
                        <a:pt x="523" y="490"/>
                        <a:pt x="606" y="100"/>
                        <a:pt x="335" y="9"/>
                      </a:cubicBezTo>
                      <a:cubicBezTo>
                        <a:pt x="312" y="3"/>
                        <a:pt x="289" y="1"/>
                        <a:pt x="26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33" name="Google Shape;21533;p61"/>
                <p:cNvSpPr/>
                <p:nvPr/>
              </p:nvSpPr>
              <p:spPr>
                <a:xfrm>
                  <a:off x="5727525" y="4513025"/>
                  <a:ext cx="14950" cy="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" h="328" extrusionOk="0">
                      <a:moveTo>
                        <a:pt x="482" y="1"/>
                      </a:moveTo>
                      <a:cubicBezTo>
                        <a:pt x="316" y="1"/>
                        <a:pt x="0" y="225"/>
                        <a:pt x="257" y="319"/>
                      </a:cubicBezTo>
                      <a:cubicBezTo>
                        <a:pt x="280" y="324"/>
                        <a:pt x="303" y="327"/>
                        <a:pt x="325" y="327"/>
                      </a:cubicBezTo>
                      <a:cubicBezTo>
                        <a:pt x="433" y="327"/>
                        <a:pt x="530" y="262"/>
                        <a:pt x="557" y="152"/>
                      </a:cubicBezTo>
                      <a:cubicBezTo>
                        <a:pt x="597" y="42"/>
                        <a:pt x="554" y="1"/>
                        <a:pt x="48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34" name="Google Shape;21534;p61"/>
                <p:cNvSpPr/>
                <p:nvPr/>
              </p:nvSpPr>
              <p:spPr>
                <a:xfrm>
                  <a:off x="5600675" y="4446750"/>
                  <a:ext cx="14875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505" extrusionOk="0">
                      <a:moveTo>
                        <a:pt x="297" y="1"/>
                      </a:moveTo>
                      <a:cubicBezTo>
                        <a:pt x="213" y="1"/>
                        <a:pt x="139" y="45"/>
                        <a:pt x="94" y="134"/>
                      </a:cubicBezTo>
                      <a:cubicBezTo>
                        <a:pt x="1" y="290"/>
                        <a:pt x="140" y="504"/>
                        <a:pt x="322" y="504"/>
                      </a:cubicBezTo>
                      <a:cubicBezTo>
                        <a:pt x="335" y="504"/>
                        <a:pt x="348" y="503"/>
                        <a:pt x="361" y="501"/>
                      </a:cubicBezTo>
                      <a:cubicBezTo>
                        <a:pt x="561" y="434"/>
                        <a:pt x="595" y="168"/>
                        <a:pt x="428" y="34"/>
                      </a:cubicBezTo>
                      <a:cubicBezTo>
                        <a:pt x="383" y="12"/>
                        <a:pt x="339" y="1"/>
                        <a:pt x="29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35" name="Google Shape;21535;p61"/>
                <p:cNvSpPr/>
                <p:nvPr/>
              </p:nvSpPr>
              <p:spPr>
                <a:xfrm>
                  <a:off x="5467925" y="4506575"/>
                  <a:ext cx="133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3" extrusionOk="0">
                      <a:moveTo>
                        <a:pt x="269" y="1"/>
                      </a:moveTo>
                      <a:cubicBezTo>
                        <a:pt x="246" y="1"/>
                        <a:pt x="223" y="4"/>
                        <a:pt x="200" y="9"/>
                      </a:cubicBezTo>
                      <a:cubicBezTo>
                        <a:pt x="67" y="43"/>
                        <a:pt x="0" y="176"/>
                        <a:pt x="34" y="276"/>
                      </a:cubicBezTo>
                      <a:cubicBezTo>
                        <a:pt x="63" y="392"/>
                        <a:pt x="167" y="483"/>
                        <a:pt x="281" y="483"/>
                      </a:cubicBezTo>
                      <a:cubicBezTo>
                        <a:pt x="299" y="483"/>
                        <a:pt x="316" y="481"/>
                        <a:pt x="334" y="476"/>
                      </a:cubicBezTo>
                      <a:cubicBezTo>
                        <a:pt x="434" y="410"/>
                        <a:pt x="534" y="276"/>
                        <a:pt x="501" y="176"/>
                      </a:cubicBezTo>
                      <a:cubicBezTo>
                        <a:pt x="473" y="66"/>
                        <a:pt x="377" y="1"/>
                        <a:pt x="26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36" name="Google Shape;21536;p61"/>
                <p:cNvSpPr/>
                <p:nvPr/>
              </p:nvSpPr>
              <p:spPr>
                <a:xfrm>
                  <a:off x="5484600" y="4547650"/>
                  <a:ext cx="14200" cy="1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95" extrusionOk="0">
                      <a:moveTo>
                        <a:pt x="298" y="1"/>
                      </a:moveTo>
                      <a:cubicBezTo>
                        <a:pt x="256" y="1"/>
                        <a:pt x="212" y="12"/>
                        <a:pt x="167" y="34"/>
                      </a:cubicBezTo>
                      <a:cubicBezTo>
                        <a:pt x="67" y="101"/>
                        <a:pt x="0" y="234"/>
                        <a:pt x="67" y="335"/>
                      </a:cubicBezTo>
                      <a:cubicBezTo>
                        <a:pt x="116" y="432"/>
                        <a:pt x="201" y="494"/>
                        <a:pt x="295" y="494"/>
                      </a:cubicBezTo>
                      <a:cubicBezTo>
                        <a:pt x="329" y="494"/>
                        <a:pt x="365" y="486"/>
                        <a:pt x="401" y="468"/>
                      </a:cubicBezTo>
                      <a:cubicBezTo>
                        <a:pt x="501" y="401"/>
                        <a:pt x="568" y="268"/>
                        <a:pt x="501" y="134"/>
                      </a:cubicBezTo>
                      <a:cubicBezTo>
                        <a:pt x="456" y="45"/>
                        <a:pt x="382" y="1"/>
                        <a:pt x="29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37" name="Google Shape;21537;p61"/>
                <p:cNvSpPr/>
                <p:nvPr/>
              </p:nvSpPr>
              <p:spPr>
                <a:xfrm>
                  <a:off x="5573125" y="4477725"/>
                  <a:ext cx="1407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465" extrusionOk="0">
                      <a:moveTo>
                        <a:pt x="318" y="0"/>
                      </a:moveTo>
                      <a:cubicBezTo>
                        <a:pt x="159" y="0"/>
                        <a:pt x="0" y="173"/>
                        <a:pt x="95" y="363"/>
                      </a:cubicBezTo>
                      <a:cubicBezTo>
                        <a:pt x="138" y="428"/>
                        <a:pt x="209" y="464"/>
                        <a:pt x="290" y="464"/>
                      </a:cubicBezTo>
                      <a:cubicBezTo>
                        <a:pt x="334" y="464"/>
                        <a:pt x="382" y="453"/>
                        <a:pt x="429" y="430"/>
                      </a:cubicBezTo>
                      <a:cubicBezTo>
                        <a:pt x="529" y="363"/>
                        <a:pt x="562" y="229"/>
                        <a:pt x="496" y="96"/>
                      </a:cubicBezTo>
                      <a:cubicBezTo>
                        <a:pt x="447" y="29"/>
                        <a:pt x="383" y="0"/>
                        <a:pt x="31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38" name="Google Shape;21538;p61"/>
                <p:cNvSpPr/>
                <p:nvPr/>
              </p:nvSpPr>
              <p:spPr>
                <a:xfrm>
                  <a:off x="5553825" y="4380225"/>
                  <a:ext cx="14725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87" extrusionOk="0">
                      <a:moveTo>
                        <a:pt x="339" y="0"/>
                      </a:moveTo>
                      <a:cubicBezTo>
                        <a:pt x="305" y="0"/>
                        <a:pt x="269" y="9"/>
                        <a:pt x="234" y="27"/>
                      </a:cubicBezTo>
                      <a:cubicBezTo>
                        <a:pt x="33" y="60"/>
                        <a:pt x="0" y="360"/>
                        <a:pt x="200" y="460"/>
                      </a:cubicBezTo>
                      <a:cubicBezTo>
                        <a:pt x="231" y="479"/>
                        <a:pt x="264" y="487"/>
                        <a:pt x="297" y="487"/>
                      </a:cubicBezTo>
                      <a:cubicBezTo>
                        <a:pt x="443" y="487"/>
                        <a:pt x="588" y="323"/>
                        <a:pt x="534" y="160"/>
                      </a:cubicBezTo>
                      <a:cubicBezTo>
                        <a:pt x="509" y="62"/>
                        <a:pt x="431" y="0"/>
                        <a:pt x="33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39" name="Google Shape;21539;p61"/>
                <p:cNvSpPr/>
                <p:nvPr/>
              </p:nvSpPr>
              <p:spPr>
                <a:xfrm>
                  <a:off x="5438100" y="4367375"/>
                  <a:ext cx="14000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" h="503" extrusionOk="0">
                      <a:moveTo>
                        <a:pt x="275" y="0"/>
                      </a:moveTo>
                      <a:cubicBezTo>
                        <a:pt x="167" y="0"/>
                        <a:pt x="88" y="91"/>
                        <a:pt x="59" y="207"/>
                      </a:cubicBezTo>
                      <a:cubicBezTo>
                        <a:pt x="0" y="384"/>
                        <a:pt x="138" y="503"/>
                        <a:pt x="281" y="503"/>
                      </a:cubicBezTo>
                      <a:cubicBezTo>
                        <a:pt x="382" y="503"/>
                        <a:pt x="485" y="444"/>
                        <a:pt x="526" y="307"/>
                      </a:cubicBezTo>
                      <a:cubicBezTo>
                        <a:pt x="560" y="174"/>
                        <a:pt x="459" y="40"/>
                        <a:pt x="326" y="7"/>
                      </a:cubicBezTo>
                      <a:cubicBezTo>
                        <a:pt x="308" y="2"/>
                        <a:pt x="291" y="0"/>
                        <a:pt x="27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40" name="Google Shape;21540;p61"/>
                <p:cNvSpPr/>
                <p:nvPr/>
              </p:nvSpPr>
              <p:spPr>
                <a:xfrm>
                  <a:off x="5332100" y="4309700"/>
                  <a:ext cx="14925" cy="1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488" extrusionOk="0">
                      <a:moveTo>
                        <a:pt x="330" y="0"/>
                      </a:moveTo>
                      <a:cubicBezTo>
                        <a:pt x="145" y="0"/>
                        <a:pt x="1" y="250"/>
                        <a:pt x="163" y="412"/>
                      </a:cubicBezTo>
                      <a:cubicBezTo>
                        <a:pt x="213" y="463"/>
                        <a:pt x="271" y="488"/>
                        <a:pt x="330" y="488"/>
                      </a:cubicBezTo>
                      <a:cubicBezTo>
                        <a:pt x="388" y="488"/>
                        <a:pt x="446" y="463"/>
                        <a:pt x="496" y="412"/>
                      </a:cubicBezTo>
                      <a:cubicBezTo>
                        <a:pt x="597" y="279"/>
                        <a:pt x="563" y="146"/>
                        <a:pt x="463" y="46"/>
                      </a:cubicBezTo>
                      <a:cubicBezTo>
                        <a:pt x="419" y="14"/>
                        <a:pt x="373" y="0"/>
                        <a:pt x="33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41" name="Google Shape;21541;p61"/>
                <p:cNvSpPr/>
                <p:nvPr/>
              </p:nvSpPr>
              <p:spPr>
                <a:xfrm>
                  <a:off x="5364525" y="4283275"/>
                  <a:ext cx="14200" cy="1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71" extrusionOk="0">
                      <a:moveTo>
                        <a:pt x="291" y="0"/>
                      </a:moveTo>
                      <a:cubicBezTo>
                        <a:pt x="246" y="0"/>
                        <a:pt x="202" y="11"/>
                        <a:pt x="167" y="35"/>
                      </a:cubicBezTo>
                      <a:cubicBezTo>
                        <a:pt x="67" y="102"/>
                        <a:pt x="0" y="235"/>
                        <a:pt x="67" y="369"/>
                      </a:cubicBezTo>
                      <a:cubicBezTo>
                        <a:pt x="131" y="433"/>
                        <a:pt x="210" y="470"/>
                        <a:pt x="293" y="470"/>
                      </a:cubicBezTo>
                      <a:cubicBezTo>
                        <a:pt x="339" y="470"/>
                        <a:pt x="386" y="459"/>
                        <a:pt x="434" y="435"/>
                      </a:cubicBezTo>
                      <a:cubicBezTo>
                        <a:pt x="534" y="369"/>
                        <a:pt x="567" y="235"/>
                        <a:pt x="500" y="102"/>
                      </a:cubicBezTo>
                      <a:cubicBezTo>
                        <a:pt x="457" y="37"/>
                        <a:pt x="372" y="0"/>
                        <a:pt x="29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42" name="Google Shape;21542;p61"/>
                <p:cNvSpPr/>
                <p:nvPr/>
              </p:nvSpPr>
              <p:spPr>
                <a:xfrm>
                  <a:off x="5299475" y="4180700"/>
                  <a:ext cx="156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473" extrusionOk="0">
                      <a:moveTo>
                        <a:pt x="291" y="0"/>
                      </a:moveTo>
                      <a:cubicBezTo>
                        <a:pt x="246" y="0"/>
                        <a:pt x="202" y="12"/>
                        <a:pt x="167" y="35"/>
                      </a:cubicBezTo>
                      <a:cubicBezTo>
                        <a:pt x="0" y="169"/>
                        <a:pt x="67" y="469"/>
                        <a:pt x="300" y="469"/>
                      </a:cubicBezTo>
                      <a:cubicBezTo>
                        <a:pt x="313" y="471"/>
                        <a:pt x="326" y="472"/>
                        <a:pt x="339" y="472"/>
                      </a:cubicBezTo>
                      <a:cubicBezTo>
                        <a:pt x="517" y="472"/>
                        <a:pt x="625" y="258"/>
                        <a:pt x="501" y="102"/>
                      </a:cubicBezTo>
                      <a:cubicBezTo>
                        <a:pt x="457" y="37"/>
                        <a:pt x="373" y="0"/>
                        <a:pt x="29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43" name="Google Shape;21543;p61"/>
                <p:cNvSpPr/>
                <p:nvPr/>
              </p:nvSpPr>
              <p:spPr>
                <a:xfrm>
                  <a:off x="5292800" y="4354875"/>
                  <a:ext cx="17050" cy="1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507" extrusionOk="0">
                      <a:moveTo>
                        <a:pt x="356" y="1"/>
                      </a:moveTo>
                      <a:cubicBezTo>
                        <a:pt x="339" y="1"/>
                        <a:pt x="320" y="3"/>
                        <a:pt x="301" y="6"/>
                      </a:cubicBezTo>
                      <a:cubicBezTo>
                        <a:pt x="0" y="73"/>
                        <a:pt x="67" y="507"/>
                        <a:pt x="367" y="507"/>
                      </a:cubicBezTo>
                      <a:cubicBezTo>
                        <a:pt x="681" y="475"/>
                        <a:pt x="641" y="1"/>
                        <a:pt x="35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44" name="Google Shape;21544;p61"/>
                <p:cNvSpPr/>
                <p:nvPr/>
              </p:nvSpPr>
              <p:spPr>
                <a:xfrm>
                  <a:off x="5565500" y="4631000"/>
                  <a:ext cx="27300" cy="2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" h="830" extrusionOk="0">
                      <a:moveTo>
                        <a:pt x="543" y="1"/>
                      </a:moveTo>
                      <a:cubicBezTo>
                        <a:pt x="529" y="1"/>
                        <a:pt x="515" y="1"/>
                        <a:pt x="500" y="3"/>
                      </a:cubicBezTo>
                      <a:cubicBezTo>
                        <a:pt x="134" y="36"/>
                        <a:pt x="0" y="503"/>
                        <a:pt x="267" y="737"/>
                      </a:cubicBezTo>
                      <a:cubicBezTo>
                        <a:pt x="357" y="797"/>
                        <a:pt x="460" y="830"/>
                        <a:pt x="559" y="830"/>
                      </a:cubicBezTo>
                      <a:cubicBezTo>
                        <a:pt x="680" y="830"/>
                        <a:pt x="794" y="780"/>
                        <a:pt x="867" y="670"/>
                      </a:cubicBezTo>
                      <a:cubicBezTo>
                        <a:pt x="1092" y="381"/>
                        <a:pt x="885" y="1"/>
                        <a:pt x="54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45" name="Google Shape;21545;p61"/>
                <p:cNvSpPr/>
                <p:nvPr/>
              </p:nvSpPr>
              <p:spPr>
                <a:xfrm>
                  <a:off x="5657225" y="4622700"/>
                  <a:ext cx="28925" cy="2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" h="836" extrusionOk="0">
                      <a:moveTo>
                        <a:pt x="600" y="0"/>
                      </a:moveTo>
                      <a:cubicBezTo>
                        <a:pt x="589" y="0"/>
                        <a:pt x="579" y="0"/>
                        <a:pt x="567" y="1"/>
                      </a:cubicBezTo>
                      <a:cubicBezTo>
                        <a:pt x="0" y="1"/>
                        <a:pt x="34" y="835"/>
                        <a:pt x="601" y="835"/>
                      </a:cubicBezTo>
                      <a:cubicBezTo>
                        <a:pt x="1157" y="802"/>
                        <a:pt x="1136" y="0"/>
                        <a:pt x="60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46" name="Google Shape;21546;p61"/>
                <p:cNvSpPr/>
                <p:nvPr/>
              </p:nvSpPr>
              <p:spPr>
                <a:xfrm>
                  <a:off x="5630200" y="4512300"/>
                  <a:ext cx="26075" cy="2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839" extrusionOk="0">
                      <a:moveTo>
                        <a:pt x="530" y="1"/>
                      </a:moveTo>
                      <a:cubicBezTo>
                        <a:pt x="264" y="1"/>
                        <a:pt x="0" y="244"/>
                        <a:pt x="147" y="581"/>
                      </a:cubicBezTo>
                      <a:cubicBezTo>
                        <a:pt x="220" y="762"/>
                        <a:pt x="366" y="838"/>
                        <a:pt x="514" y="838"/>
                      </a:cubicBezTo>
                      <a:cubicBezTo>
                        <a:pt x="776" y="838"/>
                        <a:pt x="1042" y="600"/>
                        <a:pt x="915" y="281"/>
                      </a:cubicBezTo>
                      <a:cubicBezTo>
                        <a:pt x="841" y="84"/>
                        <a:pt x="685" y="1"/>
                        <a:pt x="53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47" name="Google Shape;21547;p61"/>
                <p:cNvSpPr/>
                <p:nvPr/>
              </p:nvSpPr>
              <p:spPr>
                <a:xfrm>
                  <a:off x="5564375" y="4513025"/>
                  <a:ext cx="25325" cy="2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3" h="817" extrusionOk="0">
                      <a:moveTo>
                        <a:pt x="470" y="1"/>
                      </a:moveTo>
                      <a:cubicBezTo>
                        <a:pt x="301" y="1"/>
                        <a:pt x="133" y="121"/>
                        <a:pt x="78" y="285"/>
                      </a:cubicBezTo>
                      <a:cubicBezTo>
                        <a:pt x="0" y="571"/>
                        <a:pt x="226" y="816"/>
                        <a:pt x="471" y="816"/>
                      </a:cubicBezTo>
                      <a:cubicBezTo>
                        <a:pt x="541" y="816"/>
                        <a:pt x="612" y="796"/>
                        <a:pt x="679" y="752"/>
                      </a:cubicBezTo>
                      <a:cubicBezTo>
                        <a:pt x="1012" y="585"/>
                        <a:pt x="946" y="85"/>
                        <a:pt x="579" y="18"/>
                      </a:cubicBezTo>
                      <a:cubicBezTo>
                        <a:pt x="543" y="7"/>
                        <a:pt x="507" y="1"/>
                        <a:pt x="47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48" name="Google Shape;21548;p61"/>
                <p:cNvSpPr/>
                <p:nvPr/>
              </p:nvSpPr>
              <p:spPr>
                <a:xfrm>
                  <a:off x="5647425" y="4651850"/>
                  <a:ext cx="27325" cy="2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3" h="819" extrusionOk="0">
                      <a:moveTo>
                        <a:pt x="553" y="1"/>
                      </a:moveTo>
                      <a:cubicBezTo>
                        <a:pt x="209" y="1"/>
                        <a:pt x="1" y="413"/>
                        <a:pt x="226" y="670"/>
                      </a:cubicBezTo>
                      <a:cubicBezTo>
                        <a:pt x="323" y="767"/>
                        <a:pt x="443" y="819"/>
                        <a:pt x="565" y="819"/>
                      </a:cubicBezTo>
                      <a:cubicBezTo>
                        <a:pt x="653" y="819"/>
                        <a:pt x="742" y="792"/>
                        <a:pt x="826" y="737"/>
                      </a:cubicBezTo>
                      <a:cubicBezTo>
                        <a:pt x="1093" y="503"/>
                        <a:pt x="959" y="36"/>
                        <a:pt x="593" y="3"/>
                      </a:cubicBezTo>
                      <a:cubicBezTo>
                        <a:pt x="579" y="1"/>
                        <a:pt x="566" y="1"/>
                        <a:pt x="55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49" name="Google Shape;21549;p61"/>
                <p:cNvSpPr/>
                <p:nvPr/>
              </p:nvSpPr>
              <p:spPr>
                <a:xfrm>
                  <a:off x="5838175" y="4650225"/>
                  <a:ext cx="24225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835" extrusionOk="0">
                      <a:moveTo>
                        <a:pt x="533" y="1"/>
                      </a:moveTo>
                      <a:cubicBezTo>
                        <a:pt x="440" y="1"/>
                        <a:pt x="347" y="32"/>
                        <a:pt x="268" y="101"/>
                      </a:cubicBezTo>
                      <a:cubicBezTo>
                        <a:pt x="1" y="335"/>
                        <a:pt x="134" y="802"/>
                        <a:pt x="535" y="835"/>
                      </a:cubicBezTo>
                      <a:cubicBezTo>
                        <a:pt x="735" y="835"/>
                        <a:pt x="935" y="668"/>
                        <a:pt x="968" y="435"/>
                      </a:cubicBezTo>
                      <a:cubicBezTo>
                        <a:pt x="968" y="176"/>
                        <a:pt x="753" y="1"/>
                        <a:pt x="53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50" name="Google Shape;21550;p61"/>
                <p:cNvSpPr/>
                <p:nvPr/>
              </p:nvSpPr>
              <p:spPr>
                <a:xfrm>
                  <a:off x="5840675" y="4546725"/>
                  <a:ext cx="24850" cy="2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" h="846" extrusionOk="0">
                      <a:moveTo>
                        <a:pt x="553" y="0"/>
                      </a:moveTo>
                      <a:cubicBezTo>
                        <a:pt x="536" y="0"/>
                        <a:pt x="518" y="2"/>
                        <a:pt x="501" y="5"/>
                      </a:cubicBezTo>
                      <a:cubicBezTo>
                        <a:pt x="101" y="71"/>
                        <a:pt x="1" y="538"/>
                        <a:pt x="301" y="772"/>
                      </a:cubicBezTo>
                      <a:cubicBezTo>
                        <a:pt x="377" y="822"/>
                        <a:pt x="459" y="845"/>
                        <a:pt x="540" y="845"/>
                      </a:cubicBezTo>
                      <a:cubicBezTo>
                        <a:pt x="776" y="845"/>
                        <a:pt x="993" y="646"/>
                        <a:pt x="968" y="372"/>
                      </a:cubicBezTo>
                      <a:cubicBezTo>
                        <a:pt x="938" y="158"/>
                        <a:pt x="740" y="0"/>
                        <a:pt x="55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51" name="Google Shape;21551;p61"/>
                <p:cNvSpPr/>
                <p:nvPr/>
              </p:nvSpPr>
              <p:spPr>
                <a:xfrm>
                  <a:off x="5726700" y="4538125"/>
                  <a:ext cx="23125" cy="2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" h="847" extrusionOk="0">
                      <a:moveTo>
                        <a:pt x="452" y="0"/>
                      </a:moveTo>
                      <a:cubicBezTo>
                        <a:pt x="258" y="0"/>
                        <a:pt x="85" y="150"/>
                        <a:pt x="57" y="349"/>
                      </a:cubicBezTo>
                      <a:cubicBezTo>
                        <a:pt x="1" y="665"/>
                        <a:pt x="236" y="846"/>
                        <a:pt x="472" y="846"/>
                      </a:cubicBezTo>
                      <a:cubicBezTo>
                        <a:pt x="659" y="846"/>
                        <a:pt x="846" y="733"/>
                        <a:pt x="891" y="482"/>
                      </a:cubicBezTo>
                      <a:cubicBezTo>
                        <a:pt x="924" y="249"/>
                        <a:pt x="791" y="48"/>
                        <a:pt x="557" y="15"/>
                      </a:cubicBezTo>
                      <a:cubicBezTo>
                        <a:pt x="522" y="5"/>
                        <a:pt x="487" y="0"/>
                        <a:pt x="45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52" name="Google Shape;21552;p61"/>
                <p:cNvSpPr/>
                <p:nvPr/>
              </p:nvSpPr>
              <p:spPr>
                <a:xfrm>
                  <a:off x="5731450" y="4628950"/>
                  <a:ext cx="23675" cy="2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7" h="833" extrusionOk="0">
                      <a:moveTo>
                        <a:pt x="488" y="1"/>
                      </a:moveTo>
                      <a:cubicBezTo>
                        <a:pt x="448" y="1"/>
                        <a:pt x="408" y="6"/>
                        <a:pt x="367" y="18"/>
                      </a:cubicBezTo>
                      <a:cubicBezTo>
                        <a:pt x="134" y="51"/>
                        <a:pt x="0" y="285"/>
                        <a:pt x="67" y="518"/>
                      </a:cubicBezTo>
                      <a:cubicBezTo>
                        <a:pt x="121" y="737"/>
                        <a:pt x="288" y="832"/>
                        <a:pt x="456" y="832"/>
                      </a:cubicBezTo>
                      <a:cubicBezTo>
                        <a:pt x="699" y="832"/>
                        <a:pt x="946" y="633"/>
                        <a:pt x="867" y="318"/>
                      </a:cubicBezTo>
                      <a:cubicBezTo>
                        <a:pt x="840" y="125"/>
                        <a:pt x="676" y="1"/>
                        <a:pt x="48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53" name="Google Shape;21553;p61"/>
                <p:cNvSpPr/>
                <p:nvPr/>
              </p:nvSpPr>
              <p:spPr>
                <a:xfrm>
                  <a:off x="5955725" y="4663375"/>
                  <a:ext cx="30125" cy="2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5" h="851" extrusionOk="0">
                      <a:moveTo>
                        <a:pt x="583" y="0"/>
                      </a:moveTo>
                      <a:cubicBezTo>
                        <a:pt x="119" y="0"/>
                        <a:pt x="1" y="748"/>
                        <a:pt x="536" y="843"/>
                      </a:cubicBezTo>
                      <a:cubicBezTo>
                        <a:pt x="568" y="848"/>
                        <a:pt x="599" y="851"/>
                        <a:pt x="628" y="851"/>
                      </a:cubicBezTo>
                      <a:cubicBezTo>
                        <a:pt x="1116" y="851"/>
                        <a:pt x="1204" y="103"/>
                        <a:pt x="669" y="9"/>
                      </a:cubicBezTo>
                      <a:cubicBezTo>
                        <a:pt x="639" y="3"/>
                        <a:pt x="610" y="0"/>
                        <a:pt x="58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54" name="Google Shape;21554;p61"/>
                <p:cNvSpPr/>
                <p:nvPr/>
              </p:nvSpPr>
              <p:spPr>
                <a:xfrm>
                  <a:off x="6175925" y="4697775"/>
                  <a:ext cx="28375" cy="2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5" h="860" extrusionOk="0">
                      <a:moveTo>
                        <a:pt x="568" y="0"/>
                      </a:moveTo>
                      <a:cubicBezTo>
                        <a:pt x="201" y="0"/>
                        <a:pt x="1" y="467"/>
                        <a:pt x="267" y="734"/>
                      </a:cubicBezTo>
                      <a:cubicBezTo>
                        <a:pt x="351" y="818"/>
                        <a:pt x="459" y="859"/>
                        <a:pt x="568" y="859"/>
                      </a:cubicBezTo>
                      <a:cubicBezTo>
                        <a:pt x="676" y="859"/>
                        <a:pt x="784" y="818"/>
                        <a:pt x="868" y="734"/>
                      </a:cubicBezTo>
                      <a:cubicBezTo>
                        <a:pt x="1135" y="467"/>
                        <a:pt x="935" y="0"/>
                        <a:pt x="56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55" name="Google Shape;21555;p61"/>
                <p:cNvSpPr/>
                <p:nvPr/>
              </p:nvSpPr>
              <p:spPr>
                <a:xfrm>
                  <a:off x="6559525" y="4697025"/>
                  <a:ext cx="24225" cy="2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831" extrusionOk="0">
                      <a:moveTo>
                        <a:pt x="568" y="1"/>
                      </a:moveTo>
                      <a:cubicBezTo>
                        <a:pt x="464" y="1"/>
                        <a:pt x="357" y="41"/>
                        <a:pt x="268" y="130"/>
                      </a:cubicBezTo>
                      <a:cubicBezTo>
                        <a:pt x="1" y="397"/>
                        <a:pt x="201" y="831"/>
                        <a:pt x="568" y="831"/>
                      </a:cubicBezTo>
                      <a:cubicBezTo>
                        <a:pt x="801" y="831"/>
                        <a:pt x="968" y="631"/>
                        <a:pt x="968" y="431"/>
                      </a:cubicBezTo>
                      <a:cubicBezTo>
                        <a:pt x="968" y="164"/>
                        <a:pt x="775" y="1"/>
                        <a:pt x="56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56" name="Google Shape;21556;p61"/>
                <p:cNvSpPr/>
                <p:nvPr/>
              </p:nvSpPr>
              <p:spPr>
                <a:xfrm>
                  <a:off x="6620850" y="4690450"/>
                  <a:ext cx="24600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35" extrusionOk="0">
                      <a:moveTo>
                        <a:pt x="545" y="0"/>
                      </a:moveTo>
                      <a:cubicBezTo>
                        <a:pt x="421" y="0"/>
                        <a:pt x="297" y="59"/>
                        <a:pt x="216" y="193"/>
                      </a:cubicBezTo>
                      <a:cubicBezTo>
                        <a:pt x="0" y="471"/>
                        <a:pt x="213" y="834"/>
                        <a:pt x="536" y="834"/>
                      </a:cubicBezTo>
                      <a:cubicBezTo>
                        <a:pt x="562" y="834"/>
                        <a:pt x="589" y="832"/>
                        <a:pt x="617" y="827"/>
                      </a:cubicBezTo>
                      <a:cubicBezTo>
                        <a:pt x="850" y="794"/>
                        <a:pt x="984" y="560"/>
                        <a:pt x="950" y="327"/>
                      </a:cubicBezTo>
                      <a:cubicBezTo>
                        <a:pt x="910" y="128"/>
                        <a:pt x="728" y="0"/>
                        <a:pt x="54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57" name="Google Shape;21557;p61"/>
                <p:cNvSpPr/>
                <p:nvPr/>
              </p:nvSpPr>
              <p:spPr>
                <a:xfrm>
                  <a:off x="6299350" y="4668575"/>
                  <a:ext cx="27550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" h="835" extrusionOk="0">
                      <a:moveTo>
                        <a:pt x="534" y="1"/>
                      </a:moveTo>
                      <a:cubicBezTo>
                        <a:pt x="0" y="1"/>
                        <a:pt x="0" y="835"/>
                        <a:pt x="534" y="835"/>
                      </a:cubicBezTo>
                      <a:cubicBezTo>
                        <a:pt x="1101" y="835"/>
                        <a:pt x="1101" y="1"/>
                        <a:pt x="5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58" name="Google Shape;21558;p61"/>
                <p:cNvSpPr/>
                <p:nvPr/>
              </p:nvSpPr>
              <p:spPr>
                <a:xfrm>
                  <a:off x="6156750" y="4742925"/>
                  <a:ext cx="25275" cy="2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" h="831" extrusionOk="0">
                      <a:moveTo>
                        <a:pt x="489" y="1"/>
                      </a:moveTo>
                      <a:cubicBezTo>
                        <a:pt x="439" y="1"/>
                        <a:pt x="387" y="10"/>
                        <a:pt x="334" y="29"/>
                      </a:cubicBezTo>
                      <a:cubicBezTo>
                        <a:pt x="134" y="96"/>
                        <a:pt x="0" y="329"/>
                        <a:pt x="100" y="563"/>
                      </a:cubicBezTo>
                      <a:cubicBezTo>
                        <a:pt x="153" y="738"/>
                        <a:pt x="316" y="830"/>
                        <a:pt x="483" y="830"/>
                      </a:cubicBezTo>
                      <a:cubicBezTo>
                        <a:pt x="634" y="830"/>
                        <a:pt x="788" y="754"/>
                        <a:pt x="868" y="596"/>
                      </a:cubicBezTo>
                      <a:cubicBezTo>
                        <a:pt x="1010" y="311"/>
                        <a:pt x="787" y="1"/>
                        <a:pt x="48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59" name="Google Shape;21559;p61"/>
                <p:cNvSpPr/>
                <p:nvPr/>
              </p:nvSpPr>
              <p:spPr>
                <a:xfrm>
                  <a:off x="6466125" y="4748650"/>
                  <a:ext cx="24225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835" extrusionOk="0">
                      <a:moveTo>
                        <a:pt x="535" y="0"/>
                      </a:moveTo>
                      <a:cubicBezTo>
                        <a:pt x="1" y="0"/>
                        <a:pt x="1" y="834"/>
                        <a:pt x="535" y="834"/>
                      </a:cubicBezTo>
                      <a:cubicBezTo>
                        <a:pt x="768" y="834"/>
                        <a:pt x="968" y="634"/>
                        <a:pt x="968" y="434"/>
                      </a:cubicBezTo>
                      <a:cubicBezTo>
                        <a:pt x="968" y="200"/>
                        <a:pt x="768" y="0"/>
                        <a:pt x="53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60" name="Google Shape;21560;p61"/>
                <p:cNvSpPr/>
                <p:nvPr/>
              </p:nvSpPr>
              <p:spPr>
                <a:xfrm>
                  <a:off x="6638450" y="4651700"/>
                  <a:ext cx="24525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840" extrusionOk="0">
                      <a:moveTo>
                        <a:pt x="496" y="0"/>
                      </a:moveTo>
                      <a:cubicBezTo>
                        <a:pt x="338" y="0"/>
                        <a:pt x="180" y="92"/>
                        <a:pt x="113" y="276"/>
                      </a:cubicBezTo>
                      <a:cubicBezTo>
                        <a:pt x="0" y="557"/>
                        <a:pt x="245" y="839"/>
                        <a:pt x="525" y="839"/>
                      </a:cubicBezTo>
                      <a:cubicBezTo>
                        <a:pt x="576" y="839"/>
                        <a:pt x="628" y="830"/>
                        <a:pt x="680" y="809"/>
                      </a:cubicBezTo>
                      <a:cubicBezTo>
                        <a:pt x="880" y="709"/>
                        <a:pt x="980" y="476"/>
                        <a:pt x="880" y="276"/>
                      </a:cubicBezTo>
                      <a:cubicBezTo>
                        <a:pt x="813" y="92"/>
                        <a:pt x="655" y="0"/>
                        <a:pt x="49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61" name="Google Shape;21561;p61"/>
                <p:cNvSpPr/>
                <p:nvPr/>
              </p:nvSpPr>
              <p:spPr>
                <a:xfrm>
                  <a:off x="6580000" y="4639300"/>
                  <a:ext cx="25425" cy="2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832" extrusionOk="0">
                      <a:moveTo>
                        <a:pt x="431" y="0"/>
                      </a:moveTo>
                      <a:cubicBezTo>
                        <a:pt x="244" y="0"/>
                        <a:pt x="49" y="158"/>
                        <a:pt x="49" y="371"/>
                      </a:cubicBezTo>
                      <a:cubicBezTo>
                        <a:pt x="1" y="636"/>
                        <a:pt x="214" y="832"/>
                        <a:pt x="449" y="832"/>
                      </a:cubicBezTo>
                      <a:cubicBezTo>
                        <a:pt x="539" y="832"/>
                        <a:pt x="633" y="803"/>
                        <a:pt x="716" y="738"/>
                      </a:cubicBezTo>
                      <a:cubicBezTo>
                        <a:pt x="1016" y="505"/>
                        <a:pt x="850" y="38"/>
                        <a:pt x="483" y="4"/>
                      </a:cubicBezTo>
                      <a:cubicBezTo>
                        <a:pt x="466" y="1"/>
                        <a:pt x="448" y="0"/>
                        <a:pt x="43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62" name="Google Shape;21562;p61"/>
                <p:cNvSpPr/>
                <p:nvPr/>
              </p:nvSpPr>
              <p:spPr>
                <a:xfrm>
                  <a:off x="6520350" y="4712100"/>
                  <a:ext cx="22300" cy="2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" h="836" extrusionOk="0">
                      <a:moveTo>
                        <a:pt x="447" y="1"/>
                      </a:moveTo>
                      <a:cubicBezTo>
                        <a:pt x="361" y="1"/>
                        <a:pt x="274" y="30"/>
                        <a:pt x="200" y="94"/>
                      </a:cubicBezTo>
                      <a:cubicBezTo>
                        <a:pt x="33" y="261"/>
                        <a:pt x="0" y="528"/>
                        <a:pt x="133" y="695"/>
                      </a:cubicBezTo>
                      <a:cubicBezTo>
                        <a:pt x="230" y="791"/>
                        <a:pt x="347" y="835"/>
                        <a:pt x="460" y="835"/>
                      </a:cubicBezTo>
                      <a:cubicBezTo>
                        <a:pt x="661" y="835"/>
                        <a:pt x="846" y="696"/>
                        <a:pt x="867" y="461"/>
                      </a:cubicBezTo>
                      <a:cubicBezTo>
                        <a:pt x="891" y="196"/>
                        <a:pt x="672" y="1"/>
                        <a:pt x="44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63" name="Google Shape;21563;p61"/>
                <p:cNvSpPr/>
                <p:nvPr/>
              </p:nvSpPr>
              <p:spPr>
                <a:xfrm>
                  <a:off x="6785925" y="4667325"/>
                  <a:ext cx="24650" cy="2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6" h="825" extrusionOk="0">
                      <a:moveTo>
                        <a:pt x="538" y="0"/>
                      </a:moveTo>
                      <a:cubicBezTo>
                        <a:pt x="416" y="0"/>
                        <a:pt x="295" y="48"/>
                        <a:pt x="218" y="151"/>
                      </a:cubicBezTo>
                      <a:cubicBezTo>
                        <a:pt x="1" y="430"/>
                        <a:pt x="188" y="825"/>
                        <a:pt x="510" y="825"/>
                      </a:cubicBezTo>
                      <a:cubicBezTo>
                        <a:pt x="534" y="825"/>
                        <a:pt x="559" y="823"/>
                        <a:pt x="585" y="818"/>
                      </a:cubicBezTo>
                      <a:cubicBezTo>
                        <a:pt x="819" y="785"/>
                        <a:pt x="985" y="585"/>
                        <a:pt x="952" y="351"/>
                      </a:cubicBezTo>
                      <a:cubicBezTo>
                        <a:pt x="931" y="125"/>
                        <a:pt x="733" y="0"/>
                        <a:pt x="53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64" name="Google Shape;21564;p61"/>
                <p:cNvSpPr/>
                <p:nvPr/>
              </p:nvSpPr>
              <p:spPr>
                <a:xfrm>
                  <a:off x="7003575" y="4631275"/>
                  <a:ext cx="24650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6" h="834" extrusionOk="0">
                      <a:moveTo>
                        <a:pt x="531" y="0"/>
                      </a:moveTo>
                      <a:cubicBezTo>
                        <a:pt x="393" y="0"/>
                        <a:pt x="257" y="61"/>
                        <a:pt x="185" y="192"/>
                      </a:cubicBezTo>
                      <a:cubicBezTo>
                        <a:pt x="1" y="499"/>
                        <a:pt x="240" y="834"/>
                        <a:pt x="565" y="834"/>
                      </a:cubicBezTo>
                      <a:cubicBezTo>
                        <a:pt x="593" y="834"/>
                        <a:pt x="622" y="831"/>
                        <a:pt x="652" y="826"/>
                      </a:cubicBezTo>
                      <a:cubicBezTo>
                        <a:pt x="852" y="759"/>
                        <a:pt x="986" y="525"/>
                        <a:pt x="952" y="292"/>
                      </a:cubicBezTo>
                      <a:cubicBezTo>
                        <a:pt x="896" y="103"/>
                        <a:pt x="711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65" name="Google Shape;21565;p61"/>
                <p:cNvSpPr/>
                <p:nvPr/>
              </p:nvSpPr>
              <p:spPr>
                <a:xfrm>
                  <a:off x="6827225" y="4679825"/>
                  <a:ext cx="25325" cy="2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3" h="817" extrusionOk="0">
                      <a:moveTo>
                        <a:pt x="553" y="1"/>
                      </a:moveTo>
                      <a:cubicBezTo>
                        <a:pt x="514" y="1"/>
                        <a:pt x="475" y="6"/>
                        <a:pt x="434" y="18"/>
                      </a:cubicBezTo>
                      <a:cubicBezTo>
                        <a:pt x="67" y="85"/>
                        <a:pt x="0" y="585"/>
                        <a:pt x="334" y="752"/>
                      </a:cubicBezTo>
                      <a:cubicBezTo>
                        <a:pt x="401" y="796"/>
                        <a:pt x="473" y="816"/>
                        <a:pt x="543" y="816"/>
                      </a:cubicBezTo>
                      <a:cubicBezTo>
                        <a:pt x="788" y="816"/>
                        <a:pt x="1012" y="577"/>
                        <a:pt x="934" y="318"/>
                      </a:cubicBezTo>
                      <a:cubicBezTo>
                        <a:pt x="879" y="125"/>
                        <a:pt x="733" y="1"/>
                        <a:pt x="55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66" name="Google Shape;21566;p61"/>
                <p:cNvSpPr/>
                <p:nvPr/>
              </p:nvSpPr>
              <p:spPr>
                <a:xfrm>
                  <a:off x="6791375" y="4716750"/>
                  <a:ext cx="21700" cy="2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" h="832" extrusionOk="0">
                      <a:moveTo>
                        <a:pt x="452" y="1"/>
                      </a:moveTo>
                      <a:cubicBezTo>
                        <a:pt x="353" y="1"/>
                        <a:pt x="251" y="35"/>
                        <a:pt x="167" y="109"/>
                      </a:cubicBezTo>
                      <a:cubicBezTo>
                        <a:pt x="0" y="275"/>
                        <a:pt x="0" y="542"/>
                        <a:pt x="167" y="709"/>
                      </a:cubicBezTo>
                      <a:cubicBezTo>
                        <a:pt x="252" y="794"/>
                        <a:pt x="354" y="832"/>
                        <a:pt x="453" y="832"/>
                      </a:cubicBezTo>
                      <a:cubicBezTo>
                        <a:pt x="666" y="832"/>
                        <a:pt x="867" y="659"/>
                        <a:pt x="867" y="409"/>
                      </a:cubicBezTo>
                      <a:cubicBezTo>
                        <a:pt x="867" y="158"/>
                        <a:pt x="665" y="1"/>
                        <a:pt x="45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67" name="Google Shape;21567;p61"/>
                <p:cNvSpPr/>
                <p:nvPr/>
              </p:nvSpPr>
              <p:spPr>
                <a:xfrm>
                  <a:off x="7213425" y="4461450"/>
                  <a:ext cx="27450" cy="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8" h="838" extrusionOk="0">
                      <a:moveTo>
                        <a:pt x="595" y="1"/>
                      </a:moveTo>
                      <a:cubicBezTo>
                        <a:pt x="527" y="1"/>
                        <a:pt x="459" y="16"/>
                        <a:pt x="397" y="47"/>
                      </a:cubicBezTo>
                      <a:cubicBezTo>
                        <a:pt x="0" y="273"/>
                        <a:pt x="230" y="838"/>
                        <a:pt x="615" y="838"/>
                      </a:cubicBezTo>
                      <a:cubicBezTo>
                        <a:pt x="683" y="838"/>
                        <a:pt x="756" y="820"/>
                        <a:pt x="831" y="780"/>
                      </a:cubicBezTo>
                      <a:cubicBezTo>
                        <a:pt x="1031" y="647"/>
                        <a:pt x="1098" y="413"/>
                        <a:pt x="964" y="213"/>
                      </a:cubicBezTo>
                      <a:cubicBezTo>
                        <a:pt x="895" y="75"/>
                        <a:pt x="746" y="1"/>
                        <a:pt x="59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68" name="Google Shape;21568;p61"/>
                <p:cNvSpPr/>
                <p:nvPr/>
              </p:nvSpPr>
              <p:spPr>
                <a:xfrm>
                  <a:off x="7489750" y="4278125"/>
                  <a:ext cx="27150" cy="2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6" h="830" extrusionOk="0">
                      <a:moveTo>
                        <a:pt x="538" y="0"/>
                      </a:moveTo>
                      <a:cubicBezTo>
                        <a:pt x="215" y="0"/>
                        <a:pt x="0" y="364"/>
                        <a:pt x="185" y="641"/>
                      </a:cubicBezTo>
                      <a:cubicBezTo>
                        <a:pt x="271" y="770"/>
                        <a:pt x="411" y="829"/>
                        <a:pt x="545" y="829"/>
                      </a:cubicBezTo>
                      <a:cubicBezTo>
                        <a:pt x="620" y="829"/>
                        <a:pt x="692" y="811"/>
                        <a:pt x="752" y="775"/>
                      </a:cubicBezTo>
                      <a:cubicBezTo>
                        <a:pt x="1086" y="541"/>
                        <a:pt x="986" y="74"/>
                        <a:pt x="619" y="8"/>
                      </a:cubicBezTo>
                      <a:cubicBezTo>
                        <a:pt x="591" y="3"/>
                        <a:pt x="564" y="0"/>
                        <a:pt x="53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69" name="Google Shape;21569;p61"/>
                <p:cNvSpPr/>
                <p:nvPr/>
              </p:nvSpPr>
              <p:spPr>
                <a:xfrm>
                  <a:off x="7464350" y="4314000"/>
                  <a:ext cx="23150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835" extrusionOk="0">
                      <a:moveTo>
                        <a:pt x="479" y="0"/>
                      </a:moveTo>
                      <a:cubicBezTo>
                        <a:pt x="366" y="0"/>
                        <a:pt x="251" y="44"/>
                        <a:pt x="167" y="140"/>
                      </a:cubicBezTo>
                      <a:cubicBezTo>
                        <a:pt x="0" y="307"/>
                        <a:pt x="34" y="574"/>
                        <a:pt x="234" y="741"/>
                      </a:cubicBezTo>
                      <a:cubicBezTo>
                        <a:pt x="308" y="806"/>
                        <a:pt x="395" y="834"/>
                        <a:pt x="481" y="834"/>
                      </a:cubicBezTo>
                      <a:cubicBezTo>
                        <a:pt x="705" y="834"/>
                        <a:pt x="925" y="639"/>
                        <a:pt x="901" y="374"/>
                      </a:cubicBezTo>
                      <a:cubicBezTo>
                        <a:pt x="880" y="139"/>
                        <a:pt x="681" y="0"/>
                        <a:pt x="47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70" name="Google Shape;21570;p61"/>
                <p:cNvSpPr/>
                <p:nvPr/>
              </p:nvSpPr>
              <p:spPr>
                <a:xfrm>
                  <a:off x="7336750" y="4444475"/>
                  <a:ext cx="27025" cy="2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" h="874" extrusionOk="0">
                      <a:moveTo>
                        <a:pt x="468" y="0"/>
                      </a:moveTo>
                      <a:cubicBezTo>
                        <a:pt x="359" y="0"/>
                        <a:pt x="251" y="42"/>
                        <a:pt x="167" y="125"/>
                      </a:cubicBezTo>
                      <a:cubicBezTo>
                        <a:pt x="1" y="292"/>
                        <a:pt x="1" y="592"/>
                        <a:pt x="201" y="759"/>
                      </a:cubicBezTo>
                      <a:cubicBezTo>
                        <a:pt x="288" y="839"/>
                        <a:pt x="384" y="873"/>
                        <a:pt x="475" y="873"/>
                      </a:cubicBezTo>
                      <a:cubicBezTo>
                        <a:pt x="803" y="873"/>
                        <a:pt x="1081" y="438"/>
                        <a:pt x="768" y="125"/>
                      </a:cubicBezTo>
                      <a:cubicBezTo>
                        <a:pt x="684" y="42"/>
                        <a:pt x="576" y="0"/>
                        <a:pt x="46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71" name="Google Shape;21571;p61"/>
                <p:cNvSpPr/>
                <p:nvPr/>
              </p:nvSpPr>
              <p:spPr>
                <a:xfrm>
                  <a:off x="7459600" y="4405325"/>
                  <a:ext cx="31300" cy="2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847" extrusionOk="0">
                      <a:moveTo>
                        <a:pt x="664" y="1"/>
                      </a:moveTo>
                      <a:cubicBezTo>
                        <a:pt x="599" y="1"/>
                        <a:pt x="530" y="18"/>
                        <a:pt x="457" y="57"/>
                      </a:cubicBezTo>
                      <a:cubicBezTo>
                        <a:pt x="1" y="256"/>
                        <a:pt x="227" y="846"/>
                        <a:pt x="615" y="846"/>
                      </a:cubicBezTo>
                      <a:cubicBezTo>
                        <a:pt x="681" y="846"/>
                        <a:pt x="752" y="829"/>
                        <a:pt x="824" y="790"/>
                      </a:cubicBezTo>
                      <a:cubicBezTo>
                        <a:pt x="1252" y="591"/>
                        <a:pt x="1046" y="1"/>
                        <a:pt x="66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72" name="Google Shape;21572;p61"/>
                <p:cNvSpPr/>
                <p:nvPr/>
              </p:nvSpPr>
              <p:spPr>
                <a:xfrm>
                  <a:off x="7586975" y="4286625"/>
                  <a:ext cx="30375" cy="21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5" h="859" extrusionOk="0">
                      <a:moveTo>
                        <a:pt x="628" y="0"/>
                      </a:moveTo>
                      <a:cubicBezTo>
                        <a:pt x="541" y="0"/>
                        <a:pt x="451" y="31"/>
                        <a:pt x="366" y="101"/>
                      </a:cubicBezTo>
                      <a:cubicBezTo>
                        <a:pt x="1" y="388"/>
                        <a:pt x="288" y="859"/>
                        <a:pt x="622" y="859"/>
                      </a:cubicBezTo>
                      <a:cubicBezTo>
                        <a:pt x="715" y="859"/>
                        <a:pt x="812" y="822"/>
                        <a:pt x="899" y="735"/>
                      </a:cubicBezTo>
                      <a:cubicBezTo>
                        <a:pt x="1215" y="420"/>
                        <a:pt x="950" y="0"/>
                        <a:pt x="62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73" name="Google Shape;21573;p61"/>
                <p:cNvSpPr/>
                <p:nvPr/>
              </p:nvSpPr>
              <p:spPr>
                <a:xfrm>
                  <a:off x="7443500" y="4345500"/>
                  <a:ext cx="23725" cy="2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9" h="816" extrusionOk="0">
                      <a:moveTo>
                        <a:pt x="462" y="1"/>
                      </a:moveTo>
                      <a:cubicBezTo>
                        <a:pt x="399" y="1"/>
                        <a:pt x="332" y="15"/>
                        <a:pt x="267" y="48"/>
                      </a:cubicBezTo>
                      <a:cubicBezTo>
                        <a:pt x="67" y="148"/>
                        <a:pt x="0" y="381"/>
                        <a:pt x="100" y="582"/>
                      </a:cubicBezTo>
                      <a:cubicBezTo>
                        <a:pt x="180" y="740"/>
                        <a:pt x="327" y="816"/>
                        <a:pt x="473" y="816"/>
                      </a:cubicBezTo>
                      <a:cubicBezTo>
                        <a:pt x="636" y="816"/>
                        <a:pt x="798" y="723"/>
                        <a:pt x="868" y="548"/>
                      </a:cubicBezTo>
                      <a:cubicBezTo>
                        <a:pt x="948" y="253"/>
                        <a:pt x="726" y="1"/>
                        <a:pt x="46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74" name="Google Shape;21574;p61"/>
                <p:cNvSpPr/>
                <p:nvPr/>
              </p:nvSpPr>
              <p:spPr>
                <a:xfrm>
                  <a:off x="7420150" y="4407150"/>
                  <a:ext cx="24550" cy="2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" h="846" extrusionOk="0">
                      <a:moveTo>
                        <a:pt x="484" y="0"/>
                      </a:moveTo>
                      <a:cubicBezTo>
                        <a:pt x="326" y="0"/>
                        <a:pt x="167" y="84"/>
                        <a:pt x="100" y="250"/>
                      </a:cubicBezTo>
                      <a:cubicBezTo>
                        <a:pt x="0" y="484"/>
                        <a:pt x="100" y="717"/>
                        <a:pt x="334" y="818"/>
                      </a:cubicBezTo>
                      <a:cubicBezTo>
                        <a:pt x="382" y="837"/>
                        <a:pt x="430" y="846"/>
                        <a:pt x="477" y="846"/>
                      </a:cubicBezTo>
                      <a:cubicBezTo>
                        <a:pt x="754" y="846"/>
                        <a:pt x="982" y="536"/>
                        <a:pt x="868" y="250"/>
                      </a:cubicBezTo>
                      <a:cubicBezTo>
                        <a:pt x="801" y="84"/>
                        <a:pt x="643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75" name="Google Shape;21575;p61"/>
                <p:cNvSpPr/>
                <p:nvPr/>
              </p:nvSpPr>
              <p:spPr>
                <a:xfrm>
                  <a:off x="7611375" y="4247750"/>
                  <a:ext cx="23125" cy="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" h="838" extrusionOk="0">
                      <a:moveTo>
                        <a:pt x="447" y="0"/>
                      </a:moveTo>
                      <a:cubicBezTo>
                        <a:pt x="245" y="0"/>
                        <a:pt x="45" y="153"/>
                        <a:pt x="24" y="389"/>
                      </a:cubicBezTo>
                      <a:cubicBezTo>
                        <a:pt x="0" y="646"/>
                        <a:pt x="222" y="837"/>
                        <a:pt x="449" y="837"/>
                      </a:cubicBezTo>
                      <a:cubicBezTo>
                        <a:pt x="546" y="837"/>
                        <a:pt x="644" y="802"/>
                        <a:pt x="724" y="722"/>
                      </a:cubicBezTo>
                      <a:cubicBezTo>
                        <a:pt x="891" y="589"/>
                        <a:pt x="924" y="322"/>
                        <a:pt x="757" y="155"/>
                      </a:cubicBezTo>
                      <a:cubicBezTo>
                        <a:pt x="674" y="48"/>
                        <a:pt x="560" y="0"/>
                        <a:pt x="44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76" name="Google Shape;21576;p61"/>
                <p:cNvSpPr/>
                <p:nvPr/>
              </p:nvSpPr>
              <p:spPr>
                <a:xfrm>
                  <a:off x="7616325" y="4118975"/>
                  <a:ext cx="24850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" h="835" extrusionOk="0">
                      <a:moveTo>
                        <a:pt x="550" y="0"/>
                      </a:moveTo>
                      <a:cubicBezTo>
                        <a:pt x="208" y="0"/>
                        <a:pt x="0" y="381"/>
                        <a:pt x="192" y="670"/>
                      </a:cubicBezTo>
                      <a:cubicBezTo>
                        <a:pt x="281" y="783"/>
                        <a:pt x="403" y="835"/>
                        <a:pt x="524" y="835"/>
                      </a:cubicBezTo>
                      <a:cubicBezTo>
                        <a:pt x="723" y="835"/>
                        <a:pt x="918" y="697"/>
                        <a:pt x="960" y="469"/>
                      </a:cubicBezTo>
                      <a:cubicBezTo>
                        <a:pt x="993" y="236"/>
                        <a:pt x="826" y="36"/>
                        <a:pt x="593" y="2"/>
                      </a:cubicBezTo>
                      <a:cubicBezTo>
                        <a:pt x="578" y="1"/>
                        <a:pt x="564" y="0"/>
                        <a:pt x="55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77" name="Google Shape;21577;p61"/>
                <p:cNvSpPr/>
                <p:nvPr/>
              </p:nvSpPr>
              <p:spPr>
                <a:xfrm>
                  <a:off x="7553750" y="4179575"/>
                  <a:ext cx="27375" cy="2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850" extrusionOk="0">
                      <a:moveTo>
                        <a:pt x="559" y="0"/>
                      </a:moveTo>
                      <a:cubicBezTo>
                        <a:pt x="430" y="0"/>
                        <a:pt x="294" y="60"/>
                        <a:pt x="194" y="180"/>
                      </a:cubicBezTo>
                      <a:cubicBezTo>
                        <a:pt x="1" y="437"/>
                        <a:pt x="211" y="849"/>
                        <a:pt x="554" y="849"/>
                      </a:cubicBezTo>
                      <a:cubicBezTo>
                        <a:pt x="567" y="849"/>
                        <a:pt x="581" y="849"/>
                        <a:pt x="594" y="847"/>
                      </a:cubicBezTo>
                      <a:cubicBezTo>
                        <a:pt x="961" y="781"/>
                        <a:pt x="1094" y="314"/>
                        <a:pt x="794" y="80"/>
                      </a:cubicBezTo>
                      <a:cubicBezTo>
                        <a:pt x="727" y="27"/>
                        <a:pt x="645" y="0"/>
                        <a:pt x="55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78" name="Google Shape;21578;p61"/>
                <p:cNvSpPr/>
                <p:nvPr/>
              </p:nvSpPr>
              <p:spPr>
                <a:xfrm>
                  <a:off x="7591925" y="4184900"/>
                  <a:ext cx="20875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835" extrusionOk="0">
                      <a:moveTo>
                        <a:pt x="435" y="1"/>
                      </a:moveTo>
                      <a:cubicBezTo>
                        <a:pt x="201" y="1"/>
                        <a:pt x="1" y="167"/>
                        <a:pt x="1" y="401"/>
                      </a:cubicBezTo>
                      <a:cubicBezTo>
                        <a:pt x="1" y="634"/>
                        <a:pt x="201" y="835"/>
                        <a:pt x="435" y="835"/>
                      </a:cubicBezTo>
                      <a:cubicBezTo>
                        <a:pt x="668" y="835"/>
                        <a:pt x="835" y="634"/>
                        <a:pt x="835" y="401"/>
                      </a:cubicBezTo>
                      <a:cubicBezTo>
                        <a:pt x="835" y="167"/>
                        <a:pt x="668" y="1"/>
                        <a:pt x="43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79" name="Google Shape;21579;p61"/>
                <p:cNvSpPr/>
                <p:nvPr/>
              </p:nvSpPr>
              <p:spPr>
                <a:xfrm>
                  <a:off x="7725675" y="3915875"/>
                  <a:ext cx="28900" cy="2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861" extrusionOk="0">
                      <a:moveTo>
                        <a:pt x="641" y="0"/>
                      </a:moveTo>
                      <a:cubicBezTo>
                        <a:pt x="229" y="0"/>
                        <a:pt x="1" y="620"/>
                        <a:pt x="488" y="821"/>
                      </a:cubicBezTo>
                      <a:cubicBezTo>
                        <a:pt x="542" y="848"/>
                        <a:pt x="601" y="860"/>
                        <a:pt x="659" y="860"/>
                      </a:cubicBezTo>
                      <a:cubicBezTo>
                        <a:pt x="820" y="860"/>
                        <a:pt x="982" y="768"/>
                        <a:pt x="1056" y="621"/>
                      </a:cubicBezTo>
                      <a:cubicBezTo>
                        <a:pt x="1156" y="421"/>
                        <a:pt x="1056" y="154"/>
                        <a:pt x="855" y="54"/>
                      </a:cubicBezTo>
                      <a:cubicBezTo>
                        <a:pt x="781" y="17"/>
                        <a:pt x="709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80" name="Google Shape;21580;p61"/>
                <p:cNvSpPr/>
                <p:nvPr/>
              </p:nvSpPr>
              <p:spPr>
                <a:xfrm>
                  <a:off x="7794325" y="3680800"/>
                  <a:ext cx="25300" cy="2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2" h="848" extrusionOk="0">
                      <a:moveTo>
                        <a:pt x="531" y="0"/>
                      </a:moveTo>
                      <a:cubicBezTo>
                        <a:pt x="242" y="0"/>
                        <a:pt x="0" y="322"/>
                        <a:pt x="178" y="617"/>
                      </a:cubicBezTo>
                      <a:cubicBezTo>
                        <a:pt x="255" y="772"/>
                        <a:pt x="397" y="848"/>
                        <a:pt x="541" y="848"/>
                      </a:cubicBezTo>
                      <a:cubicBezTo>
                        <a:pt x="706" y="848"/>
                        <a:pt x="873" y="747"/>
                        <a:pt x="945" y="551"/>
                      </a:cubicBezTo>
                      <a:cubicBezTo>
                        <a:pt x="1011" y="317"/>
                        <a:pt x="878" y="84"/>
                        <a:pt x="645" y="17"/>
                      </a:cubicBezTo>
                      <a:cubicBezTo>
                        <a:pt x="606" y="5"/>
                        <a:pt x="568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81" name="Google Shape;21581;p61"/>
                <p:cNvSpPr/>
                <p:nvPr/>
              </p:nvSpPr>
              <p:spPr>
                <a:xfrm>
                  <a:off x="7782900" y="3759175"/>
                  <a:ext cx="26350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4" h="840" extrusionOk="0">
                      <a:moveTo>
                        <a:pt x="461" y="0"/>
                      </a:moveTo>
                      <a:cubicBezTo>
                        <a:pt x="291" y="0"/>
                        <a:pt x="123" y="125"/>
                        <a:pt x="67" y="318"/>
                      </a:cubicBezTo>
                      <a:cubicBezTo>
                        <a:pt x="1" y="518"/>
                        <a:pt x="134" y="751"/>
                        <a:pt x="368" y="818"/>
                      </a:cubicBezTo>
                      <a:cubicBezTo>
                        <a:pt x="416" y="833"/>
                        <a:pt x="461" y="840"/>
                        <a:pt x="504" y="840"/>
                      </a:cubicBezTo>
                      <a:cubicBezTo>
                        <a:pt x="932" y="840"/>
                        <a:pt x="1053" y="139"/>
                        <a:pt x="568" y="17"/>
                      </a:cubicBezTo>
                      <a:cubicBezTo>
                        <a:pt x="533" y="6"/>
                        <a:pt x="497" y="0"/>
                        <a:pt x="46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82" name="Google Shape;21582;p61"/>
                <p:cNvSpPr/>
                <p:nvPr/>
              </p:nvSpPr>
              <p:spPr>
                <a:xfrm>
                  <a:off x="7782075" y="3907875"/>
                  <a:ext cx="24825" cy="2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3" h="843" extrusionOk="0">
                      <a:moveTo>
                        <a:pt x="455" y="0"/>
                      </a:moveTo>
                      <a:cubicBezTo>
                        <a:pt x="254" y="0"/>
                        <a:pt x="55" y="139"/>
                        <a:pt x="34" y="374"/>
                      </a:cubicBezTo>
                      <a:cubicBezTo>
                        <a:pt x="0" y="607"/>
                        <a:pt x="167" y="808"/>
                        <a:pt x="401" y="841"/>
                      </a:cubicBezTo>
                      <a:cubicBezTo>
                        <a:pt x="414" y="842"/>
                        <a:pt x="427" y="843"/>
                        <a:pt x="440" y="843"/>
                      </a:cubicBezTo>
                      <a:cubicBezTo>
                        <a:pt x="784" y="843"/>
                        <a:pt x="993" y="430"/>
                        <a:pt x="768" y="140"/>
                      </a:cubicBezTo>
                      <a:cubicBezTo>
                        <a:pt x="683" y="44"/>
                        <a:pt x="569" y="0"/>
                        <a:pt x="45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83" name="Google Shape;21583;p61"/>
                <p:cNvSpPr/>
                <p:nvPr/>
              </p:nvSpPr>
              <p:spPr>
                <a:xfrm>
                  <a:off x="7859825" y="3647250"/>
                  <a:ext cx="254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826" extrusionOk="0">
                      <a:moveTo>
                        <a:pt x="503" y="1"/>
                      </a:moveTo>
                      <a:cubicBezTo>
                        <a:pt x="346" y="1"/>
                        <a:pt x="190" y="88"/>
                        <a:pt x="126" y="291"/>
                      </a:cubicBezTo>
                      <a:cubicBezTo>
                        <a:pt x="1" y="604"/>
                        <a:pt x="267" y="826"/>
                        <a:pt x="524" y="826"/>
                      </a:cubicBezTo>
                      <a:cubicBezTo>
                        <a:pt x="679" y="826"/>
                        <a:pt x="831" y="746"/>
                        <a:pt x="893" y="558"/>
                      </a:cubicBezTo>
                      <a:cubicBezTo>
                        <a:pt x="1017" y="228"/>
                        <a:pt x="758" y="1"/>
                        <a:pt x="50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84" name="Google Shape;21584;p61"/>
                <p:cNvSpPr/>
                <p:nvPr/>
              </p:nvSpPr>
              <p:spPr>
                <a:xfrm>
                  <a:off x="7862125" y="3576050"/>
                  <a:ext cx="23125" cy="2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" h="843" extrusionOk="0">
                      <a:moveTo>
                        <a:pt x="441" y="0"/>
                      </a:moveTo>
                      <a:cubicBezTo>
                        <a:pt x="258" y="0"/>
                        <a:pt x="77" y="106"/>
                        <a:pt x="34" y="337"/>
                      </a:cubicBezTo>
                      <a:cubicBezTo>
                        <a:pt x="1" y="571"/>
                        <a:pt x="134" y="804"/>
                        <a:pt x="368" y="838"/>
                      </a:cubicBezTo>
                      <a:cubicBezTo>
                        <a:pt x="388" y="841"/>
                        <a:pt x="408" y="842"/>
                        <a:pt x="427" y="842"/>
                      </a:cubicBezTo>
                      <a:cubicBezTo>
                        <a:pt x="635" y="842"/>
                        <a:pt x="807" y="687"/>
                        <a:pt x="868" y="504"/>
                      </a:cubicBezTo>
                      <a:cubicBezTo>
                        <a:pt x="925" y="183"/>
                        <a:pt x="681" y="0"/>
                        <a:pt x="44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85" name="Google Shape;21585;p61"/>
                <p:cNvSpPr/>
                <p:nvPr/>
              </p:nvSpPr>
              <p:spPr>
                <a:xfrm>
                  <a:off x="7960525" y="3726925"/>
                  <a:ext cx="24750" cy="2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" h="846" extrusionOk="0">
                      <a:moveTo>
                        <a:pt x="466" y="1"/>
                      </a:moveTo>
                      <a:cubicBezTo>
                        <a:pt x="411" y="1"/>
                        <a:pt x="355" y="13"/>
                        <a:pt x="301" y="40"/>
                      </a:cubicBezTo>
                      <a:cubicBezTo>
                        <a:pt x="68" y="140"/>
                        <a:pt x="1" y="373"/>
                        <a:pt x="101" y="607"/>
                      </a:cubicBezTo>
                      <a:cubicBezTo>
                        <a:pt x="179" y="775"/>
                        <a:pt x="315" y="845"/>
                        <a:pt x="450" y="845"/>
                      </a:cubicBezTo>
                      <a:cubicBezTo>
                        <a:pt x="719" y="845"/>
                        <a:pt x="990" y="572"/>
                        <a:pt x="835" y="240"/>
                      </a:cubicBezTo>
                      <a:cubicBezTo>
                        <a:pt x="762" y="93"/>
                        <a:pt x="617" y="1"/>
                        <a:pt x="46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86" name="Google Shape;21586;p61"/>
                <p:cNvSpPr/>
                <p:nvPr/>
              </p:nvSpPr>
              <p:spPr>
                <a:xfrm>
                  <a:off x="8013075" y="3656150"/>
                  <a:ext cx="27300" cy="2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" h="850" extrusionOk="0">
                      <a:moveTo>
                        <a:pt x="510" y="0"/>
                      </a:moveTo>
                      <a:cubicBezTo>
                        <a:pt x="496" y="0"/>
                        <a:pt x="482" y="1"/>
                        <a:pt x="467" y="2"/>
                      </a:cubicBezTo>
                      <a:cubicBezTo>
                        <a:pt x="100" y="69"/>
                        <a:pt x="0" y="536"/>
                        <a:pt x="301" y="769"/>
                      </a:cubicBezTo>
                      <a:cubicBezTo>
                        <a:pt x="367" y="823"/>
                        <a:pt x="450" y="849"/>
                        <a:pt x="534" y="849"/>
                      </a:cubicBezTo>
                      <a:cubicBezTo>
                        <a:pt x="659" y="849"/>
                        <a:pt x="788" y="789"/>
                        <a:pt x="868" y="669"/>
                      </a:cubicBezTo>
                      <a:cubicBezTo>
                        <a:pt x="1092" y="381"/>
                        <a:pt x="855" y="0"/>
                        <a:pt x="51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87" name="Google Shape;21587;p61"/>
                <p:cNvSpPr/>
                <p:nvPr/>
              </p:nvSpPr>
              <p:spPr>
                <a:xfrm>
                  <a:off x="7976375" y="3477350"/>
                  <a:ext cx="24650" cy="2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6" h="819" extrusionOk="0">
                      <a:moveTo>
                        <a:pt x="561" y="1"/>
                      </a:moveTo>
                      <a:cubicBezTo>
                        <a:pt x="530" y="1"/>
                        <a:pt x="498" y="5"/>
                        <a:pt x="468" y="16"/>
                      </a:cubicBezTo>
                      <a:cubicBezTo>
                        <a:pt x="101" y="82"/>
                        <a:pt x="1" y="549"/>
                        <a:pt x="301" y="750"/>
                      </a:cubicBezTo>
                      <a:cubicBezTo>
                        <a:pt x="372" y="797"/>
                        <a:pt x="448" y="818"/>
                        <a:pt x="523" y="818"/>
                      </a:cubicBezTo>
                      <a:cubicBezTo>
                        <a:pt x="764" y="818"/>
                        <a:pt x="986" y="596"/>
                        <a:pt x="935" y="316"/>
                      </a:cubicBezTo>
                      <a:cubicBezTo>
                        <a:pt x="906" y="146"/>
                        <a:pt x="734" y="1"/>
                        <a:pt x="56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88" name="Google Shape;21588;p61"/>
                <p:cNvSpPr/>
                <p:nvPr/>
              </p:nvSpPr>
              <p:spPr>
                <a:xfrm>
                  <a:off x="7923850" y="3478700"/>
                  <a:ext cx="24425" cy="2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827" extrusionOk="0">
                      <a:moveTo>
                        <a:pt x="487" y="0"/>
                      </a:moveTo>
                      <a:cubicBezTo>
                        <a:pt x="438" y="0"/>
                        <a:pt x="387" y="9"/>
                        <a:pt x="334" y="28"/>
                      </a:cubicBezTo>
                      <a:cubicBezTo>
                        <a:pt x="134" y="95"/>
                        <a:pt x="0" y="329"/>
                        <a:pt x="67" y="529"/>
                      </a:cubicBezTo>
                      <a:cubicBezTo>
                        <a:pt x="138" y="725"/>
                        <a:pt x="305" y="826"/>
                        <a:pt x="471" y="826"/>
                      </a:cubicBezTo>
                      <a:cubicBezTo>
                        <a:pt x="614" y="826"/>
                        <a:pt x="757" y="750"/>
                        <a:pt x="834" y="595"/>
                      </a:cubicBezTo>
                      <a:cubicBezTo>
                        <a:pt x="977" y="310"/>
                        <a:pt x="778" y="0"/>
                        <a:pt x="48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89" name="Google Shape;21589;p61"/>
                <p:cNvSpPr/>
                <p:nvPr/>
              </p:nvSpPr>
              <p:spPr>
                <a:xfrm>
                  <a:off x="7945525" y="3521550"/>
                  <a:ext cx="23150" cy="2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843" extrusionOk="0">
                      <a:moveTo>
                        <a:pt x="472" y="1"/>
                      </a:moveTo>
                      <a:cubicBezTo>
                        <a:pt x="438" y="1"/>
                        <a:pt x="403" y="6"/>
                        <a:pt x="367" y="16"/>
                      </a:cubicBezTo>
                      <a:cubicBezTo>
                        <a:pt x="167" y="49"/>
                        <a:pt x="0" y="282"/>
                        <a:pt x="67" y="516"/>
                      </a:cubicBezTo>
                      <a:lnTo>
                        <a:pt x="34" y="516"/>
                      </a:lnTo>
                      <a:cubicBezTo>
                        <a:pt x="76" y="742"/>
                        <a:pt x="250" y="842"/>
                        <a:pt x="429" y="842"/>
                      </a:cubicBezTo>
                      <a:cubicBezTo>
                        <a:pt x="673" y="842"/>
                        <a:pt x="925" y="657"/>
                        <a:pt x="868" y="349"/>
                      </a:cubicBezTo>
                      <a:cubicBezTo>
                        <a:pt x="839" y="151"/>
                        <a:pt x="667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90" name="Google Shape;21590;p61"/>
                <p:cNvSpPr/>
                <p:nvPr/>
              </p:nvSpPr>
              <p:spPr>
                <a:xfrm>
                  <a:off x="8040125" y="3046400"/>
                  <a:ext cx="25500" cy="2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0" h="845" extrusionOk="0">
                      <a:moveTo>
                        <a:pt x="572" y="1"/>
                      </a:moveTo>
                      <a:cubicBezTo>
                        <a:pt x="244" y="1"/>
                        <a:pt x="1" y="364"/>
                        <a:pt x="186" y="642"/>
                      </a:cubicBezTo>
                      <a:cubicBezTo>
                        <a:pt x="284" y="781"/>
                        <a:pt x="422" y="845"/>
                        <a:pt x="555" y="845"/>
                      </a:cubicBezTo>
                      <a:cubicBezTo>
                        <a:pt x="740" y="845"/>
                        <a:pt x="914" y="722"/>
                        <a:pt x="953" y="508"/>
                      </a:cubicBezTo>
                      <a:cubicBezTo>
                        <a:pt x="1020" y="275"/>
                        <a:pt x="853" y="75"/>
                        <a:pt x="653" y="8"/>
                      </a:cubicBezTo>
                      <a:cubicBezTo>
                        <a:pt x="625" y="3"/>
                        <a:pt x="598" y="1"/>
                        <a:pt x="57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91" name="Google Shape;21591;p61"/>
                <p:cNvSpPr/>
                <p:nvPr/>
              </p:nvSpPr>
              <p:spPr>
                <a:xfrm>
                  <a:off x="7946000" y="2756325"/>
                  <a:ext cx="24575" cy="2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839" extrusionOk="0">
                      <a:moveTo>
                        <a:pt x="510" y="1"/>
                      </a:moveTo>
                      <a:cubicBezTo>
                        <a:pt x="262" y="1"/>
                        <a:pt x="1" y="214"/>
                        <a:pt x="81" y="536"/>
                      </a:cubicBezTo>
                      <a:cubicBezTo>
                        <a:pt x="147" y="747"/>
                        <a:pt x="312" y="839"/>
                        <a:pt x="478" y="839"/>
                      </a:cubicBezTo>
                      <a:cubicBezTo>
                        <a:pt x="730" y="839"/>
                        <a:pt x="983" y="626"/>
                        <a:pt x="882" y="303"/>
                      </a:cubicBezTo>
                      <a:cubicBezTo>
                        <a:pt x="829" y="92"/>
                        <a:pt x="672" y="1"/>
                        <a:pt x="51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92" name="Google Shape;21592;p61"/>
                <p:cNvSpPr/>
                <p:nvPr/>
              </p:nvSpPr>
              <p:spPr>
                <a:xfrm>
                  <a:off x="7908825" y="2882050"/>
                  <a:ext cx="24675" cy="2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" h="819" extrusionOk="0">
                      <a:moveTo>
                        <a:pt x="448" y="1"/>
                      </a:moveTo>
                      <a:cubicBezTo>
                        <a:pt x="257" y="1"/>
                        <a:pt x="74" y="125"/>
                        <a:pt x="34" y="344"/>
                      </a:cubicBezTo>
                      <a:cubicBezTo>
                        <a:pt x="1" y="578"/>
                        <a:pt x="134" y="778"/>
                        <a:pt x="368" y="811"/>
                      </a:cubicBezTo>
                      <a:cubicBezTo>
                        <a:pt x="395" y="816"/>
                        <a:pt x="422" y="819"/>
                        <a:pt x="448" y="819"/>
                      </a:cubicBezTo>
                      <a:cubicBezTo>
                        <a:pt x="772" y="819"/>
                        <a:pt x="986" y="455"/>
                        <a:pt x="801" y="177"/>
                      </a:cubicBezTo>
                      <a:cubicBezTo>
                        <a:pt x="707" y="57"/>
                        <a:pt x="576" y="1"/>
                        <a:pt x="44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93" name="Google Shape;21593;p61"/>
                <p:cNvSpPr/>
                <p:nvPr/>
              </p:nvSpPr>
              <p:spPr>
                <a:xfrm>
                  <a:off x="7983050" y="3078550"/>
                  <a:ext cx="2630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" h="841" extrusionOk="0">
                      <a:moveTo>
                        <a:pt x="475" y="0"/>
                      </a:moveTo>
                      <a:cubicBezTo>
                        <a:pt x="431" y="0"/>
                        <a:pt x="384" y="7"/>
                        <a:pt x="334" y="23"/>
                      </a:cubicBezTo>
                      <a:cubicBezTo>
                        <a:pt x="134" y="56"/>
                        <a:pt x="0" y="290"/>
                        <a:pt x="67" y="523"/>
                      </a:cubicBezTo>
                      <a:cubicBezTo>
                        <a:pt x="122" y="716"/>
                        <a:pt x="268" y="841"/>
                        <a:pt x="449" y="841"/>
                      </a:cubicBezTo>
                      <a:cubicBezTo>
                        <a:pt x="487" y="841"/>
                        <a:pt x="527" y="835"/>
                        <a:pt x="568" y="824"/>
                      </a:cubicBezTo>
                      <a:cubicBezTo>
                        <a:pt x="1051" y="672"/>
                        <a:pt x="905" y="0"/>
                        <a:pt x="47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94" name="Google Shape;21594;p61"/>
                <p:cNvSpPr/>
                <p:nvPr/>
              </p:nvSpPr>
              <p:spPr>
                <a:xfrm>
                  <a:off x="8048525" y="3011875"/>
                  <a:ext cx="22950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8" h="840" extrusionOk="0">
                      <a:moveTo>
                        <a:pt x="467" y="0"/>
                      </a:moveTo>
                      <a:cubicBezTo>
                        <a:pt x="225" y="0"/>
                        <a:pt x="1" y="217"/>
                        <a:pt x="50" y="488"/>
                      </a:cubicBezTo>
                      <a:cubicBezTo>
                        <a:pt x="71" y="715"/>
                        <a:pt x="256" y="839"/>
                        <a:pt x="450" y="839"/>
                      </a:cubicBezTo>
                      <a:cubicBezTo>
                        <a:pt x="570" y="839"/>
                        <a:pt x="694" y="791"/>
                        <a:pt x="784" y="689"/>
                      </a:cubicBezTo>
                      <a:cubicBezTo>
                        <a:pt x="917" y="488"/>
                        <a:pt x="884" y="222"/>
                        <a:pt x="717" y="88"/>
                      </a:cubicBezTo>
                      <a:cubicBezTo>
                        <a:pt x="639" y="27"/>
                        <a:pt x="552" y="0"/>
                        <a:pt x="46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95" name="Google Shape;21595;p61"/>
                <p:cNvSpPr/>
                <p:nvPr/>
              </p:nvSpPr>
              <p:spPr>
                <a:xfrm>
                  <a:off x="8018900" y="2836075"/>
                  <a:ext cx="23125" cy="2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" h="836" extrusionOk="0">
                      <a:moveTo>
                        <a:pt x="473" y="0"/>
                      </a:moveTo>
                      <a:cubicBezTo>
                        <a:pt x="438" y="0"/>
                        <a:pt x="403" y="5"/>
                        <a:pt x="368" y="15"/>
                      </a:cubicBezTo>
                      <a:cubicBezTo>
                        <a:pt x="168" y="48"/>
                        <a:pt x="1" y="248"/>
                        <a:pt x="34" y="482"/>
                      </a:cubicBezTo>
                      <a:cubicBezTo>
                        <a:pt x="78" y="728"/>
                        <a:pt x="259" y="836"/>
                        <a:pt x="442" y="836"/>
                      </a:cubicBezTo>
                      <a:cubicBezTo>
                        <a:pt x="682" y="836"/>
                        <a:pt x="925" y="651"/>
                        <a:pt x="868" y="349"/>
                      </a:cubicBezTo>
                      <a:cubicBezTo>
                        <a:pt x="840" y="150"/>
                        <a:pt x="667" y="0"/>
                        <a:pt x="47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96" name="Google Shape;21596;p61"/>
                <p:cNvSpPr/>
                <p:nvPr/>
              </p:nvSpPr>
              <p:spPr>
                <a:xfrm>
                  <a:off x="7977200" y="2796575"/>
                  <a:ext cx="27325" cy="2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3" h="830" extrusionOk="0">
                      <a:moveTo>
                        <a:pt x="566" y="1"/>
                      </a:moveTo>
                      <a:cubicBezTo>
                        <a:pt x="471" y="1"/>
                        <a:pt x="376" y="34"/>
                        <a:pt x="301" y="94"/>
                      </a:cubicBezTo>
                      <a:cubicBezTo>
                        <a:pt x="1" y="327"/>
                        <a:pt x="134" y="794"/>
                        <a:pt x="501" y="828"/>
                      </a:cubicBezTo>
                      <a:cubicBezTo>
                        <a:pt x="516" y="829"/>
                        <a:pt x="530" y="830"/>
                        <a:pt x="544" y="830"/>
                      </a:cubicBezTo>
                      <a:cubicBezTo>
                        <a:pt x="886" y="830"/>
                        <a:pt x="1093" y="449"/>
                        <a:pt x="868" y="161"/>
                      </a:cubicBezTo>
                      <a:cubicBezTo>
                        <a:pt x="795" y="50"/>
                        <a:pt x="681" y="1"/>
                        <a:pt x="56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97" name="Google Shape;21597;p61"/>
                <p:cNvSpPr/>
                <p:nvPr/>
              </p:nvSpPr>
              <p:spPr>
                <a:xfrm>
                  <a:off x="7962200" y="3157775"/>
                  <a:ext cx="24200" cy="2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857" extrusionOk="0">
                      <a:moveTo>
                        <a:pt x="415" y="0"/>
                      </a:moveTo>
                      <a:cubicBezTo>
                        <a:pt x="202" y="0"/>
                        <a:pt x="1" y="173"/>
                        <a:pt x="1" y="423"/>
                      </a:cubicBezTo>
                      <a:cubicBezTo>
                        <a:pt x="1" y="657"/>
                        <a:pt x="167" y="857"/>
                        <a:pt x="401" y="857"/>
                      </a:cubicBezTo>
                      <a:cubicBezTo>
                        <a:pt x="768" y="857"/>
                        <a:pt x="968" y="390"/>
                        <a:pt x="701" y="123"/>
                      </a:cubicBezTo>
                      <a:cubicBezTo>
                        <a:pt x="616" y="38"/>
                        <a:pt x="514" y="0"/>
                        <a:pt x="41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98" name="Google Shape;21598;p61"/>
                <p:cNvSpPr/>
                <p:nvPr/>
              </p:nvSpPr>
              <p:spPr>
                <a:xfrm>
                  <a:off x="7995125" y="3261700"/>
                  <a:ext cx="2465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6" h="842" extrusionOk="0">
                      <a:moveTo>
                        <a:pt x="463" y="0"/>
                      </a:moveTo>
                      <a:cubicBezTo>
                        <a:pt x="222" y="0"/>
                        <a:pt x="0" y="222"/>
                        <a:pt x="51" y="503"/>
                      </a:cubicBezTo>
                      <a:cubicBezTo>
                        <a:pt x="81" y="712"/>
                        <a:pt x="272" y="841"/>
                        <a:pt x="480" y="841"/>
                      </a:cubicBezTo>
                      <a:cubicBezTo>
                        <a:pt x="504" y="841"/>
                        <a:pt x="528" y="840"/>
                        <a:pt x="552" y="836"/>
                      </a:cubicBezTo>
                      <a:cubicBezTo>
                        <a:pt x="918" y="769"/>
                        <a:pt x="985" y="269"/>
                        <a:pt x="685" y="69"/>
                      </a:cubicBezTo>
                      <a:cubicBezTo>
                        <a:pt x="614" y="22"/>
                        <a:pt x="538" y="0"/>
                        <a:pt x="46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99" name="Google Shape;21599;p61"/>
                <p:cNvSpPr/>
                <p:nvPr/>
              </p:nvSpPr>
              <p:spPr>
                <a:xfrm>
                  <a:off x="8036800" y="3136475"/>
                  <a:ext cx="24675" cy="2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" h="819" extrusionOk="0">
                      <a:moveTo>
                        <a:pt x="539" y="0"/>
                      </a:moveTo>
                      <a:cubicBezTo>
                        <a:pt x="215" y="0"/>
                        <a:pt x="0" y="364"/>
                        <a:pt x="185" y="641"/>
                      </a:cubicBezTo>
                      <a:cubicBezTo>
                        <a:pt x="266" y="762"/>
                        <a:pt x="395" y="818"/>
                        <a:pt x="525" y="818"/>
                      </a:cubicBezTo>
                      <a:cubicBezTo>
                        <a:pt x="718" y="818"/>
                        <a:pt x="913" y="694"/>
                        <a:pt x="953" y="475"/>
                      </a:cubicBezTo>
                      <a:cubicBezTo>
                        <a:pt x="986" y="274"/>
                        <a:pt x="853" y="41"/>
                        <a:pt x="619" y="8"/>
                      </a:cubicBezTo>
                      <a:cubicBezTo>
                        <a:pt x="592" y="3"/>
                        <a:pt x="565" y="0"/>
                        <a:pt x="53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00" name="Google Shape;21600;p61"/>
                <p:cNvSpPr/>
                <p:nvPr/>
              </p:nvSpPr>
              <p:spPr>
                <a:xfrm>
                  <a:off x="7959125" y="2708900"/>
                  <a:ext cx="23200" cy="2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8" h="864" extrusionOk="0">
                      <a:moveTo>
                        <a:pt x="472" y="1"/>
                      </a:moveTo>
                      <a:cubicBezTo>
                        <a:pt x="236" y="1"/>
                        <a:pt x="1" y="182"/>
                        <a:pt x="57" y="499"/>
                      </a:cubicBezTo>
                      <a:cubicBezTo>
                        <a:pt x="86" y="749"/>
                        <a:pt x="266" y="863"/>
                        <a:pt x="451" y="863"/>
                      </a:cubicBezTo>
                      <a:cubicBezTo>
                        <a:pt x="685" y="863"/>
                        <a:pt x="928" y="682"/>
                        <a:pt x="891" y="365"/>
                      </a:cubicBezTo>
                      <a:cubicBezTo>
                        <a:pt x="847" y="115"/>
                        <a:pt x="659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01" name="Google Shape;21601;p61"/>
                <p:cNvSpPr/>
                <p:nvPr/>
              </p:nvSpPr>
              <p:spPr>
                <a:xfrm>
                  <a:off x="7905950" y="2511250"/>
                  <a:ext cx="23900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" h="835" extrusionOk="0">
                      <a:moveTo>
                        <a:pt x="503" y="1"/>
                      </a:moveTo>
                      <a:cubicBezTo>
                        <a:pt x="251" y="1"/>
                        <a:pt x="0" y="206"/>
                        <a:pt x="116" y="532"/>
                      </a:cubicBezTo>
                      <a:cubicBezTo>
                        <a:pt x="172" y="742"/>
                        <a:pt x="333" y="835"/>
                        <a:pt x="496" y="835"/>
                      </a:cubicBezTo>
                      <a:cubicBezTo>
                        <a:pt x="723" y="835"/>
                        <a:pt x="955" y="656"/>
                        <a:pt x="916" y="366"/>
                      </a:cubicBezTo>
                      <a:cubicBezTo>
                        <a:pt x="874" y="111"/>
                        <a:pt x="688" y="1"/>
                        <a:pt x="50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02" name="Google Shape;21602;p61"/>
                <p:cNvSpPr/>
                <p:nvPr/>
              </p:nvSpPr>
              <p:spPr>
                <a:xfrm>
                  <a:off x="7862125" y="2612525"/>
                  <a:ext cx="26525" cy="2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1" h="833" extrusionOk="0">
                      <a:moveTo>
                        <a:pt x="447" y="0"/>
                      </a:moveTo>
                      <a:cubicBezTo>
                        <a:pt x="259" y="0"/>
                        <a:pt x="95" y="125"/>
                        <a:pt x="67" y="317"/>
                      </a:cubicBezTo>
                      <a:cubicBezTo>
                        <a:pt x="1" y="518"/>
                        <a:pt x="134" y="751"/>
                        <a:pt x="368" y="818"/>
                      </a:cubicBezTo>
                      <a:cubicBezTo>
                        <a:pt x="408" y="828"/>
                        <a:pt x="447" y="833"/>
                        <a:pt x="484" y="833"/>
                      </a:cubicBezTo>
                      <a:cubicBezTo>
                        <a:pt x="928" y="833"/>
                        <a:pt x="1061" y="140"/>
                        <a:pt x="568" y="17"/>
                      </a:cubicBezTo>
                      <a:cubicBezTo>
                        <a:pt x="527" y="6"/>
                        <a:pt x="486" y="0"/>
                        <a:pt x="44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03" name="Google Shape;21603;p61"/>
                <p:cNvSpPr/>
                <p:nvPr/>
              </p:nvSpPr>
              <p:spPr>
                <a:xfrm>
                  <a:off x="7892375" y="2637925"/>
                  <a:ext cx="27325" cy="2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3" h="852" extrusionOk="0">
                      <a:moveTo>
                        <a:pt x="552" y="0"/>
                      </a:moveTo>
                      <a:cubicBezTo>
                        <a:pt x="209" y="0"/>
                        <a:pt x="0" y="413"/>
                        <a:pt x="225" y="702"/>
                      </a:cubicBezTo>
                      <a:cubicBezTo>
                        <a:pt x="303" y="800"/>
                        <a:pt x="426" y="852"/>
                        <a:pt x="555" y="852"/>
                      </a:cubicBezTo>
                      <a:cubicBezTo>
                        <a:pt x="647" y="852"/>
                        <a:pt x="742" y="825"/>
                        <a:pt x="825" y="769"/>
                      </a:cubicBezTo>
                      <a:cubicBezTo>
                        <a:pt x="1092" y="536"/>
                        <a:pt x="959" y="69"/>
                        <a:pt x="592" y="2"/>
                      </a:cubicBezTo>
                      <a:cubicBezTo>
                        <a:pt x="579" y="1"/>
                        <a:pt x="565" y="0"/>
                        <a:pt x="55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04" name="Google Shape;21604;p61"/>
                <p:cNvSpPr/>
                <p:nvPr/>
              </p:nvSpPr>
              <p:spPr>
                <a:xfrm>
                  <a:off x="7762050" y="2215025"/>
                  <a:ext cx="24925" cy="2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845" extrusionOk="0">
                      <a:moveTo>
                        <a:pt x="482" y="1"/>
                      </a:moveTo>
                      <a:cubicBezTo>
                        <a:pt x="423" y="1"/>
                        <a:pt x="362" y="13"/>
                        <a:pt x="301" y="39"/>
                      </a:cubicBezTo>
                      <a:cubicBezTo>
                        <a:pt x="101" y="139"/>
                        <a:pt x="1" y="373"/>
                        <a:pt x="101" y="573"/>
                      </a:cubicBezTo>
                      <a:cubicBezTo>
                        <a:pt x="173" y="765"/>
                        <a:pt x="319" y="845"/>
                        <a:pt x="466" y="845"/>
                      </a:cubicBezTo>
                      <a:cubicBezTo>
                        <a:pt x="728" y="845"/>
                        <a:pt x="996" y="593"/>
                        <a:pt x="868" y="273"/>
                      </a:cubicBezTo>
                      <a:cubicBezTo>
                        <a:pt x="794" y="100"/>
                        <a:pt x="647" y="1"/>
                        <a:pt x="48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05" name="Google Shape;21605;p61"/>
                <p:cNvSpPr/>
                <p:nvPr/>
              </p:nvSpPr>
              <p:spPr>
                <a:xfrm>
                  <a:off x="7603275" y="2067500"/>
                  <a:ext cx="24575" cy="2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839" extrusionOk="0">
                      <a:moveTo>
                        <a:pt x="509" y="1"/>
                      </a:moveTo>
                      <a:cubicBezTo>
                        <a:pt x="261" y="1"/>
                        <a:pt x="0" y="214"/>
                        <a:pt x="81" y="536"/>
                      </a:cubicBezTo>
                      <a:cubicBezTo>
                        <a:pt x="147" y="747"/>
                        <a:pt x="312" y="838"/>
                        <a:pt x="477" y="838"/>
                      </a:cubicBezTo>
                      <a:cubicBezTo>
                        <a:pt x="729" y="838"/>
                        <a:pt x="982" y="626"/>
                        <a:pt x="881" y="303"/>
                      </a:cubicBezTo>
                      <a:cubicBezTo>
                        <a:pt x="828" y="92"/>
                        <a:pt x="671" y="1"/>
                        <a:pt x="50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06" name="Google Shape;21606;p61"/>
                <p:cNvSpPr/>
                <p:nvPr/>
              </p:nvSpPr>
              <p:spPr>
                <a:xfrm>
                  <a:off x="7650300" y="2134025"/>
                  <a:ext cx="23375" cy="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5" h="838" extrusionOk="0">
                      <a:moveTo>
                        <a:pt x="483" y="1"/>
                      </a:moveTo>
                      <a:cubicBezTo>
                        <a:pt x="388" y="1"/>
                        <a:pt x="291" y="35"/>
                        <a:pt x="201" y="110"/>
                      </a:cubicBezTo>
                      <a:cubicBezTo>
                        <a:pt x="34" y="244"/>
                        <a:pt x="1" y="511"/>
                        <a:pt x="168" y="677"/>
                      </a:cubicBezTo>
                      <a:cubicBezTo>
                        <a:pt x="241" y="788"/>
                        <a:pt x="355" y="837"/>
                        <a:pt x="470" y="837"/>
                      </a:cubicBezTo>
                      <a:cubicBezTo>
                        <a:pt x="565" y="837"/>
                        <a:pt x="660" y="804"/>
                        <a:pt x="735" y="744"/>
                      </a:cubicBezTo>
                      <a:cubicBezTo>
                        <a:pt x="902" y="611"/>
                        <a:pt x="935" y="344"/>
                        <a:pt x="802" y="144"/>
                      </a:cubicBezTo>
                      <a:cubicBezTo>
                        <a:pt x="710" y="52"/>
                        <a:pt x="598" y="1"/>
                        <a:pt x="48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07" name="Google Shape;21607;p61"/>
                <p:cNvSpPr/>
                <p:nvPr/>
              </p:nvSpPr>
              <p:spPr>
                <a:xfrm>
                  <a:off x="7659475" y="2079025"/>
                  <a:ext cx="425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3" h="1518" extrusionOk="0">
                      <a:moveTo>
                        <a:pt x="886" y="1"/>
                      </a:moveTo>
                      <a:cubicBezTo>
                        <a:pt x="803" y="1"/>
                        <a:pt x="718" y="14"/>
                        <a:pt x="635" y="42"/>
                      </a:cubicBezTo>
                      <a:cubicBezTo>
                        <a:pt x="234" y="175"/>
                        <a:pt x="1" y="609"/>
                        <a:pt x="134" y="1009"/>
                      </a:cubicBezTo>
                      <a:cubicBezTo>
                        <a:pt x="240" y="1326"/>
                        <a:pt x="533" y="1518"/>
                        <a:pt x="850" y="1518"/>
                      </a:cubicBezTo>
                      <a:cubicBezTo>
                        <a:pt x="933" y="1518"/>
                        <a:pt x="1018" y="1504"/>
                        <a:pt x="1102" y="1476"/>
                      </a:cubicBezTo>
                      <a:cubicBezTo>
                        <a:pt x="1502" y="1343"/>
                        <a:pt x="1702" y="909"/>
                        <a:pt x="1569" y="509"/>
                      </a:cubicBezTo>
                      <a:cubicBezTo>
                        <a:pt x="1489" y="192"/>
                        <a:pt x="1201" y="1"/>
                        <a:pt x="88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08" name="Google Shape;21608;p61"/>
                <p:cNvSpPr/>
                <p:nvPr/>
              </p:nvSpPr>
              <p:spPr>
                <a:xfrm>
                  <a:off x="7933875" y="2836900"/>
                  <a:ext cx="45875" cy="3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5" h="1527" extrusionOk="0">
                      <a:moveTo>
                        <a:pt x="844" y="1"/>
                      </a:moveTo>
                      <a:cubicBezTo>
                        <a:pt x="400" y="1"/>
                        <a:pt x="0" y="386"/>
                        <a:pt x="99" y="883"/>
                      </a:cubicBezTo>
                      <a:cubicBezTo>
                        <a:pt x="159" y="1272"/>
                        <a:pt x="461" y="1527"/>
                        <a:pt x="836" y="1527"/>
                      </a:cubicBezTo>
                      <a:cubicBezTo>
                        <a:pt x="878" y="1527"/>
                        <a:pt x="922" y="1523"/>
                        <a:pt x="967" y="1516"/>
                      </a:cubicBezTo>
                      <a:cubicBezTo>
                        <a:pt x="1634" y="1416"/>
                        <a:pt x="1834" y="549"/>
                        <a:pt x="1300" y="149"/>
                      </a:cubicBezTo>
                      <a:cubicBezTo>
                        <a:pt x="1155" y="46"/>
                        <a:pt x="997" y="1"/>
                        <a:pt x="84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09" name="Google Shape;21609;p61"/>
                <p:cNvSpPr/>
                <p:nvPr/>
              </p:nvSpPr>
              <p:spPr>
                <a:xfrm>
                  <a:off x="7873800" y="3533600"/>
                  <a:ext cx="45725" cy="3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1537" extrusionOk="0">
                      <a:moveTo>
                        <a:pt x="878" y="1"/>
                      </a:moveTo>
                      <a:cubicBezTo>
                        <a:pt x="563" y="1"/>
                        <a:pt x="244" y="188"/>
                        <a:pt x="134" y="534"/>
                      </a:cubicBezTo>
                      <a:cubicBezTo>
                        <a:pt x="1" y="935"/>
                        <a:pt x="234" y="1368"/>
                        <a:pt x="634" y="1502"/>
                      </a:cubicBezTo>
                      <a:cubicBezTo>
                        <a:pt x="710" y="1526"/>
                        <a:pt x="785" y="1537"/>
                        <a:pt x="858" y="1537"/>
                      </a:cubicBezTo>
                      <a:cubicBezTo>
                        <a:pt x="1398" y="1537"/>
                        <a:pt x="1829" y="930"/>
                        <a:pt x="1535" y="401"/>
                      </a:cubicBezTo>
                      <a:cubicBezTo>
                        <a:pt x="1399" y="129"/>
                        <a:pt x="1140" y="1"/>
                        <a:pt x="87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10" name="Google Shape;21610;p61"/>
                <p:cNvSpPr/>
                <p:nvPr/>
              </p:nvSpPr>
              <p:spPr>
                <a:xfrm>
                  <a:off x="7368450" y="4279875"/>
                  <a:ext cx="47325" cy="3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3" h="1520" extrusionOk="0">
                      <a:moveTo>
                        <a:pt x="942" y="1"/>
                      </a:moveTo>
                      <a:cubicBezTo>
                        <a:pt x="829" y="1"/>
                        <a:pt x="714" y="24"/>
                        <a:pt x="601" y="71"/>
                      </a:cubicBezTo>
                      <a:cubicBezTo>
                        <a:pt x="0" y="371"/>
                        <a:pt x="34" y="1239"/>
                        <a:pt x="667" y="1472"/>
                      </a:cubicBezTo>
                      <a:cubicBezTo>
                        <a:pt x="761" y="1505"/>
                        <a:pt x="853" y="1520"/>
                        <a:pt x="942" y="1520"/>
                      </a:cubicBezTo>
                      <a:cubicBezTo>
                        <a:pt x="1485" y="1520"/>
                        <a:pt x="1893" y="954"/>
                        <a:pt x="1635" y="438"/>
                      </a:cubicBezTo>
                      <a:cubicBezTo>
                        <a:pt x="1491" y="151"/>
                        <a:pt x="1227" y="1"/>
                        <a:pt x="94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11" name="Google Shape;21611;p61"/>
                <p:cNvSpPr/>
                <p:nvPr/>
              </p:nvSpPr>
              <p:spPr>
                <a:xfrm>
                  <a:off x="7210000" y="4382775"/>
                  <a:ext cx="43250" cy="3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0" h="1516" extrusionOk="0">
                      <a:moveTo>
                        <a:pt x="878" y="1"/>
                      </a:moveTo>
                      <a:cubicBezTo>
                        <a:pt x="741" y="1"/>
                        <a:pt x="600" y="39"/>
                        <a:pt x="467" y="125"/>
                      </a:cubicBezTo>
                      <a:cubicBezTo>
                        <a:pt x="100" y="325"/>
                        <a:pt x="0" y="825"/>
                        <a:pt x="234" y="1159"/>
                      </a:cubicBezTo>
                      <a:cubicBezTo>
                        <a:pt x="390" y="1401"/>
                        <a:pt x="638" y="1515"/>
                        <a:pt x="881" y="1515"/>
                      </a:cubicBezTo>
                      <a:cubicBezTo>
                        <a:pt x="1207" y="1515"/>
                        <a:pt x="1525" y="1308"/>
                        <a:pt x="1602" y="925"/>
                      </a:cubicBezTo>
                      <a:cubicBezTo>
                        <a:pt x="1729" y="414"/>
                        <a:pt x="1328" y="1"/>
                        <a:pt x="87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12" name="Google Shape;21612;p61"/>
                <p:cNvSpPr/>
                <p:nvPr/>
              </p:nvSpPr>
              <p:spPr>
                <a:xfrm>
                  <a:off x="6837225" y="4632325"/>
                  <a:ext cx="45150" cy="3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6" h="1528" extrusionOk="0">
                      <a:moveTo>
                        <a:pt x="826" y="1"/>
                      </a:moveTo>
                      <a:cubicBezTo>
                        <a:pt x="775" y="1"/>
                        <a:pt x="722" y="6"/>
                        <a:pt x="668" y="16"/>
                      </a:cubicBezTo>
                      <a:cubicBezTo>
                        <a:pt x="268" y="117"/>
                        <a:pt x="1" y="517"/>
                        <a:pt x="67" y="917"/>
                      </a:cubicBezTo>
                      <a:cubicBezTo>
                        <a:pt x="165" y="1308"/>
                        <a:pt x="504" y="1527"/>
                        <a:pt x="841" y="1527"/>
                      </a:cubicBezTo>
                      <a:cubicBezTo>
                        <a:pt x="1079" y="1527"/>
                        <a:pt x="1317" y="1418"/>
                        <a:pt x="1468" y="1184"/>
                      </a:cubicBezTo>
                      <a:cubicBezTo>
                        <a:pt x="1806" y="663"/>
                        <a:pt x="1410" y="1"/>
                        <a:pt x="82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13" name="Google Shape;21613;p61"/>
                <p:cNvSpPr/>
                <p:nvPr/>
              </p:nvSpPr>
              <p:spPr>
                <a:xfrm>
                  <a:off x="6416925" y="4679325"/>
                  <a:ext cx="45450" cy="3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8" h="1523" extrusionOk="0">
                      <a:moveTo>
                        <a:pt x="816" y="0"/>
                      </a:moveTo>
                      <a:cubicBezTo>
                        <a:pt x="789" y="0"/>
                        <a:pt x="762" y="2"/>
                        <a:pt x="735" y="4"/>
                      </a:cubicBezTo>
                      <a:cubicBezTo>
                        <a:pt x="334" y="38"/>
                        <a:pt x="1" y="405"/>
                        <a:pt x="67" y="838"/>
                      </a:cubicBezTo>
                      <a:cubicBezTo>
                        <a:pt x="110" y="1261"/>
                        <a:pt x="459" y="1523"/>
                        <a:pt x="820" y="1523"/>
                      </a:cubicBezTo>
                      <a:cubicBezTo>
                        <a:pt x="1030" y="1523"/>
                        <a:pt x="1243" y="1435"/>
                        <a:pt x="1402" y="1239"/>
                      </a:cubicBezTo>
                      <a:cubicBezTo>
                        <a:pt x="1818" y="727"/>
                        <a:pt x="1436" y="0"/>
                        <a:pt x="81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14" name="Google Shape;21614;p61"/>
                <p:cNvSpPr/>
                <p:nvPr/>
              </p:nvSpPr>
              <p:spPr>
                <a:xfrm>
                  <a:off x="5985500" y="4634325"/>
                  <a:ext cx="52325" cy="3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3" h="1540" extrusionOk="0">
                      <a:moveTo>
                        <a:pt x="1047" y="1"/>
                      </a:moveTo>
                      <a:cubicBezTo>
                        <a:pt x="75" y="1"/>
                        <a:pt x="0" y="1440"/>
                        <a:pt x="979" y="1538"/>
                      </a:cubicBezTo>
                      <a:cubicBezTo>
                        <a:pt x="1001" y="1539"/>
                        <a:pt x="1022" y="1540"/>
                        <a:pt x="1042" y="1540"/>
                      </a:cubicBezTo>
                      <a:cubicBezTo>
                        <a:pt x="1985" y="1540"/>
                        <a:pt x="2092" y="68"/>
                        <a:pt x="1113" y="3"/>
                      </a:cubicBezTo>
                      <a:cubicBezTo>
                        <a:pt x="1090" y="2"/>
                        <a:pt x="1068" y="1"/>
                        <a:pt x="104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15" name="Google Shape;21615;p61"/>
                <p:cNvSpPr/>
                <p:nvPr/>
              </p:nvSpPr>
              <p:spPr>
                <a:xfrm>
                  <a:off x="5839125" y="4603000"/>
                  <a:ext cx="45775" cy="3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1" h="1543" extrusionOk="0">
                      <a:moveTo>
                        <a:pt x="858" y="1"/>
                      </a:moveTo>
                      <a:cubicBezTo>
                        <a:pt x="514" y="1"/>
                        <a:pt x="187" y="246"/>
                        <a:pt x="130" y="589"/>
                      </a:cubicBezTo>
                      <a:cubicBezTo>
                        <a:pt x="0" y="1106"/>
                        <a:pt x="412" y="1543"/>
                        <a:pt x="867" y="1543"/>
                      </a:cubicBezTo>
                      <a:cubicBezTo>
                        <a:pt x="1000" y="1543"/>
                        <a:pt x="1136" y="1506"/>
                        <a:pt x="1264" y="1423"/>
                      </a:cubicBezTo>
                      <a:cubicBezTo>
                        <a:pt x="1831" y="1056"/>
                        <a:pt x="1697" y="155"/>
                        <a:pt x="1030" y="22"/>
                      </a:cubicBezTo>
                      <a:cubicBezTo>
                        <a:pt x="973" y="8"/>
                        <a:pt x="915" y="1"/>
                        <a:pt x="85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16" name="Google Shape;21616;p61"/>
                <p:cNvSpPr/>
                <p:nvPr/>
              </p:nvSpPr>
              <p:spPr>
                <a:xfrm>
                  <a:off x="5672700" y="4521425"/>
                  <a:ext cx="55850" cy="3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4" h="1557" extrusionOk="0">
                      <a:moveTo>
                        <a:pt x="1068" y="0"/>
                      </a:moveTo>
                      <a:cubicBezTo>
                        <a:pt x="350" y="0"/>
                        <a:pt x="0" y="1107"/>
                        <a:pt x="782" y="1484"/>
                      </a:cubicBezTo>
                      <a:cubicBezTo>
                        <a:pt x="899" y="1534"/>
                        <a:pt x="1012" y="1556"/>
                        <a:pt x="1117" y="1556"/>
                      </a:cubicBezTo>
                      <a:cubicBezTo>
                        <a:pt x="1850" y="1556"/>
                        <a:pt x="2233" y="462"/>
                        <a:pt x="1416" y="83"/>
                      </a:cubicBezTo>
                      <a:cubicBezTo>
                        <a:pt x="1293" y="26"/>
                        <a:pt x="1177" y="0"/>
                        <a:pt x="106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17" name="Google Shape;21617;p61"/>
                <p:cNvSpPr/>
                <p:nvPr/>
              </p:nvSpPr>
              <p:spPr>
                <a:xfrm>
                  <a:off x="5498350" y="4439075"/>
                  <a:ext cx="56850" cy="3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4" h="1571" extrusionOk="0">
                      <a:moveTo>
                        <a:pt x="1115" y="1"/>
                      </a:moveTo>
                      <a:cubicBezTo>
                        <a:pt x="448" y="1"/>
                        <a:pt x="0" y="973"/>
                        <a:pt x="718" y="1442"/>
                      </a:cubicBezTo>
                      <a:cubicBezTo>
                        <a:pt x="863" y="1531"/>
                        <a:pt x="1008" y="1570"/>
                        <a:pt x="1144" y="1570"/>
                      </a:cubicBezTo>
                      <a:cubicBezTo>
                        <a:pt x="1817" y="1570"/>
                        <a:pt x="2274" y="613"/>
                        <a:pt x="1552" y="141"/>
                      </a:cubicBezTo>
                      <a:cubicBezTo>
                        <a:pt x="1402" y="43"/>
                        <a:pt x="1254" y="1"/>
                        <a:pt x="111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618" name="Google Shape;21618;p61"/>
              <p:cNvGrpSpPr/>
              <p:nvPr/>
            </p:nvGrpSpPr>
            <p:grpSpPr>
              <a:xfrm rot="-5290220" flipH="1">
                <a:off x="3509477" y="1834684"/>
                <a:ext cx="2834905" cy="2654364"/>
                <a:chOff x="5272775" y="2011375"/>
                <a:chExt cx="3027200" cy="2935100"/>
              </a:xfrm>
            </p:grpSpPr>
            <p:sp>
              <p:nvSpPr>
                <p:cNvPr id="21619" name="Google Shape;21619;p61"/>
                <p:cNvSpPr/>
                <p:nvPr/>
              </p:nvSpPr>
              <p:spPr>
                <a:xfrm>
                  <a:off x="6106700" y="2471800"/>
                  <a:ext cx="13375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5" extrusionOk="0">
                      <a:moveTo>
                        <a:pt x="280" y="1"/>
                      </a:moveTo>
                      <a:cubicBezTo>
                        <a:pt x="218" y="1"/>
                        <a:pt x="151" y="26"/>
                        <a:pt x="101" y="76"/>
                      </a:cubicBezTo>
                      <a:cubicBezTo>
                        <a:pt x="1" y="142"/>
                        <a:pt x="1" y="309"/>
                        <a:pt x="101" y="409"/>
                      </a:cubicBezTo>
                      <a:cubicBezTo>
                        <a:pt x="134" y="459"/>
                        <a:pt x="193" y="484"/>
                        <a:pt x="255" y="484"/>
                      </a:cubicBezTo>
                      <a:cubicBezTo>
                        <a:pt x="318" y="484"/>
                        <a:pt x="384" y="459"/>
                        <a:pt x="435" y="409"/>
                      </a:cubicBezTo>
                      <a:cubicBezTo>
                        <a:pt x="535" y="309"/>
                        <a:pt x="535" y="176"/>
                        <a:pt x="435" y="76"/>
                      </a:cubicBezTo>
                      <a:cubicBezTo>
                        <a:pt x="401" y="26"/>
                        <a:pt x="343" y="1"/>
                        <a:pt x="28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20" name="Google Shape;21620;p61"/>
                <p:cNvSpPr/>
                <p:nvPr/>
              </p:nvSpPr>
              <p:spPr>
                <a:xfrm>
                  <a:off x="5595700" y="3047225"/>
                  <a:ext cx="14025" cy="1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480" extrusionOk="0">
                      <a:moveTo>
                        <a:pt x="293" y="0"/>
                      </a:moveTo>
                      <a:cubicBezTo>
                        <a:pt x="235" y="0"/>
                        <a:pt x="176" y="25"/>
                        <a:pt x="126" y="75"/>
                      </a:cubicBezTo>
                      <a:lnTo>
                        <a:pt x="126" y="108"/>
                      </a:lnTo>
                      <a:cubicBezTo>
                        <a:pt x="1" y="284"/>
                        <a:pt x="140" y="479"/>
                        <a:pt x="316" y="479"/>
                      </a:cubicBezTo>
                      <a:cubicBezTo>
                        <a:pt x="374" y="479"/>
                        <a:pt x="436" y="458"/>
                        <a:pt x="493" y="409"/>
                      </a:cubicBezTo>
                      <a:cubicBezTo>
                        <a:pt x="560" y="309"/>
                        <a:pt x="560" y="175"/>
                        <a:pt x="460" y="75"/>
                      </a:cubicBezTo>
                      <a:cubicBezTo>
                        <a:pt x="410" y="25"/>
                        <a:pt x="352" y="0"/>
                        <a:pt x="29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21" name="Google Shape;21621;p61"/>
                <p:cNvSpPr/>
                <p:nvPr/>
              </p:nvSpPr>
              <p:spPr>
                <a:xfrm>
                  <a:off x="5931575" y="2955475"/>
                  <a:ext cx="13375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9" extrusionOk="0">
                      <a:moveTo>
                        <a:pt x="238" y="0"/>
                      </a:moveTo>
                      <a:cubicBezTo>
                        <a:pt x="215" y="0"/>
                        <a:pt x="191" y="3"/>
                        <a:pt x="168" y="9"/>
                      </a:cubicBezTo>
                      <a:cubicBezTo>
                        <a:pt x="68" y="76"/>
                        <a:pt x="1" y="209"/>
                        <a:pt x="34" y="343"/>
                      </a:cubicBezTo>
                      <a:cubicBezTo>
                        <a:pt x="85" y="445"/>
                        <a:pt x="175" y="488"/>
                        <a:pt x="274" y="488"/>
                      </a:cubicBezTo>
                      <a:cubicBezTo>
                        <a:pt x="305" y="488"/>
                        <a:pt x="336" y="484"/>
                        <a:pt x="368" y="476"/>
                      </a:cubicBezTo>
                      <a:cubicBezTo>
                        <a:pt x="501" y="409"/>
                        <a:pt x="535" y="276"/>
                        <a:pt x="501" y="143"/>
                      </a:cubicBezTo>
                      <a:cubicBezTo>
                        <a:pt x="446" y="60"/>
                        <a:pt x="346" y="0"/>
                        <a:pt x="23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22" name="Google Shape;21622;p61"/>
                <p:cNvSpPr/>
                <p:nvPr/>
              </p:nvSpPr>
              <p:spPr>
                <a:xfrm>
                  <a:off x="8152325" y="2173500"/>
                  <a:ext cx="16325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" h="508" extrusionOk="0">
                      <a:moveTo>
                        <a:pt x="293" y="0"/>
                      </a:moveTo>
                      <a:cubicBezTo>
                        <a:pt x="254" y="0"/>
                        <a:pt x="212" y="10"/>
                        <a:pt x="168" y="32"/>
                      </a:cubicBezTo>
                      <a:cubicBezTo>
                        <a:pt x="68" y="66"/>
                        <a:pt x="1" y="199"/>
                        <a:pt x="34" y="333"/>
                      </a:cubicBezTo>
                      <a:cubicBezTo>
                        <a:pt x="62" y="443"/>
                        <a:pt x="158" y="508"/>
                        <a:pt x="266" y="508"/>
                      </a:cubicBezTo>
                      <a:cubicBezTo>
                        <a:pt x="289" y="508"/>
                        <a:pt x="312" y="505"/>
                        <a:pt x="335" y="499"/>
                      </a:cubicBezTo>
                      <a:cubicBezTo>
                        <a:pt x="653" y="413"/>
                        <a:pt x="545" y="0"/>
                        <a:pt x="29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23" name="Google Shape;21623;p61"/>
                <p:cNvSpPr/>
                <p:nvPr/>
              </p:nvSpPr>
              <p:spPr>
                <a:xfrm>
                  <a:off x="8125650" y="2210475"/>
                  <a:ext cx="13175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" h="489" extrusionOk="0">
                      <a:moveTo>
                        <a:pt x="264" y="0"/>
                      </a:moveTo>
                      <a:cubicBezTo>
                        <a:pt x="186" y="0"/>
                        <a:pt x="109" y="37"/>
                        <a:pt x="67" y="121"/>
                      </a:cubicBezTo>
                      <a:cubicBezTo>
                        <a:pt x="1" y="221"/>
                        <a:pt x="1" y="355"/>
                        <a:pt x="134" y="455"/>
                      </a:cubicBezTo>
                      <a:cubicBezTo>
                        <a:pt x="172" y="478"/>
                        <a:pt x="214" y="488"/>
                        <a:pt x="255" y="488"/>
                      </a:cubicBezTo>
                      <a:cubicBezTo>
                        <a:pt x="394" y="488"/>
                        <a:pt x="527" y="368"/>
                        <a:pt x="501" y="188"/>
                      </a:cubicBezTo>
                      <a:cubicBezTo>
                        <a:pt x="482" y="72"/>
                        <a:pt x="372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24" name="Google Shape;21624;p61"/>
                <p:cNvSpPr/>
                <p:nvPr/>
              </p:nvSpPr>
              <p:spPr>
                <a:xfrm>
                  <a:off x="6069175" y="3281375"/>
                  <a:ext cx="13950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8" h="484" extrusionOk="0">
                      <a:moveTo>
                        <a:pt x="247" y="1"/>
                      </a:moveTo>
                      <a:cubicBezTo>
                        <a:pt x="220" y="1"/>
                        <a:pt x="193" y="6"/>
                        <a:pt x="168" y="16"/>
                      </a:cubicBezTo>
                      <a:cubicBezTo>
                        <a:pt x="34" y="82"/>
                        <a:pt x="1" y="249"/>
                        <a:pt x="68" y="349"/>
                      </a:cubicBezTo>
                      <a:cubicBezTo>
                        <a:pt x="113" y="441"/>
                        <a:pt x="194" y="484"/>
                        <a:pt x="275" y="484"/>
                      </a:cubicBezTo>
                      <a:cubicBezTo>
                        <a:pt x="370" y="484"/>
                        <a:pt x="465" y="424"/>
                        <a:pt x="501" y="316"/>
                      </a:cubicBezTo>
                      <a:cubicBezTo>
                        <a:pt x="558" y="146"/>
                        <a:pt x="399" y="1"/>
                        <a:pt x="24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25" name="Google Shape;21625;p61"/>
                <p:cNvSpPr/>
                <p:nvPr/>
              </p:nvSpPr>
              <p:spPr>
                <a:xfrm>
                  <a:off x="5326975" y="3766100"/>
                  <a:ext cx="16450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" h="508" extrusionOk="0">
                      <a:moveTo>
                        <a:pt x="298" y="1"/>
                      </a:moveTo>
                      <a:cubicBezTo>
                        <a:pt x="256" y="1"/>
                        <a:pt x="212" y="13"/>
                        <a:pt x="168" y="41"/>
                      </a:cubicBezTo>
                      <a:cubicBezTo>
                        <a:pt x="34" y="107"/>
                        <a:pt x="1" y="274"/>
                        <a:pt x="101" y="374"/>
                      </a:cubicBezTo>
                      <a:cubicBezTo>
                        <a:pt x="145" y="463"/>
                        <a:pt x="234" y="508"/>
                        <a:pt x="318" y="508"/>
                      </a:cubicBezTo>
                      <a:cubicBezTo>
                        <a:pt x="360" y="508"/>
                        <a:pt x="401" y="497"/>
                        <a:pt x="435" y="474"/>
                      </a:cubicBezTo>
                      <a:cubicBezTo>
                        <a:pt x="657" y="307"/>
                        <a:pt x="508" y="1"/>
                        <a:pt x="29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26" name="Google Shape;21626;p61"/>
                <p:cNvSpPr/>
                <p:nvPr/>
              </p:nvSpPr>
              <p:spPr>
                <a:xfrm>
                  <a:off x="6218575" y="3441950"/>
                  <a:ext cx="10750" cy="1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413" extrusionOk="0">
                      <a:moveTo>
                        <a:pt x="302" y="0"/>
                      </a:moveTo>
                      <a:cubicBezTo>
                        <a:pt x="165" y="0"/>
                        <a:pt x="1" y="413"/>
                        <a:pt x="189" y="413"/>
                      </a:cubicBezTo>
                      <a:cubicBezTo>
                        <a:pt x="210" y="413"/>
                        <a:pt x="234" y="408"/>
                        <a:pt x="263" y="398"/>
                      </a:cubicBezTo>
                      <a:cubicBezTo>
                        <a:pt x="363" y="364"/>
                        <a:pt x="429" y="231"/>
                        <a:pt x="396" y="97"/>
                      </a:cubicBezTo>
                      <a:cubicBezTo>
                        <a:pt x="371" y="28"/>
                        <a:pt x="337" y="0"/>
                        <a:pt x="30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27" name="Google Shape;21627;p61"/>
                <p:cNvSpPr/>
                <p:nvPr/>
              </p:nvSpPr>
              <p:spPr>
                <a:xfrm>
                  <a:off x="6526175" y="4097550"/>
                  <a:ext cx="14200" cy="1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94" extrusionOk="0">
                      <a:moveTo>
                        <a:pt x="288" y="1"/>
                      </a:moveTo>
                      <a:cubicBezTo>
                        <a:pt x="239" y="1"/>
                        <a:pt x="187" y="19"/>
                        <a:pt x="134" y="59"/>
                      </a:cubicBezTo>
                      <a:cubicBezTo>
                        <a:pt x="34" y="126"/>
                        <a:pt x="1" y="259"/>
                        <a:pt x="67" y="392"/>
                      </a:cubicBezTo>
                      <a:cubicBezTo>
                        <a:pt x="132" y="457"/>
                        <a:pt x="210" y="494"/>
                        <a:pt x="285" y="494"/>
                      </a:cubicBezTo>
                      <a:cubicBezTo>
                        <a:pt x="326" y="494"/>
                        <a:pt x="365" y="483"/>
                        <a:pt x="401" y="459"/>
                      </a:cubicBezTo>
                      <a:cubicBezTo>
                        <a:pt x="534" y="359"/>
                        <a:pt x="568" y="226"/>
                        <a:pt x="468" y="126"/>
                      </a:cubicBezTo>
                      <a:cubicBezTo>
                        <a:pt x="427" y="45"/>
                        <a:pt x="362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28" name="Google Shape;21628;p61"/>
                <p:cNvSpPr/>
                <p:nvPr/>
              </p:nvSpPr>
              <p:spPr>
                <a:xfrm>
                  <a:off x="6346050" y="4366175"/>
                  <a:ext cx="13825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" h="489" extrusionOk="0">
                      <a:moveTo>
                        <a:pt x="278" y="1"/>
                      </a:moveTo>
                      <a:cubicBezTo>
                        <a:pt x="202" y="1"/>
                        <a:pt x="123" y="38"/>
                        <a:pt x="67" y="122"/>
                      </a:cubicBezTo>
                      <a:cubicBezTo>
                        <a:pt x="0" y="222"/>
                        <a:pt x="34" y="388"/>
                        <a:pt x="134" y="455"/>
                      </a:cubicBezTo>
                      <a:cubicBezTo>
                        <a:pt x="180" y="478"/>
                        <a:pt x="227" y="489"/>
                        <a:pt x="273" y="489"/>
                      </a:cubicBezTo>
                      <a:cubicBezTo>
                        <a:pt x="425" y="489"/>
                        <a:pt x="552" y="368"/>
                        <a:pt x="501" y="188"/>
                      </a:cubicBezTo>
                      <a:cubicBezTo>
                        <a:pt x="481" y="72"/>
                        <a:pt x="383" y="1"/>
                        <a:pt x="27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29" name="Google Shape;21629;p61"/>
                <p:cNvSpPr/>
                <p:nvPr/>
              </p:nvSpPr>
              <p:spPr>
                <a:xfrm>
                  <a:off x="8083500" y="3369150"/>
                  <a:ext cx="13825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" h="485" extrusionOk="0">
                      <a:moveTo>
                        <a:pt x="292" y="1"/>
                      </a:moveTo>
                      <a:cubicBezTo>
                        <a:pt x="192" y="1"/>
                        <a:pt x="90" y="60"/>
                        <a:pt x="52" y="174"/>
                      </a:cubicBezTo>
                      <a:cubicBezTo>
                        <a:pt x="0" y="329"/>
                        <a:pt x="129" y="484"/>
                        <a:pt x="282" y="484"/>
                      </a:cubicBezTo>
                      <a:cubicBezTo>
                        <a:pt x="327" y="484"/>
                        <a:pt x="374" y="471"/>
                        <a:pt x="419" y="441"/>
                      </a:cubicBezTo>
                      <a:cubicBezTo>
                        <a:pt x="519" y="374"/>
                        <a:pt x="552" y="241"/>
                        <a:pt x="486" y="107"/>
                      </a:cubicBezTo>
                      <a:cubicBezTo>
                        <a:pt x="442" y="35"/>
                        <a:pt x="368" y="1"/>
                        <a:pt x="29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30" name="Google Shape;21630;p61"/>
                <p:cNvSpPr/>
                <p:nvPr/>
              </p:nvSpPr>
              <p:spPr>
                <a:xfrm>
                  <a:off x="7163850" y="4549850"/>
                  <a:ext cx="15325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489" extrusionOk="0">
                      <a:moveTo>
                        <a:pt x="336" y="0"/>
                      </a:moveTo>
                      <a:cubicBezTo>
                        <a:pt x="151" y="0"/>
                        <a:pt x="1" y="236"/>
                        <a:pt x="179" y="413"/>
                      </a:cubicBezTo>
                      <a:cubicBezTo>
                        <a:pt x="212" y="463"/>
                        <a:pt x="270" y="488"/>
                        <a:pt x="333" y="488"/>
                      </a:cubicBezTo>
                      <a:cubicBezTo>
                        <a:pt x="395" y="488"/>
                        <a:pt x="462" y="463"/>
                        <a:pt x="512" y="413"/>
                      </a:cubicBezTo>
                      <a:cubicBezTo>
                        <a:pt x="612" y="347"/>
                        <a:pt x="612" y="180"/>
                        <a:pt x="512" y="80"/>
                      </a:cubicBezTo>
                      <a:cubicBezTo>
                        <a:pt x="456" y="24"/>
                        <a:pt x="394" y="0"/>
                        <a:pt x="33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31" name="Google Shape;21631;p61"/>
                <p:cNvSpPr/>
                <p:nvPr/>
              </p:nvSpPr>
              <p:spPr>
                <a:xfrm>
                  <a:off x="5533200" y="4799325"/>
                  <a:ext cx="16475" cy="1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" h="492" extrusionOk="0">
                      <a:moveTo>
                        <a:pt x="362" y="1"/>
                      </a:moveTo>
                      <a:cubicBezTo>
                        <a:pt x="166" y="1"/>
                        <a:pt x="1" y="267"/>
                        <a:pt x="225" y="442"/>
                      </a:cubicBezTo>
                      <a:cubicBezTo>
                        <a:pt x="258" y="475"/>
                        <a:pt x="316" y="492"/>
                        <a:pt x="379" y="492"/>
                      </a:cubicBezTo>
                      <a:cubicBezTo>
                        <a:pt x="441" y="492"/>
                        <a:pt x="508" y="475"/>
                        <a:pt x="558" y="442"/>
                      </a:cubicBezTo>
                      <a:cubicBezTo>
                        <a:pt x="625" y="341"/>
                        <a:pt x="658" y="175"/>
                        <a:pt x="558" y="108"/>
                      </a:cubicBezTo>
                      <a:cubicBezTo>
                        <a:pt x="499" y="32"/>
                        <a:pt x="429" y="1"/>
                        <a:pt x="36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32" name="Google Shape;21632;p61"/>
                <p:cNvSpPr/>
                <p:nvPr/>
              </p:nvSpPr>
              <p:spPr>
                <a:xfrm>
                  <a:off x="7781700" y="4934425"/>
                  <a:ext cx="16600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482" extrusionOk="0">
                      <a:moveTo>
                        <a:pt x="310" y="1"/>
                      </a:moveTo>
                      <a:cubicBezTo>
                        <a:pt x="291" y="1"/>
                        <a:pt x="270" y="3"/>
                        <a:pt x="249" y="8"/>
                      </a:cubicBezTo>
                      <a:cubicBezTo>
                        <a:pt x="1" y="101"/>
                        <a:pt x="99" y="482"/>
                        <a:pt x="354" y="482"/>
                      </a:cubicBezTo>
                      <a:cubicBezTo>
                        <a:pt x="374" y="482"/>
                        <a:pt x="394" y="479"/>
                        <a:pt x="416" y="475"/>
                      </a:cubicBezTo>
                      <a:cubicBezTo>
                        <a:pt x="664" y="382"/>
                        <a:pt x="566" y="1"/>
                        <a:pt x="31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33" name="Google Shape;21633;p61"/>
                <p:cNvSpPr/>
                <p:nvPr/>
              </p:nvSpPr>
              <p:spPr>
                <a:xfrm>
                  <a:off x="7923850" y="2065875"/>
                  <a:ext cx="12525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502" extrusionOk="0">
                      <a:moveTo>
                        <a:pt x="267" y="1"/>
                      </a:moveTo>
                      <a:cubicBezTo>
                        <a:pt x="134" y="1"/>
                        <a:pt x="33" y="101"/>
                        <a:pt x="33" y="234"/>
                      </a:cubicBezTo>
                      <a:cubicBezTo>
                        <a:pt x="0" y="368"/>
                        <a:pt x="134" y="501"/>
                        <a:pt x="267" y="501"/>
                      </a:cubicBezTo>
                      <a:cubicBezTo>
                        <a:pt x="400" y="501"/>
                        <a:pt x="500" y="401"/>
                        <a:pt x="500" y="268"/>
                      </a:cubicBezTo>
                      <a:cubicBezTo>
                        <a:pt x="500" y="134"/>
                        <a:pt x="400" y="1"/>
                        <a:pt x="26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34" name="Google Shape;21634;p61"/>
                <p:cNvSpPr/>
                <p:nvPr/>
              </p:nvSpPr>
              <p:spPr>
                <a:xfrm>
                  <a:off x="8007525" y="2054175"/>
                  <a:ext cx="16975" cy="1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" h="471" extrusionOk="0">
                      <a:moveTo>
                        <a:pt x="353" y="0"/>
                      </a:moveTo>
                      <a:cubicBezTo>
                        <a:pt x="343" y="0"/>
                        <a:pt x="333" y="1"/>
                        <a:pt x="322" y="2"/>
                      </a:cubicBezTo>
                      <a:cubicBezTo>
                        <a:pt x="0" y="34"/>
                        <a:pt x="51" y="471"/>
                        <a:pt x="356" y="471"/>
                      </a:cubicBezTo>
                      <a:cubicBezTo>
                        <a:pt x="366" y="471"/>
                        <a:pt x="378" y="470"/>
                        <a:pt x="389" y="469"/>
                      </a:cubicBezTo>
                      <a:cubicBezTo>
                        <a:pt x="679" y="437"/>
                        <a:pt x="627" y="0"/>
                        <a:pt x="35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35" name="Google Shape;21635;p61"/>
                <p:cNvSpPr/>
                <p:nvPr/>
              </p:nvSpPr>
              <p:spPr>
                <a:xfrm>
                  <a:off x="8209875" y="2482825"/>
                  <a:ext cx="13375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9" extrusionOk="0">
                      <a:moveTo>
                        <a:pt x="270" y="0"/>
                      </a:moveTo>
                      <a:cubicBezTo>
                        <a:pt x="208" y="0"/>
                        <a:pt x="146" y="22"/>
                        <a:pt x="101" y="68"/>
                      </a:cubicBezTo>
                      <a:cubicBezTo>
                        <a:pt x="1" y="168"/>
                        <a:pt x="34" y="335"/>
                        <a:pt x="134" y="435"/>
                      </a:cubicBezTo>
                      <a:cubicBezTo>
                        <a:pt x="181" y="472"/>
                        <a:pt x="232" y="489"/>
                        <a:pt x="283" y="489"/>
                      </a:cubicBezTo>
                      <a:cubicBezTo>
                        <a:pt x="413" y="489"/>
                        <a:pt x="534" y="379"/>
                        <a:pt x="534" y="235"/>
                      </a:cubicBezTo>
                      <a:cubicBezTo>
                        <a:pt x="512" y="82"/>
                        <a:pt x="390" y="0"/>
                        <a:pt x="27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36" name="Google Shape;21636;p61"/>
                <p:cNvSpPr/>
                <p:nvPr/>
              </p:nvSpPr>
              <p:spPr>
                <a:xfrm>
                  <a:off x="7394300" y="4304825"/>
                  <a:ext cx="24625" cy="2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" h="825" extrusionOk="0">
                      <a:moveTo>
                        <a:pt x="475" y="0"/>
                      </a:moveTo>
                      <a:cubicBezTo>
                        <a:pt x="451" y="0"/>
                        <a:pt x="426" y="2"/>
                        <a:pt x="401" y="7"/>
                      </a:cubicBezTo>
                      <a:cubicBezTo>
                        <a:pt x="167" y="7"/>
                        <a:pt x="0" y="241"/>
                        <a:pt x="34" y="474"/>
                      </a:cubicBezTo>
                      <a:cubicBezTo>
                        <a:pt x="54" y="700"/>
                        <a:pt x="252" y="825"/>
                        <a:pt x="448" y="825"/>
                      </a:cubicBezTo>
                      <a:cubicBezTo>
                        <a:pt x="570" y="825"/>
                        <a:pt x="691" y="777"/>
                        <a:pt x="768" y="674"/>
                      </a:cubicBezTo>
                      <a:cubicBezTo>
                        <a:pt x="985" y="395"/>
                        <a:pt x="798" y="0"/>
                        <a:pt x="47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37" name="Google Shape;21637;p61"/>
                <p:cNvSpPr/>
                <p:nvPr/>
              </p:nvSpPr>
              <p:spPr>
                <a:xfrm>
                  <a:off x="7711550" y="3810525"/>
                  <a:ext cx="23025" cy="2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1" h="855" extrusionOk="0">
                      <a:moveTo>
                        <a:pt x="465" y="1"/>
                      </a:moveTo>
                      <a:cubicBezTo>
                        <a:pt x="212" y="1"/>
                        <a:pt x="1" y="246"/>
                        <a:pt x="53" y="532"/>
                      </a:cubicBezTo>
                      <a:cubicBezTo>
                        <a:pt x="91" y="743"/>
                        <a:pt x="272" y="854"/>
                        <a:pt x="458" y="854"/>
                      </a:cubicBezTo>
                      <a:cubicBezTo>
                        <a:pt x="595" y="854"/>
                        <a:pt x="735" y="793"/>
                        <a:pt x="820" y="665"/>
                      </a:cubicBezTo>
                      <a:cubicBezTo>
                        <a:pt x="920" y="465"/>
                        <a:pt x="887" y="198"/>
                        <a:pt x="687" y="65"/>
                      </a:cubicBezTo>
                      <a:cubicBezTo>
                        <a:pt x="613" y="21"/>
                        <a:pt x="537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38" name="Google Shape;21638;p61"/>
                <p:cNvSpPr/>
                <p:nvPr/>
              </p:nvSpPr>
              <p:spPr>
                <a:xfrm>
                  <a:off x="8108700" y="2112275"/>
                  <a:ext cx="26150" cy="2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" h="831" extrusionOk="0">
                      <a:moveTo>
                        <a:pt x="547" y="0"/>
                      </a:moveTo>
                      <a:cubicBezTo>
                        <a:pt x="396" y="0"/>
                        <a:pt x="247" y="75"/>
                        <a:pt x="178" y="213"/>
                      </a:cubicBezTo>
                      <a:cubicBezTo>
                        <a:pt x="1" y="509"/>
                        <a:pt x="216" y="830"/>
                        <a:pt x="523" y="830"/>
                      </a:cubicBezTo>
                      <a:cubicBezTo>
                        <a:pt x="562" y="830"/>
                        <a:pt x="603" y="825"/>
                        <a:pt x="645" y="814"/>
                      </a:cubicBezTo>
                      <a:cubicBezTo>
                        <a:pt x="1012" y="713"/>
                        <a:pt x="1045" y="246"/>
                        <a:pt x="745" y="46"/>
                      </a:cubicBezTo>
                      <a:cubicBezTo>
                        <a:pt x="683" y="15"/>
                        <a:pt x="615" y="0"/>
                        <a:pt x="54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39" name="Google Shape;21639;p61"/>
                <p:cNvSpPr/>
                <p:nvPr/>
              </p:nvSpPr>
              <p:spPr>
                <a:xfrm>
                  <a:off x="7454350" y="4887975"/>
                  <a:ext cx="21700" cy="2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" h="832" extrusionOk="0">
                      <a:moveTo>
                        <a:pt x="428" y="0"/>
                      </a:moveTo>
                      <a:cubicBezTo>
                        <a:pt x="219" y="0"/>
                        <a:pt x="22" y="155"/>
                        <a:pt x="0" y="398"/>
                      </a:cubicBezTo>
                      <a:cubicBezTo>
                        <a:pt x="0" y="656"/>
                        <a:pt x="215" y="832"/>
                        <a:pt x="435" y="832"/>
                      </a:cubicBezTo>
                      <a:cubicBezTo>
                        <a:pt x="528" y="832"/>
                        <a:pt x="621" y="801"/>
                        <a:pt x="701" y="732"/>
                      </a:cubicBezTo>
                      <a:cubicBezTo>
                        <a:pt x="867" y="565"/>
                        <a:pt x="867" y="298"/>
                        <a:pt x="734" y="131"/>
                      </a:cubicBezTo>
                      <a:cubicBezTo>
                        <a:pt x="644" y="41"/>
                        <a:pt x="534" y="0"/>
                        <a:pt x="42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40" name="Google Shape;21640;p61"/>
                <p:cNvSpPr/>
                <p:nvPr/>
              </p:nvSpPr>
              <p:spPr>
                <a:xfrm>
                  <a:off x="7936600" y="4793775"/>
                  <a:ext cx="44800" cy="3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2" h="1540" extrusionOk="0">
                      <a:moveTo>
                        <a:pt x="922" y="0"/>
                      </a:moveTo>
                      <a:cubicBezTo>
                        <a:pt x="410" y="0"/>
                        <a:pt x="0" y="532"/>
                        <a:pt x="224" y="1064"/>
                      </a:cubicBezTo>
                      <a:cubicBezTo>
                        <a:pt x="357" y="1381"/>
                        <a:pt x="649" y="1539"/>
                        <a:pt x="937" y="1539"/>
                      </a:cubicBezTo>
                      <a:cubicBezTo>
                        <a:pt x="1225" y="1539"/>
                        <a:pt x="1508" y="1381"/>
                        <a:pt x="1625" y="1064"/>
                      </a:cubicBezTo>
                      <a:cubicBezTo>
                        <a:pt x="1792" y="664"/>
                        <a:pt x="1592" y="230"/>
                        <a:pt x="1225" y="63"/>
                      </a:cubicBezTo>
                      <a:cubicBezTo>
                        <a:pt x="1123" y="20"/>
                        <a:pt x="1020" y="0"/>
                        <a:pt x="92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41" name="Google Shape;21641;p61"/>
                <p:cNvSpPr/>
                <p:nvPr/>
              </p:nvSpPr>
              <p:spPr>
                <a:xfrm>
                  <a:off x="5984125" y="4653325"/>
                  <a:ext cx="44025" cy="3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1" h="1525" extrusionOk="0">
                      <a:moveTo>
                        <a:pt x="883" y="0"/>
                      </a:moveTo>
                      <a:cubicBezTo>
                        <a:pt x="780" y="0"/>
                        <a:pt x="673" y="24"/>
                        <a:pt x="567" y="77"/>
                      </a:cubicBezTo>
                      <a:cubicBezTo>
                        <a:pt x="167" y="244"/>
                        <a:pt x="0" y="678"/>
                        <a:pt x="167" y="1078"/>
                      </a:cubicBezTo>
                      <a:cubicBezTo>
                        <a:pt x="299" y="1374"/>
                        <a:pt x="585" y="1524"/>
                        <a:pt x="868" y="1524"/>
                      </a:cubicBezTo>
                      <a:cubicBezTo>
                        <a:pt x="1160" y="1524"/>
                        <a:pt x="1450" y="1366"/>
                        <a:pt x="1568" y="1044"/>
                      </a:cubicBezTo>
                      <a:cubicBezTo>
                        <a:pt x="1761" y="522"/>
                        <a:pt x="1364" y="0"/>
                        <a:pt x="88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42" name="Google Shape;21642;p61"/>
                <p:cNvSpPr/>
                <p:nvPr/>
              </p:nvSpPr>
              <p:spPr>
                <a:xfrm>
                  <a:off x="5495625" y="4410425"/>
                  <a:ext cx="47375" cy="3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5" h="1534" extrusionOk="0">
                      <a:moveTo>
                        <a:pt x="956" y="1"/>
                      </a:moveTo>
                      <a:cubicBezTo>
                        <a:pt x="677" y="1"/>
                        <a:pt x="402" y="160"/>
                        <a:pt x="260" y="420"/>
                      </a:cubicBezTo>
                      <a:cubicBezTo>
                        <a:pt x="0" y="939"/>
                        <a:pt x="414" y="1533"/>
                        <a:pt x="941" y="1533"/>
                      </a:cubicBezTo>
                      <a:cubicBezTo>
                        <a:pt x="1023" y="1533"/>
                        <a:pt x="1108" y="1519"/>
                        <a:pt x="1194" y="1487"/>
                      </a:cubicBezTo>
                      <a:cubicBezTo>
                        <a:pt x="1828" y="1287"/>
                        <a:pt x="1894" y="386"/>
                        <a:pt x="1294" y="86"/>
                      </a:cubicBezTo>
                      <a:cubicBezTo>
                        <a:pt x="1187" y="28"/>
                        <a:pt x="1071" y="1"/>
                        <a:pt x="95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43" name="Google Shape;21643;p61"/>
                <p:cNvSpPr/>
                <p:nvPr/>
              </p:nvSpPr>
              <p:spPr>
                <a:xfrm>
                  <a:off x="7260875" y="3364475"/>
                  <a:ext cx="43375" cy="3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5" h="1521" extrusionOk="0">
                      <a:moveTo>
                        <a:pt x="866" y="0"/>
                      </a:moveTo>
                      <a:cubicBezTo>
                        <a:pt x="720" y="0"/>
                        <a:pt x="570" y="41"/>
                        <a:pt x="434" y="128"/>
                      </a:cubicBezTo>
                      <a:cubicBezTo>
                        <a:pt x="100" y="361"/>
                        <a:pt x="0" y="828"/>
                        <a:pt x="234" y="1162"/>
                      </a:cubicBezTo>
                      <a:cubicBezTo>
                        <a:pt x="382" y="1395"/>
                        <a:pt x="626" y="1521"/>
                        <a:pt x="878" y="1521"/>
                      </a:cubicBezTo>
                      <a:cubicBezTo>
                        <a:pt x="1021" y="1521"/>
                        <a:pt x="1168" y="1480"/>
                        <a:pt x="1301" y="1395"/>
                      </a:cubicBezTo>
                      <a:cubicBezTo>
                        <a:pt x="1635" y="1162"/>
                        <a:pt x="1735" y="695"/>
                        <a:pt x="1501" y="328"/>
                      </a:cubicBezTo>
                      <a:cubicBezTo>
                        <a:pt x="1354" y="118"/>
                        <a:pt x="1115" y="0"/>
                        <a:pt x="86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44" name="Google Shape;21644;p61"/>
                <p:cNvSpPr/>
                <p:nvPr/>
              </p:nvSpPr>
              <p:spPr>
                <a:xfrm>
                  <a:off x="7432725" y="2516450"/>
                  <a:ext cx="45000" cy="3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0" h="1515" extrusionOk="0">
                      <a:moveTo>
                        <a:pt x="973" y="0"/>
                      </a:moveTo>
                      <a:cubicBezTo>
                        <a:pt x="402" y="0"/>
                        <a:pt x="0" y="647"/>
                        <a:pt x="331" y="1158"/>
                      </a:cubicBezTo>
                      <a:cubicBezTo>
                        <a:pt x="488" y="1400"/>
                        <a:pt x="735" y="1515"/>
                        <a:pt x="981" y="1515"/>
                      </a:cubicBezTo>
                      <a:cubicBezTo>
                        <a:pt x="1311" y="1515"/>
                        <a:pt x="1637" y="1307"/>
                        <a:pt x="1732" y="925"/>
                      </a:cubicBezTo>
                      <a:cubicBezTo>
                        <a:pt x="1799" y="525"/>
                        <a:pt x="1566" y="91"/>
                        <a:pt x="1165" y="24"/>
                      </a:cubicBezTo>
                      <a:cubicBezTo>
                        <a:pt x="1100" y="8"/>
                        <a:pt x="1035" y="0"/>
                        <a:pt x="97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45" name="Google Shape;21645;p61"/>
                <p:cNvSpPr/>
                <p:nvPr/>
              </p:nvSpPr>
              <p:spPr>
                <a:xfrm>
                  <a:off x="7765300" y="2445900"/>
                  <a:ext cx="45150" cy="3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6" h="1528" extrusionOk="0">
                      <a:moveTo>
                        <a:pt x="963" y="1"/>
                      </a:moveTo>
                      <a:cubicBezTo>
                        <a:pt x="727" y="1"/>
                        <a:pt x="490" y="110"/>
                        <a:pt x="338" y="344"/>
                      </a:cubicBezTo>
                      <a:cubicBezTo>
                        <a:pt x="1" y="866"/>
                        <a:pt x="396" y="1528"/>
                        <a:pt x="980" y="1528"/>
                      </a:cubicBezTo>
                      <a:cubicBezTo>
                        <a:pt x="1032" y="1528"/>
                        <a:pt x="1084" y="1523"/>
                        <a:pt x="1138" y="1512"/>
                      </a:cubicBezTo>
                      <a:cubicBezTo>
                        <a:pt x="1539" y="1412"/>
                        <a:pt x="1806" y="1012"/>
                        <a:pt x="1705" y="611"/>
                      </a:cubicBezTo>
                      <a:cubicBezTo>
                        <a:pt x="1627" y="220"/>
                        <a:pt x="1297" y="1"/>
                        <a:pt x="96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46" name="Google Shape;21646;p61"/>
                <p:cNvSpPr/>
                <p:nvPr/>
              </p:nvSpPr>
              <p:spPr>
                <a:xfrm>
                  <a:off x="8059775" y="3876125"/>
                  <a:ext cx="156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" h="478" extrusionOk="0">
                      <a:moveTo>
                        <a:pt x="272" y="1"/>
                      </a:moveTo>
                      <a:cubicBezTo>
                        <a:pt x="228" y="1"/>
                        <a:pt x="181" y="13"/>
                        <a:pt x="134" y="43"/>
                      </a:cubicBezTo>
                      <a:cubicBezTo>
                        <a:pt x="34" y="110"/>
                        <a:pt x="0" y="276"/>
                        <a:pt x="100" y="376"/>
                      </a:cubicBezTo>
                      <a:cubicBezTo>
                        <a:pt x="143" y="441"/>
                        <a:pt x="214" y="478"/>
                        <a:pt x="295" y="478"/>
                      </a:cubicBezTo>
                      <a:cubicBezTo>
                        <a:pt x="339" y="478"/>
                        <a:pt x="387" y="467"/>
                        <a:pt x="434" y="443"/>
                      </a:cubicBezTo>
                      <a:cubicBezTo>
                        <a:pt x="626" y="278"/>
                        <a:pt x="479" y="1"/>
                        <a:pt x="27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47" name="Google Shape;21647;p61"/>
                <p:cNvSpPr/>
                <p:nvPr/>
              </p:nvSpPr>
              <p:spPr>
                <a:xfrm>
                  <a:off x="7967200" y="3380650"/>
                  <a:ext cx="15150" cy="1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" h="490" extrusionOk="0">
                      <a:moveTo>
                        <a:pt x="282" y="0"/>
                      </a:moveTo>
                      <a:cubicBezTo>
                        <a:pt x="257" y="0"/>
                        <a:pt x="230" y="5"/>
                        <a:pt x="201" y="14"/>
                      </a:cubicBezTo>
                      <a:cubicBezTo>
                        <a:pt x="67" y="48"/>
                        <a:pt x="1" y="181"/>
                        <a:pt x="34" y="314"/>
                      </a:cubicBezTo>
                      <a:cubicBezTo>
                        <a:pt x="62" y="425"/>
                        <a:pt x="158" y="490"/>
                        <a:pt x="266" y="490"/>
                      </a:cubicBezTo>
                      <a:cubicBezTo>
                        <a:pt x="288" y="490"/>
                        <a:pt x="311" y="487"/>
                        <a:pt x="334" y="481"/>
                      </a:cubicBezTo>
                      <a:cubicBezTo>
                        <a:pt x="606" y="391"/>
                        <a:pt x="523" y="0"/>
                        <a:pt x="28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48" name="Google Shape;21648;p61"/>
                <p:cNvSpPr/>
                <p:nvPr/>
              </p:nvSpPr>
              <p:spPr>
                <a:xfrm>
                  <a:off x="7610275" y="2819725"/>
                  <a:ext cx="1192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409" extrusionOk="0">
                      <a:moveTo>
                        <a:pt x="225" y="1"/>
                      </a:moveTo>
                      <a:cubicBezTo>
                        <a:pt x="218" y="1"/>
                        <a:pt x="210" y="1"/>
                        <a:pt x="201" y="2"/>
                      </a:cubicBezTo>
                      <a:cubicBezTo>
                        <a:pt x="68" y="35"/>
                        <a:pt x="1" y="169"/>
                        <a:pt x="1" y="302"/>
                      </a:cubicBezTo>
                      <a:cubicBezTo>
                        <a:pt x="15" y="379"/>
                        <a:pt x="48" y="409"/>
                        <a:pt x="87" y="409"/>
                      </a:cubicBezTo>
                      <a:cubicBezTo>
                        <a:pt x="234" y="409"/>
                        <a:pt x="477" y="1"/>
                        <a:pt x="22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49" name="Google Shape;21649;p61"/>
                <p:cNvSpPr/>
                <p:nvPr/>
              </p:nvSpPr>
              <p:spPr>
                <a:xfrm>
                  <a:off x="8060125" y="2302950"/>
                  <a:ext cx="16350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" h="501" extrusionOk="0">
                      <a:moveTo>
                        <a:pt x="371" y="0"/>
                      </a:moveTo>
                      <a:cubicBezTo>
                        <a:pt x="174" y="0"/>
                        <a:pt x="0" y="266"/>
                        <a:pt x="186" y="425"/>
                      </a:cubicBezTo>
                      <a:cubicBezTo>
                        <a:pt x="237" y="475"/>
                        <a:pt x="303" y="500"/>
                        <a:pt x="370" y="500"/>
                      </a:cubicBezTo>
                      <a:cubicBezTo>
                        <a:pt x="437" y="500"/>
                        <a:pt x="503" y="475"/>
                        <a:pt x="553" y="425"/>
                      </a:cubicBezTo>
                      <a:cubicBezTo>
                        <a:pt x="653" y="325"/>
                        <a:pt x="620" y="158"/>
                        <a:pt x="520" y="58"/>
                      </a:cubicBezTo>
                      <a:cubicBezTo>
                        <a:pt x="473" y="17"/>
                        <a:pt x="42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50" name="Google Shape;21650;p61"/>
                <p:cNvSpPr/>
                <p:nvPr/>
              </p:nvSpPr>
              <p:spPr>
                <a:xfrm>
                  <a:off x="8283225" y="2064975"/>
                  <a:ext cx="16750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513" extrusionOk="0">
                      <a:moveTo>
                        <a:pt x="352" y="1"/>
                      </a:moveTo>
                      <a:cubicBezTo>
                        <a:pt x="161" y="1"/>
                        <a:pt x="0" y="286"/>
                        <a:pt x="202" y="437"/>
                      </a:cubicBezTo>
                      <a:cubicBezTo>
                        <a:pt x="252" y="487"/>
                        <a:pt x="319" y="512"/>
                        <a:pt x="386" y="512"/>
                      </a:cubicBezTo>
                      <a:cubicBezTo>
                        <a:pt x="452" y="512"/>
                        <a:pt x="519" y="487"/>
                        <a:pt x="569" y="437"/>
                      </a:cubicBezTo>
                      <a:cubicBezTo>
                        <a:pt x="669" y="337"/>
                        <a:pt x="636" y="170"/>
                        <a:pt x="536" y="104"/>
                      </a:cubicBezTo>
                      <a:cubicBezTo>
                        <a:pt x="479" y="30"/>
                        <a:pt x="414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51" name="Google Shape;21651;p61"/>
                <p:cNvSpPr/>
                <p:nvPr/>
              </p:nvSpPr>
              <p:spPr>
                <a:xfrm>
                  <a:off x="7496875" y="2065050"/>
                  <a:ext cx="12525" cy="1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60" extrusionOk="0">
                      <a:moveTo>
                        <a:pt x="267" y="1"/>
                      </a:moveTo>
                      <a:cubicBezTo>
                        <a:pt x="134" y="1"/>
                        <a:pt x="0" y="101"/>
                        <a:pt x="0" y="234"/>
                      </a:cubicBezTo>
                      <a:cubicBezTo>
                        <a:pt x="0" y="384"/>
                        <a:pt x="125" y="459"/>
                        <a:pt x="250" y="459"/>
                      </a:cubicBezTo>
                      <a:cubicBezTo>
                        <a:pt x="376" y="459"/>
                        <a:pt x="501" y="384"/>
                        <a:pt x="501" y="234"/>
                      </a:cubicBezTo>
                      <a:cubicBezTo>
                        <a:pt x="501" y="101"/>
                        <a:pt x="367" y="1"/>
                        <a:pt x="26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52" name="Google Shape;21652;p61"/>
                <p:cNvSpPr/>
                <p:nvPr/>
              </p:nvSpPr>
              <p:spPr>
                <a:xfrm>
                  <a:off x="6738000" y="2077350"/>
                  <a:ext cx="14200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85" extrusionOk="0">
                      <a:moveTo>
                        <a:pt x="269" y="0"/>
                      </a:moveTo>
                      <a:cubicBezTo>
                        <a:pt x="246" y="0"/>
                        <a:pt x="223" y="3"/>
                        <a:pt x="200" y="9"/>
                      </a:cubicBezTo>
                      <a:cubicBezTo>
                        <a:pt x="100" y="42"/>
                        <a:pt x="0" y="176"/>
                        <a:pt x="67" y="309"/>
                      </a:cubicBezTo>
                      <a:cubicBezTo>
                        <a:pt x="95" y="420"/>
                        <a:pt x="191" y="484"/>
                        <a:pt x="280" y="484"/>
                      </a:cubicBezTo>
                      <a:cubicBezTo>
                        <a:pt x="298" y="484"/>
                        <a:pt x="317" y="482"/>
                        <a:pt x="334" y="476"/>
                      </a:cubicBezTo>
                      <a:cubicBezTo>
                        <a:pt x="467" y="443"/>
                        <a:pt x="567" y="309"/>
                        <a:pt x="501" y="176"/>
                      </a:cubicBezTo>
                      <a:cubicBezTo>
                        <a:pt x="473" y="65"/>
                        <a:pt x="377" y="0"/>
                        <a:pt x="26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53" name="Google Shape;21653;p61"/>
                <p:cNvSpPr/>
                <p:nvPr/>
              </p:nvSpPr>
              <p:spPr>
                <a:xfrm>
                  <a:off x="6400250" y="2372275"/>
                  <a:ext cx="13150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505" extrusionOk="0">
                      <a:moveTo>
                        <a:pt x="252" y="1"/>
                      </a:moveTo>
                      <a:cubicBezTo>
                        <a:pt x="199" y="1"/>
                        <a:pt x="146" y="17"/>
                        <a:pt x="101" y="54"/>
                      </a:cubicBezTo>
                      <a:cubicBezTo>
                        <a:pt x="1" y="154"/>
                        <a:pt x="1" y="287"/>
                        <a:pt x="67" y="421"/>
                      </a:cubicBezTo>
                      <a:cubicBezTo>
                        <a:pt x="114" y="479"/>
                        <a:pt x="177" y="505"/>
                        <a:pt x="241" y="505"/>
                      </a:cubicBezTo>
                      <a:cubicBezTo>
                        <a:pt x="359" y="505"/>
                        <a:pt x="479" y="417"/>
                        <a:pt x="501" y="287"/>
                      </a:cubicBezTo>
                      <a:cubicBezTo>
                        <a:pt x="525" y="118"/>
                        <a:pt x="391" y="1"/>
                        <a:pt x="25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54" name="Google Shape;21654;p61"/>
                <p:cNvSpPr/>
                <p:nvPr/>
              </p:nvSpPr>
              <p:spPr>
                <a:xfrm>
                  <a:off x="7253350" y="2963125"/>
                  <a:ext cx="15725" cy="1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" h="498" extrusionOk="0">
                      <a:moveTo>
                        <a:pt x="339" y="0"/>
                      </a:moveTo>
                      <a:cubicBezTo>
                        <a:pt x="327" y="0"/>
                        <a:pt x="314" y="1"/>
                        <a:pt x="301" y="3"/>
                      </a:cubicBezTo>
                      <a:cubicBezTo>
                        <a:pt x="68" y="37"/>
                        <a:pt x="1" y="337"/>
                        <a:pt x="201" y="437"/>
                      </a:cubicBezTo>
                      <a:cubicBezTo>
                        <a:pt x="243" y="479"/>
                        <a:pt x="291" y="497"/>
                        <a:pt x="340" y="497"/>
                      </a:cubicBezTo>
                      <a:cubicBezTo>
                        <a:pt x="407" y="497"/>
                        <a:pt x="477" y="462"/>
                        <a:pt x="535" y="404"/>
                      </a:cubicBezTo>
                      <a:cubicBezTo>
                        <a:pt x="628" y="216"/>
                        <a:pt x="518" y="0"/>
                        <a:pt x="33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55" name="Google Shape;21655;p61"/>
                <p:cNvSpPr/>
                <p:nvPr/>
              </p:nvSpPr>
              <p:spPr>
                <a:xfrm>
                  <a:off x="7628625" y="3308450"/>
                  <a:ext cx="12550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501" extrusionOk="0">
                      <a:moveTo>
                        <a:pt x="234" y="0"/>
                      </a:moveTo>
                      <a:cubicBezTo>
                        <a:pt x="101" y="34"/>
                        <a:pt x="1" y="134"/>
                        <a:pt x="34" y="267"/>
                      </a:cubicBezTo>
                      <a:cubicBezTo>
                        <a:pt x="34" y="400"/>
                        <a:pt x="134" y="501"/>
                        <a:pt x="268" y="501"/>
                      </a:cubicBezTo>
                      <a:cubicBezTo>
                        <a:pt x="401" y="501"/>
                        <a:pt x="501" y="367"/>
                        <a:pt x="501" y="234"/>
                      </a:cubicBezTo>
                      <a:cubicBezTo>
                        <a:pt x="501" y="100"/>
                        <a:pt x="368" y="0"/>
                        <a:pt x="23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56" name="Google Shape;21656;p61"/>
                <p:cNvSpPr/>
                <p:nvPr/>
              </p:nvSpPr>
              <p:spPr>
                <a:xfrm>
                  <a:off x="7041550" y="3520875"/>
                  <a:ext cx="14675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473" extrusionOk="0">
                      <a:moveTo>
                        <a:pt x="302" y="1"/>
                      </a:moveTo>
                      <a:cubicBezTo>
                        <a:pt x="280" y="1"/>
                        <a:pt x="257" y="4"/>
                        <a:pt x="234" y="9"/>
                      </a:cubicBezTo>
                      <a:cubicBezTo>
                        <a:pt x="34" y="76"/>
                        <a:pt x="0" y="376"/>
                        <a:pt x="200" y="443"/>
                      </a:cubicBezTo>
                      <a:cubicBezTo>
                        <a:pt x="242" y="464"/>
                        <a:pt x="283" y="473"/>
                        <a:pt x="322" y="473"/>
                      </a:cubicBezTo>
                      <a:cubicBezTo>
                        <a:pt x="472" y="473"/>
                        <a:pt x="587" y="335"/>
                        <a:pt x="534" y="176"/>
                      </a:cubicBezTo>
                      <a:cubicBezTo>
                        <a:pt x="506" y="66"/>
                        <a:pt x="410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57" name="Google Shape;21657;p61"/>
                <p:cNvSpPr/>
                <p:nvPr/>
              </p:nvSpPr>
              <p:spPr>
                <a:xfrm>
                  <a:off x="7300900" y="2835400"/>
                  <a:ext cx="13375" cy="1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8" extrusionOk="0">
                      <a:moveTo>
                        <a:pt x="299" y="0"/>
                      </a:moveTo>
                      <a:cubicBezTo>
                        <a:pt x="190" y="0"/>
                        <a:pt x="89" y="65"/>
                        <a:pt x="34" y="175"/>
                      </a:cubicBezTo>
                      <a:cubicBezTo>
                        <a:pt x="0" y="275"/>
                        <a:pt x="67" y="409"/>
                        <a:pt x="167" y="476"/>
                      </a:cubicBezTo>
                      <a:cubicBezTo>
                        <a:pt x="199" y="484"/>
                        <a:pt x="230" y="488"/>
                        <a:pt x="261" y="488"/>
                      </a:cubicBezTo>
                      <a:cubicBezTo>
                        <a:pt x="360" y="488"/>
                        <a:pt x="450" y="444"/>
                        <a:pt x="501" y="342"/>
                      </a:cubicBezTo>
                      <a:cubicBezTo>
                        <a:pt x="534" y="209"/>
                        <a:pt x="467" y="75"/>
                        <a:pt x="367" y="9"/>
                      </a:cubicBezTo>
                      <a:cubicBezTo>
                        <a:pt x="344" y="3"/>
                        <a:pt x="321" y="0"/>
                        <a:pt x="29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58" name="Google Shape;21658;p61"/>
                <p:cNvSpPr/>
                <p:nvPr/>
              </p:nvSpPr>
              <p:spPr>
                <a:xfrm>
                  <a:off x="7146625" y="2396750"/>
                  <a:ext cx="13350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85" extrusionOk="0">
                      <a:moveTo>
                        <a:pt x="271" y="0"/>
                      </a:moveTo>
                      <a:cubicBezTo>
                        <a:pt x="248" y="0"/>
                        <a:pt x="224" y="3"/>
                        <a:pt x="200" y="9"/>
                      </a:cubicBezTo>
                      <a:cubicBezTo>
                        <a:pt x="67" y="42"/>
                        <a:pt x="0" y="176"/>
                        <a:pt x="34" y="309"/>
                      </a:cubicBezTo>
                      <a:cubicBezTo>
                        <a:pt x="89" y="419"/>
                        <a:pt x="190" y="484"/>
                        <a:pt x="299" y="484"/>
                      </a:cubicBezTo>
                      <a:cubicBezTo>
                        <a:pt x="321" y="484"/>
                        <a:pt x="344" y="481"/>
                        <a:pt x="367" y="476"/>
                      </a:cubicBezTo>
                      <a:cubicBezTo>
                        <a:pt x="467" y="409"/>
                        <a:pt x="534" y="276"/>
                        <a:pt x="501" y="142"/>
                      </a:cubicBezTo>
                      <a:cubicBezTo>
                        <a:pt x="473" y="60"/>
                        <a:pt x="378" y="0"/>
                        <a:pt x="27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59" name="Google Shape;21659;p61"/>
                <p:cNvSpPr/>
                <p:nvPr/>
              </p:nvSpPr>
              <p:spPr>
                <a:xfrm>
                  <a:off x="6674025" y="2247475"/>
                  <a:ext cx="14800" cy="1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" h="491" extrusionOk="0">
                      <a:moveTo>
                        <a:pt x="289" y="0"/>
                      </a:moveTo>
                      <a:cubicBezTo>
                        <a:pt x="181" y="0"/>
                        <a:pt x="85" y="65"/>
                        <a:pt x="57" y="176"/>
                      </a:cubicBezTo>
                      <a:cubicBezTo>
                        <a:pt x="1" y="345"/>
                        <a:pt x="136" y="491"/>
                        <a:pt x="300" y="491"/>
                      </a:cubicBezTo>
                      <a:cubicBezTo>
                        <a:pt x="330" y="491"/>
                        <a:pt x="360" y="486"/>
                        <a:pt x="391" y="476"/>
                      </a:cubicBezTo>
                      <a:cubicBezTo>
                        <a:pt x="591" y="376"/>
                        <a:pt x="558" y="76"/>
                        <a:pt x="358" y="9"/>
                      </a:cubicBezTo>
                      <a:cubicBezTo>
                        <a:pt x="335" y="3"/>
                        <a:pt x="312" y="0"/>
                        <a:pt x="28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60" name="Google Shape;21660;p61"/>
                <p:cNvSpPr/>
                <p:nvPr/>
              </p:nvSpPr>
              <p:spPr>
                <a:xfrm>
                  <a:off x="6623075" y="2036025"/>
                  <a:ext cx="14225" cy="1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" h="497" extrusionOk="0">
                      <a:moveTo>
                        <a:pt x="289" y="1"/>
                      </a:moveTo>
                      <a:cubicBezTo>
                        <a:pt x="143" y="1"/>
                        <a:pt x="1" y="129"/>
                        <a:pt x="61" y="328"/>
                      </a:cubicBezTo>
                      <a:cubicBezTo>
                        <a:pt x="87" y="446"/>
                        <a:pt x="175" y="497"/>
                        <a:pt x="269" y="497"/>
                      </a:cubicBezTo>
                      <a:cubicBezTo>
                        <a:pt x="412" y="497"/>
                        <a:pt x="568" y="376"/>
                        <a:pt x="528" y="194"/>
                      </a:cubicBezTo>
                      <a:cubicBezTo>
                        <a:pt x="487" y="60"/>
                        <a:pt x="387" y="1"/>
                        <a:pt x="28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61" name="Google Shape;21661;p61"/>
                <p:cNvSpPr/>
                <p:nvPr/>
              </p:nvSpPr>
              <p:spPr>
                <a:xfrm>
                  <a:off x="5813175" y="2152275"/>
                  <a:ext cx="13850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483" extrusionOk="0">
                      <a:moveTo>
                        <a:pt x="247" y="1"/>
                      </a:moveTo>
                      <a:cubicBezTo>
                        <a:pt x="221" y="1"/>
                        <a:pt x="194" y="5"/>
                        <a:pt x="167" y="14"/>
                      </a:cubicBezTo>
                      <a:cubicBezTo>
                        <a:pt x="67" y="47"/>
                        <a:pt x="0" y="181"/>
                        <a:pt x="34" y="314"/>
                      </a:cubicBezTo>
                      <a:cubicBezTo>
                        <a:pt x="70" y="423"/>
                        <a:pt x="174" y="482"/>
                        <a:pt x="273" y="482"/>
                      </a:cubicBezTo>
                      <a:cubicBezTo>
                        <a:pt x="357" y="482"/>
                        <a:pt x="437" y="439"/>
                        <a:pt x="467" y="348"/>
                      </a:cubicBezTo>
                      <a:cubicBezTo>
                        <a:pt x="554" y="174"/>
                        <a:pt x="415" y="1"/>
                        <a:pt x="24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62" name="Google Shape;21662;p61"/>
                <p:cNvSpPr/>
                <p:nvPr/>
              </p:nvSpPr>
              <p:spPr>
                <a:xfrm>
                  <a:off x="5915850" y="2557625"/>
                  <a:ext cx="14775" cy="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321" extrusionOk="0">
                      <a:moveTo>
                        <a:pt x="111" y="0"/>
                      </a:moveTo>
                      <a:cubicBezTo>
                        <a:pt x="44" y="0"/>
                        <a:pt x="1" y="39"/>
                        <a:pt x="29" y="145"/>
                      </a:cubicBezTo>
                      <a:cubicBezTo>
                        <a:pt x="57" y="256"/>
                        <a:pt x="153" y="320"/>
                        <a:pt x="261" y="320"/>
                      </a:cubicBezTo>
                      <a:cubicBezTo>
                        <a:pt x="284" y="320"/>
                        <a:pt x="307" y="318"/>
                        <a:pt x="330" y="312"/>
                      </a:cubicBezTo>
                      <a:cubicBezTo>
                        <a:pt x="591" y="241"/>
                        <a:pt x="277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63" name="Google Shape;21663;p61"/>
                <p:cNvSpPr/>
                <p:nvPr/>
              </p:nvSpPr>
              <p:spPr>
                <a:xfrm>
                  <a:off x="6492250" y="2926350"/>
                  <a:ext cx="178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" h="481" extrusionOk="0">
                      <a:moveTo>
                        <a:pt x="359" y="0"/>
                      </a:moveTo>
                      <a:cubicBezTo>
                        <a:pt x="149" y="0"/>
                        <a:pt x="1" y="301"/>
                        <a:pt x="223" y="440"/>
                      </a:cubicBezTo>
                      <a:cubicBezTo>
                        <a:pt x="273" y="468"/>
                        <a:pt x="322" y="480"/>
                        <a:pt x="366" y="480"/>
                      </a:cubicBezTo>
                      <a:cubicBezTo>
                        <a:pt x="588" y="480"/>
                        <a:pt x="713" y="179"/>
                        <a:pt x="490" y="40"/>
                      </a:cubicBezTo>
                      <a:cubicBezTo>
                        <a:pt x="446" y="12"/>
                        <a:pt x="401" y="0"/>
                        <a:pt x="35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64" name="Google Shape;21664;p61"/>
                <p:cNvSpPr/>
                <p:nvPr/>
              </p:nvSpPr>
              <p:spPr>
                <a:xfrm>
                  <a:off x="6717150" y="2748575"/>
                  <a:ext cx="15600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" h="474" extrusionOk="0">
                      <a:moveTo>
                        <a:pt x="269" y="1"/>
                      </a:moveTo>
                      <a:cubicBezTo>
                        <a:pt x="225" y="1"/>
                        <a:pt x="178" y="14"/>
                        <a:pt x="134" y="46"/>
                      </a:cubicBezTo>
                      <a:cubicBezTo>
                        <a:pt x="34" y="113"/>
                        <a:pt x="0" y="279"/>
                        <a:pt x="100" y="379"/>
                      </a:cubicBezTo>
                      <a:cubicBezTo>
                        <a:pt x="139" y="438"/>
                        <a:pt x="212" y="473"/>
                        <a:pt x="285" y="473"/>
                      </a:cubicBezTo>
                      <a:cubicBezTo>
                        <a:pt x="338" y="473"/>
                        <a:pt x="392" y="455"/>
                        <a:pt x="434" y="413"/>
                      </a:cubicBezTo>
                      <a:cubicBezTo>
                        <a:pt x="623" y="251"/>
                        <a:pt x="462" y="1"/>
                        <a:pt x="26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65" name="Google Shape;21665;p61"/>
                <p:cNvSpPr/>
                <p:nvPr/>
              </p:nvSpPr>
              <p:spPr>
                <a:xfrm>
                  <a:off x="6538675" y="2427775"/>
                  <a:ext cx="1557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" h="481" extrusionOk="0">
                      <a:moveTo>
                        <a:pt x="349" y="1"/>
                      </a:moveTo>
                      <a:cubicBezTo>
                        <a:pt x="309" y="1"/>
                        <a:pt x="270" y="12"/>
                        <a:pt x="234" y="35"/>
                      </a:cubicBezTo>
                      <a:cubicBezTo>
                        <a:pt x="1" y="102"/>
                        <a:pt x="34" y="402"/>
                        <a:pt x="268" y="469"/>
                      </a:cubicBezTo>
                      <a:cubicBezTo>
                        <a:pt x="292" y="477"/>
                        <a:pt x="315" y="481"/>
                        <a:pt x="337" y="481"/>
                      </a:cubicBezTo>
                      <a:cubicBezTo>
                        <a:pt x="504" y="481"/>
                        <a:pt x="623" y="278"/>
                        <a:pt x="535" y="102"/>
                      </a:cubicBezTo>
                      <a:cubicBezTo>
                        <a:pt x="492" y="37"/>
                        <a:pt x="421" y="1"/>
                        <a:pt x="34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66" name="Google Shape;21666;p61"/>
                <p:cNvSpPr/>
                <p:nvPr/>
              </p:nvSpPr>
              <p:spPr>
                <a:xfrm>
                  <a:off x="6043325" y="2371950"/>
                  <a:ext cx="12550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474" extrusionOk="0">
                      <a:moveTo>
                        <a:pt x="268" y="0"/>
                      </a:moveTo>
                      <a:cubicBezTo>
                        <a:pt x="134" y="0"/>
                        <a:pt x="34" y="100"/>
                        <a:pt x="1" y="200"/>
                      </a:cubicBezTo>
                      <a:cubicBezTo>
                        <a:pt x="1" y="334"/>
                        <a:pt x="101" y="467"/>
                        <a:pt x="234" y="467"/>
                      </a:cubicBezTo>
                      <a:cubicBezTo>
                        <a:pt x="252" y="471"/>
                        <a:pt x="269" y="473"/>
                        <a:pt x="285" y="473"/>
                      </a:cubicBezTo>
                      <a:cubicBezTo>
                        <a:pt x="393" y="473"/>
                        <a:pt x="472" y="383"/>
                        <a:pt x="501" y="267"/>
                      </a:cubicBezTo>
                      <a:cubicBezTo>
                        <a:pt x="501" y="133"/>
                        <a:pt x="401" y="0"/>
                        <a:pt x="26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67" name="Google Shape;21667;p61"/>
                <p:cNvSpPr/>
                <p:nvPr/>
              </p:nvSpPr>
              <p:spPr>
                <a:xfrm>
                  <a:off x="5906575" y="2652125"/>
                  <a:ext cx="13950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8" h="483" extrusionOk="0">
                      <a:moveTo>
                        <a:pt x="274" y="0"/>
                      </a:moveTo>
                      <a:cubicBezTo>
                        <a:pt x="194" y="0"/>
                        <a:pt x="113" y="43"/>
                        <a:pt x="67" y="134"/>
                      </a:cubicBezTo>
                      <a:cubicBezTo>
                        <a:pt x="0" y="235"/>
                        <a:pt x="67" y="401"/>
                        <a:pt x="167" y="468"/>
                      </a:cubicBezTo>
                      <a:cubicBezTo>
                        <a:pt x="198" y="478"/>
                        <a:pt x="228" y="483"/>
                        <a:pt x="258" y="483"/>
                      </a:cubicBezTo>
                      <a:cubicBezTo>
                        <a:pt x="422" y="483"/>
                        <a:pt x="557" y="337"/>
                        <a:pt x="501" y="168"/>
                      </a:cubicBezTo>
                      <a:cubicBezTo>
                        <a:pt x="464" y="59"/>
                        <a:pt x="370" y="0"/>
                        <a:pt x="27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68" name="Google Shape;21668;p61"/>
                <p:cNvSpPr/>
                <p:nvPr/>
              </p:nvSpPr>
              <p:spPr>
                <a:xfrm>
                  <a:off x="5827350" y="3269075"/>
                  <a:ext cx="14550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" h="481" extrusionOk="0">
                      <a:moveTo>
                        <a:pt x="248" y="1"/>
                      </a:moveTo>
                      <a:cubicBezTo>
                        <a:pt x="134" y="1"/>
                        <a:pt x="34" y="92"/>
                        <a:pt x="34" y="208"/>
                      </a:cubicBezTo>
                      <a:cubicBezTo>
                        <a:pt x="0" y="341"/>
                        <a:pt x="100" y="474"/>
                        <a:pt x="234" y="474"/>
                      </a:cubicBezTo>
                      <a:cubicBezTo>
                        <a:pt x="252" y="479"/>
                        <a:pt x="270" y="481"/>
                        <a:pt x="287" y="481"/>
                      </a:cubicBezTo>
                      <a:cubicBezTo>
                        <a:pt x="541" y="481"/>
                        <a:pt x="582" y="39"/>
                        <a:pt x="300" y="7"/>
                      </a:cubicBezTo>
                      <a:cubicBezTo>
                        <a:pt x="283" y="3"/>
                        <a:pt x="265" y="1"/>
                        <a:pt x="24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69" name="Google Shape;21669;p61"/>
                <p:cNvSpPr/>
                <p:nvPr/>
              </p:nvSpPr>
              <p:spPr>
                <a:xfrm>
                  <a:off x="6250425" y="3786550"/>
                  <a:ext cx="14750" cy="1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70" extrusionOk="0">
                      <a:moveTo>
                        <a:pt x="324" y="0"/>
                      </a:moveTo>
                      <a:cubicBezTo>
                        <a:pt x="146" y="0"/>
                        <a:pt x="1" y="195"/>
                        <a:pt x="123" y="390"/>
                      </a:cubicBezTo>
                      <a:cubicBezTo>
                        <a:pt x="178" y="445"/>
                        <a:pt x="243" y="470"/>
                        <a:pt x="313" y="470"/>
                      </a:cubicBezTo>
                      <a:cubicBezTo>
                        <a:pt x="370" y="470"/>
                        <a:pt x="430" y="453"/>
                        <a:pt x="490" y="424"/>
                      </a:cubicBezTo>
                      <a:cubicBezTo>
                        <a:pt x="590" y="323"/>
                        <a:pt x="590" y="190"/>
                        <a:pt x="523" y="90"/>
                      </a:cubicBezTo>
                      <a:cubicBezTo>
                        <a:pt x="460" y="27"/>
                        <a:pt x="390" y="0"/>
                        <a:pt x="32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70" name="Google Shape;21670;p61"/>
                <p:cNvSpPr/>
                <p:nvPr/>
              </p:nvSpPr>
              <p:spPr>
                <a:xfrm>
                  <a:off x="6830775" y="3420100"/>
                  <a:ext cx="15650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505" extrusionOk="0">
                      <a:moveTo>
                        <a:pt x="320" y="1"/>
                      </a:moveTo>
                      <a:cubicBezTo>
                        <a:pt x="138" y="1"/>
                        <a:pt x="1" y="215"/>
                        <a:pt x="125" y="371"/>
                      </a:cubicBezTo>
                      <a:cubicBezTo>
                        <a:pt x="170" y="460"/>
                        <a:pt x="244" y="504"/>
                        <a:pt x="328" y="504"/>
                      </a:cubicBezTo>
                      <a:cubicBezTo>
                        <a:pt x="370" y="504"/>
                        <a:pt x="414" y="493"/>
                        <a:pt x="459" y="471"/>
                      </a:cubicBezTo>
                      <a:cubicBezTo>
                        <a:pt x="626" y="338"/>
                        <a:pt x="592" y="71"/>
                        <a:pt x="359" y="4"/>
                      </a:cubicBezTo>
                      <a:cubicBezTo>
                        <a:pt x="346" y="2"/>
                        <a:pt x="333" y="1"/>
                        <a:pt x="32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71" name="Google Shape;21671;p61"/>
                <p:cNvSpPr/>
                <p:nvPr/>
              </p:nvSpPr>
              <p:spPr>
                <a:xfrm>
                  <a:off x="6683800" y="2885425"/>
                  <a:ext cx="14675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473" extrusionOk="0">
                      <a:moveTo>
                        <a:pt x="302" y="1"/>
                      </a:moveTo>
                      <a:cubicBezTo>
                        <a:pt x="279" y="1"/>
                        <a:pt x="256" y="3"/>
                        <a:pt x="234" y="9"/>
                      </a:cubicBezTo>
                      <a:cubicBezTo>
                        <a:pt x="33" y="42"/>
                        <a:pt x="0" y="343"/>
                        <a:pt x="200" y="443"/>
                      </a:cubicBezTo>
                      <a:cubicBezTo>
                        <a:pt x="235" y="463"/>
                        <a:pt x="272" y="473"/>
                        <a:pt x="309" y="473"/>
                      </a:cubicBezTo>
                      <a:cubicBezTo>
                        <a:pt x="450" y="473"/>
                        <a:pt x="587" y="335"/>
                        <a:pt x="534" y="176"/>
                      </a:cubicBezTo>
                      <a:cubicBezTo>
                        <a:pt x="506" y="65"/>
                        <a:pt x="410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72" name="Google Shape;21672;p61"/>
                <p:cNvSpPr/>
                <p:nvPr/>
              </p:nvSpPr>
              <p:spPr>
                <a:xfrm>
                  <a:off x="6211300" y="2631000"/>
                  <a:ext cx="17675" cy="1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" h="491" extrusionOk="0">
                      <a:moveTo>
                        <a:pt x="355" y="1"/>
                      </a:moveTo>
                      <a:cubicBezTo>
                        <a:pt x="174" y="1"/>
                        <a:pt x="0" y="389"/>
                        <a:pt x="253" y="446"/>
                      </a:cubicBezTo>
                      <a:cubicBezTo>
                        <a:pt x="285" y="477"/>
                        <a:pt x="318" y="490"/>
                        <a:pt x="352" y="490"/>
                      </a:cubicBezTo>
                      <a:cubicBezTo>
                        <a:pt x="533" y="490"/>
                        <a:pt x="707" y="102"/>
                        <a:pt x="454" y="45"/>
                      </a:cubicBezTo>
                      <a:cubicBezTo>
                        <a:pt x="422" y="14"/>
                        <a:pt x="388" y="1"/>
                        <a:pt x="35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73" name="Google Shape;21673;p61"/>
                <p:cNvSpPr/>
                <p:nvPr/>
              </p:nvSpPr>
              <p:spPr>
                <a:xfrm>
                  <a:off x="5730600" y="2838275"/>
                  <a:ext cx="145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78" extrusionOk="0">
                      <a:moveTo>
                        <a:pt x="297" y="0"/>
                      </a:moveTo>
                      <a:cubicBezTo>
                        <a:pt x="264" y="0"/>
                        <a:pt x="232" y="9"/>
                        <a:pt x="201" y="27"/>
                      </a:cubicBezTo>
                      <a:cubicBezTo>
                        <a:pt x="68" y="94"/>
                        <a:pt x="1" y="227"/>
                        <a:pt x="68" y="327"/>
                      </a:cubicBezTo>
                      <a:cubicBezTo>
                        <a:pt x="101" y="427"/>
                        <a:pt x="193" y="477"/>
                        <a:pt x="284" y="477"/>
                      </a:cubicBezTo>
                      <a:cubicBezTo>
                        <a:pt x="376" y="477"/>
                        <a:pt x="468" y="427"/>
                        <a:pt x="501" y="327"/>
                      </a:cubicBezTo>
                      <a:cubicBezTo>
                        <a:pt x="583" y="164"/>
                        <a:pt x="442" y="0"/>
                        <a:pt x="29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74" name="Google Shape;21674;p61"/>
                <p:cNvSpPr/>
                <p:nvPr/>
              </p:nvSpPr>
              <p:spPr>
                <a:xfrm>
                  <a:off x="5512125" y="3208325"/>
                  <a:ext cx="15575" cy="1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" h="476" extrusionOk="0">
                      <a:moveTo>
                        <a:pt x="262" y="1"/>
                      </a:moveTo>
                      <a:cubicBezTo>
                        <a:pt x="181" y="1"/>
                        <a:pt x="110" y="38"/>
                        <a:pt x="67" y="102"/>
                      </a:cubicBezTo>
                      <a:cubicBezTo>
                        <a:pt x="0" y="236"/>
                        <a:pt x="34" y="369"/>
                        <a:pt x="134" y="436"/>
                      </a:cubicBezTo>
                      <a:cubicBezTo>
                        <a:pt x="184" y="464"/>
                        <a:pt x="232" y="476"/>
                        <a:pt x="276" y="476"/>
                      </a:cubicBezTo>
                      <a:cubicBezTo>
                        <a:pt x="498" y="476"/>
                        <a:pt x="623" y="175"/>
                        <a:pt x="401" y="36"/>
                      </a:cubicBezTo>
                      <a:cubicBezTo>
                        <a:pt x="353" y="12"/>
                        <a:pt x="306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75" name="Google Shape;21675;p61"/>
                <p:cNvSpPr/>
                <p:nvPr/>
              </p:nvSpPr>
              <p:spPr>
                <a:xfrm>
                  <a:off x="5732275" y="3482725"/>
                  <a:ext cx="15875" cy="1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95" extrusionOk="0">
                      <a:moveTo>
                        <a:pt x="334" y="1"/>
                      </a:moveTo>
                      <a:cubicBezTo>
                        <a:pt x="134" y="1"/>
                        <a:pt x="1" y="234"/>
                        <a:pt x="134" y="401"/>
                      </a:cubicBezTo>
                      <a:cubicBezTo>
                        <a:pt x="173" y="459"/>
                        <a:pt x="245" y="495"/>
                        <a:pt x="319" y="495"/>
                      </a:cubicBezTo>
                      <a:cubicBezTo>
                        <a:pt x="372" y="495"/>
                        <a:pt x="426" y="476"/>
                        <a:pt x="468" y="434"/>
                      </a:cubicBezTo>
                      <a:cubicBezTo>
                        <a:pt x="634" y="301"/>
                        <a:pt x="568" y="34"/>
                        <a:pt x="3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76" name="Google Shape;21676;p61"/>
                <p:cNvSpPr/>
                <p:nvPr/>
              </p:nvSpPr>
              <p:spPr>
                <a:xfrm>
                  <a:off x="6486850" y="3283900"/>
                  <a:ext cx="13500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" h="482" extrusionOk="0">
                      <a:moveTo>
                        <a:pt x="266" y="0"/>
                      </a:moveTo>
                      <a:cubicBezTo>
                        <a:pt x="131" y="0"/>
                        <a:pt x="0" y="107"/>
                        <a:pt x="39" y="282"/>
                      </a:cubicBezTo>
                      <a:cubicBezTo>
                        <a:pt x="72" y="415"/>
                        <a:pt x="173" y="482"/>
                        <a:pt x="306" y="482"/>
                      </a:cubicBezTo>
                      <a:cubicBezTo>
                        <a:pt x="439" y="415"/>
                        <a:pt x="539" y="282"/>
                        <a:pt x="506" y="182"/>
                      </a:cubicBezTo>
                      <a:cubicBezTo>
                        <a:pt x="464" y="56"/>
                        <a:pt x="364" y="0"/>
                        <a:pt x="26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77" name="Google Shape;21677;p61"/>
                <p:cNvSpPr/>
                <p:nvPr/>
              </p:nvSpPr>
              <p:spPr>
                <a:xfrm>
                  <a:off x="6651275" y="2626625"/>
                  <a:ext cx="13975" cy="1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" h="496" extrusionOk="0">
                      <a:moveTo>
                        <a:pt x="256" y="1"/>
                      </a:moveTo>
                      <a:cubicBezTo>
                        <a:pt x="149" y="1"/>
                        <a:pt x="47" y="67"/>
                        <a:pt x="33" y="220"/>
                      </a:cubicBezTo>
                      <a:cubicBezTo>
                        <a:pt x="0" y="321"/>
                        <a:pt x="67" y="454"/>
                        <a:pt x="200" y="487"/>
                      </a:cubicBezTo>
                      <a:cubicBezTo>
                        <a:pt x="223" y="493"/>
                        <a:pt x="246" y="496"/>
                        <a:pt x="268" y="496"/>
                      </a:cubicBezTo>
                      <a:cubicBezTo>
                        <a:pt x="377" y="496"/>
                        <a:pt x="473" y="431"/>
                        <a:pt x="500" y="321"/>
                      </a:cubicBezTo>
                      <a:cubicBezTo>
                        <a:pt x="559" y="127"/>
                        <a:pt x="403" y="1"/>
                        <a:pt x="25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78" name="Google Shape;21678;p61"/>
                <p:cNvSpPr/>
                <p:nvPr/>
              </p:nvSpPr>
              <p:spPr>
                <a:xfrm>
                  <a:off x="6368000" y="2181775"/>
                  <a:ext cx="15600" cy="1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" h="476" extrusionOk="0">
                      <a:moveTo>
                        <a:pt x="362" y="0"/>
                      </a:moveTo>
                      <a:cubicBezTo>
                        <a:pt x="318" y="0"/>
                        <a:pt x="270" y="11"/>
                        <a:pt x="223" y="35"/>
                      </a:cubicBezTo>
                      <a:cubicBezTo>
                        <a:pt x="1" y="174"/>
                        <a:pt x="149" y="475"/>
                        <a:pt x="359" y="475"/>
                      </a:cubicBezTo>
                      <a:cubicBezTo>
                        <a:pt x="401" y="475"/>
                        <a:pt x="446" y="463"/>
                        <a:pt x="490" y="435"/>
                      </a:cubicBezTo>
                      <a:cubicBezTo>
                        <a:pt x="590" y="369"/>
                        <a:pt x="623" y="202"/>
                        <a:pt x="557" y="102"/>
                      </a:cubicBezTo>
                      <a:cubicBezTo>
                        <a:pt x="514" y="37"/>
                        <a:pt x="443" y="0"/>
                        <a:pt x="36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79" name="Google Shape;21679;p61"/>
                <p:cNvSpPr/>
                <p:nvPr/>
              </p:nvSpPr>
              <p:spPr>
                <a:xfrm>
                  <a:off x="5917400" y="2215125"/>
                  <a:ext cx="16450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" h="503" extrusionOk="0">
                      <a:moveTo>
                        <a:pt x="332" y="0"/>
                      </a:moveTo>
                      <a:cubicBezTo>
                        <a:pt x="322" y="0"/>
                        <a:pt x="312" y="1"/>
                        <a:pt x="301" y="2"/>
                      </a:cubicBezTo>
                      <a:cubicBezTo>
                        <a:pt x="1" y="35"/>
                        <a:pt x="34" y="502"/>
                        <a:pt x="334" y="502"/>
                      </a:cubicBezTo>
                      <a:cubicBezTo>
                        <a:pt x="657" y="470"/>
                        <a:pt x="636" y="0"/>
                        <a:pt x="33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80" name="Google Shape;21680;p61"/>
                <p:cNvSpPr/>
                <p:nvPr/>
              </p:nvSpPr>
              <p:spPr>
                <a:xfrm>
                  <a:off x="5521300" y="2595225"/>
                  <a:ext cx="13350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85" extrusionOk="0">
                      <a:moveTo>
                        <a:pt x="284" y="0"/>
                      </a:moveTo>
                      <a:cubicBezTo>
                        <a:pt x="217" y="0"/>
                        <a:pt x="150" y="25"/>
                        <a:pt x="100" y="75"/>
                      </a:cubicBezTo>
                      <a:cubicBezTo>
                        <a:pt x="0" y="176"/>
                        <a:pt x="0" y="342"/>
                        <a:pt x="100" y="409"/>
                      </a:cubicBezTo>
                      <a:cubicBezTo>
                        <a:pt x="150" y="459"/>
                        <a:pt x="217" y="484"/>
                        <a:pt x="284" y="484"/>
                      </a:cubicBezTo>
                      <a:cubicBezTo>
                        <a:pt x="350" y="484"/>
                        <a:pt x="417" y="459"/>
                        <a:pt x="467" y="409"/>
                      </a:cubicBezTo>
                      <a:cubicBezTo>
                        <a:pt x="534" y="342"/>
                        <a:pt x="534" y="176"/>
                        <a:pt x="467" y="75"/>
                      </a:cubicBezTo>
                      <a:cubicBezTo>
                        <a:pt x="417" y="25"/>
                        <a:pt x="350" y="0"/>
                        <a:pt x="28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81" name="Google Shape;21681;p61"/>
                <p:cNvSpPr/>
                <p:nvPr/>
              </p:nvSpPr>
              <p:spPr>
                <a:xfrm>
                  <a:off x="5501275" y="3131500"/>
                  <a:ext cx="11700" cy="1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491" extrusionOk="0">
                      <a:moveTo>
                        <a:pt x="184" y="0"/>
                      </a:moveTo>
                      <a:cubicBezTo>
                        <a:pt x="76" y="0"/>
                        <a:pt x="1" y="95"/>
                        <a:pt x="1" y="240"/>
                      </a:cubicBezTo>
                      <a:cubicBezTo>
                        <a:pt x="1" y="407"/>
                        <a:pt x="117" y="490"/>
                        <a:pt x="234" y="490"/>
                      </a:cubicBezTo>
                      <a:cubicBezTo>
                        <a:pt x="351" y="490"/>
                        <a:pt x="468" y="407"/>
                        <a:pt x="468" y="240"/>
                      </a:cubicBezTo>
                      <a:cubicBezTo>
                        <a:pt x="468" y="107"/>
                        <a:pt x="368" y="6"/>
                        <a:pt x="234" y="6"/>
                      </a:cubicBezTo>
                      <a:cubicBezTo>
                        <a:pt x="217" y="2"/>
                        <a:pt x="200" y="0"/>
                        <a:pt x="18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82" name="Google Shape;21682;p61"/>
                <p:cNvSpPr/>
                <p:nvPr/>
              </p:nvSpPr>
              <p:spPr>
                <a:xfrm>
                  <a:off x="6099200" y="3701025"/>
                  <a:ext cx="13375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4" extrusionOk="0">
                      <a:moveTo>
                        <a:pt x="280" y="0"/>
                      </a:moveTo>
                      <a:cubicBezTo>
                        <a:pt x="217" y="0"/>
                        <a:pt x="151" y="25"/>
                        <a:pt x="101" y="75"/>
                      </a:cubicBezTo>
                      <a:cubicBezTo>
                        <a:pt x="1" y="142"/>
                        <a:pt x="1" y="309"/>
                        <a:pt x="101" y="409"/>
                      </a:cubicBezTo>
                      <a:cubicBezTo>
                        <a:pt x="151" y="459"/>
                        <a:pt x="217" y="484"/>
                        <a:pt x="280" y="484"/>
                      </a:cubicBezTo>
                      <a:cubicBezTo>
                        <a:pt x="343" y="484"/>
                        <a:pt x="401" y="459"/>
                        <a:pt x="434" y="409"/>
                      </a:cubicBezTo>
                      <a:cubicBezTo>
                        <a:pt x="534" y="309"/>
                        <a:pt x="534" y="142"/>
                        <a:pt x="434" y="75"/>
                      </a:cubicBezTo>
                      <a:cubicBezTo>
                        <a:pt x="401" y="25"/>
                        <a:pt x="343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83" name="Google Shape;21683;p61"/>
                <p:cNvSpPr/>
                <p:nvPr/>
              </p:nvSpPr>
              <p:spPr>
                <a:xfrm>
                  <a:off x="6966500" y="3545200"/>
                  <a:ext cx="1170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409" extrusionOk="0">
                      <a:moveTo>
                        <a:pt x="372" y="0"/>
                      </a:moveTo>
                      <a:cubicBezTo>
                        <a:pt x="221" y="0"/>
                        <a:pt x="0" y="408"/>
                        <a:pt x="223" y="408"/>
                      </a:cubicBezTo>
                      <a:cubicBezTo>
                        <a:pt x="236" y="408"/>
                        <a:pt x="251" y="407"/>
                        <a:pt x="267" y="404"/>
                      </a:cubicBezTo>
                      <a:cubicBezTo>
                        <a:pt x="400" y="371"/>
                        <a:pt x="467" y="237"/>
                        <a:pt x="467" y="104"/>
                      </a:cubicBezTo>
                      <a:cubicBezTo>
                        <a:pt x="447" y="30"/>
                        <a:pt x="412" y="0"/>
                        <a:pt x="37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84" name="Google Shape;21684;p61"/>
                <p:cNvSpPr/>
                <p:nvPr/>
              </p:nvSpPr>
              <p:spPr>
                <a:xfrm>
                  <a:off x="7250675" y="2937500"/>
                  <a:ext cx="15225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473" extrusionOk="0">
                      <a:moveTo>
                        <a:pt x="346" y="1"/>
                      </a:moveTo>
                      <a:cubicBezTo>
                        <a:pt x="259" y="1"/>
                        <a:pt x="165" y="56"/>
                        <a:pt x="141" y="128"/>
                      </a:cubicBezTo>
                      <a:cubicBezTo>
                        <a:pt x="1" y="292"/>
                        <a:pt x="223" y="473"/>
                        <a:pt x="390" y="473"/>
                      </a:cubicBezTo>
                      <a:cubicBezTo>
                        <a:pt x="461" y="473"/>
                        <a:pt x="522" y="440"/>
                        <a:pt x="542" y="361"/>
                      </a:cubicBezTo>
                      <a:cubicBezTo>
                        <a:pt x="608" y="228"/>
                        <a:pt x="575" y="94"/>
                        <a:pt x="442" y="28"/>
                      </a:cubicBezTo>
                      <a:cubicBezTo>
                        <a:pt x="414" y="9"/>
                        <a:pt x="380" y="1"/>
                        <a:pt x="34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85" name="Google Shape;21685;p61"/>
                <p:cNvSpPr/>
                <p:nvPr/>
              </p:nvSpPr>
              <p:spPr>
                <a:xfrm>
                  <a:off x="7016525" y="2532050"/>
                  <a:ext cx="148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3" h="481" extrusionOk="0">
                      <a:moveTo>
                        <a:pt x="317" y="1"/>
                      </a:moveTo>
                      <a:cubicBezTo>
                        <a:pt x="275" y="1"/>
                        <a:pt x="234" y="12"/>
                        <a:pt x="201" y="34"/>
                      </a:cubicBezTo>
                      <a:cubicBezTo>
                        <a:pt x="1" y="134"/>
                        <a:pt x="34" y="401"/>
                        <a:pt x="234" y="468"/>
                      </a:cubicBezTo>
                      <a:cubicBezTo>
                        <a:pt x="261" y="477"/>
                        <a:pt x="287" y="481"/>
                        <a:pt x="312" y="481"/>
                      </a:cubicBezTo>
                      <a:cubicBezTo>
                        <a:pt x="475" y="481"/>
                        <a:pt x="592" y="307"/>
                        <a:pt x="534" y="134"/>
                      </a:cubicBezTo>
                      <a:cubicBezTo>
                        <a:pt x="490" y="45"/>
                        <a:pt x="401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86" name="Google Shape;21686;p61"/>
                <p:cNvSpPr/>
                <p:nvPr/>
              </p:nvSpPr>
              <p:spPr>
                <a:xfrm>
                  <a:off x="6149700" y="2426000"/>
                  <a:ext cx="14575" cy="1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80" extrusionOk="0">
                      <a:moveTo>
                        <a:pt x="296" y="0"/>
                      </a:moveTo>
                      <a:cubicBezTo>
                        <a:pt x="42" y="0"/>
                        <a:pt x="1" y="442"/>
                        <a:pt x="282" y="473"/>
                      </a:cubicBezTo>
                      <a:cubicBezTo>
                        <a:pt x="300" y="478"/>
                        <a:pt x="317" y="480"/>
                        <a:pt x="335" y="480"/>
                      </a:cubicBezTo>
                      <a:cubicBezTo>
                        <a:pt x="449" y="480"/>
                        <a:pt x="549" y="389"/>
                        <a:pt x="549" y="273"/>
                      </a:cubicBezTo>
                      <a:cubicBezTo>
                        <a:pt x="583" y="140"/>
                        <a:pt x="482" y="6"/>
                        <a:pt x="349" y="6"/>
                      </a:cubicBezTo>
                      <a:cubicBezTo>
                        <a:pt x="330" y="2"/>
                        <a:pt x="312" y="0"/>
                        <a:pt x="29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87" name="Google Shape;21687;p61"/>
                <p:cNvSpPr/>
                <p:nvPr/>
              </p:nvSpPr>
              <p:spPr>
                <a:xfrm>
                  <a:off x="5920750" y="3707050"/>
                  <a:ext cx="13350" cy="1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70" extrusionOk="0">
                      <a:moveTo>
                        <a:pt x="270" y="1"/>
                      </a:moveTo>
                      <a:cubicBezTo>
                        <a:pt x="186" y="1"/>
                        <a:pt x="111" y="45"/>
                        <a:pt x="67" y="134"/>
                      </a:cubicBezTo>
                      <a:cubicBezTo>
                        <a:pt x="0" y="234"/>
                        <a:pt x="34" y="401"/>
                        <a:pt x="167" y="435"/>
                      </a:cubicBezTo>
                      <a:cubicBezTo>
                        <a:pt x="202" y="458"/>
                        <a:pt x="242" y="469"/>
                        <a:pt x="281" y="469"/>
                      </a:cubicBezTo>
                      <a:cubicBezTo>
                        <a:pt x="353" y="469"/>
                        <a:pt x="424" y="432"/>
                        <a:pt x="467" y="368"/>
                      </a:cubicBezTo>
                      <a:cubicBezTo>
                        <a:pt x="534" y="234"/>
                        <a:pt x="501" y="101"/>
                        <a:pt x="401" y="34"/>
                      </a:cubicBezTo>
                      <a:cubicBezTo>
                        <a:pt x="356" y="12"/>
                        <a:pt x="312" y="1"/>
                        <a:pt x="27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88" name="Google Shape;21688;p61"/>
                <p:cNvSpPr/>
                <p:nvPr/>
              </p:nvSpPr>
              <p:spPr>
                <a:xfrm>
                  <a:off x="6843350" y="3549450"/>
                  <a:ext cx="13075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508" extrusionOk="0">
                      <a:moveTo>
                        <a:pt x="284" y="1"/>
                      </a:moveTo>
                      <a:cubicBezTo>
                        <a:pt x="142" y="1"/>
                        <a:pt x="0" y="114"/>
                        <a:pt x="56" y="301"/>
                      </a:cubicBezTo>
                      <a:cubicBezTo>
                        <a:pt x="56" y="417"/>
                        <a:pt x="157" y="507"/>
                        <a:pt x="270" y="507"/>
                      </a:cubicBezTo>
                      <a:cubicBezTo>
                        <a:pt x="288" y="507"/>
                        <a:pt x="305" y="505"/>
                        <a:pt x="323" y="501"/>
                      </a:cubicBezTo>
                      <a:cubicBezTo>
                        <a:pt x="456" y="467"/>
                        <a:pt x="523" y="367"/>
                        <a:pt x="523" y="234"/>
                      </a:cubicBezTo>
                      <a:cubicBezTo>
                        <a:pt x="508" y="72"/>
                        <a:pt x="396" y="1"/>
                        <a:pt x="28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89" name="Google Shape;21689;p61"/>
                <p:cNvSpPr/>
                <p:nvPr/>
              </p:nvSpPr>
              <p:spPr>
                <a:xfrm>
                  <a:off x="6896375" y="3010575"/>
                  <a:ext cx="12600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" h="505" extrusionOk="0">
                      <a:moveTo>
                        <a:pt x="229" y="0"/>
                      </a:moveTo>
                      <a:cubicBezTo>
                        <a:pt x="137" y="0"/>
                        <a:pt x="36" y="91"/>
                        <a:pt x="36" y="207"/>
                      </a:cubicBezTo>
                      <a:cubicBezTo>
                        <a:pt x="1" y="403"/>
                        <a:pt x="137" y="504"/>
                        <a:pt x="272" y="504"/>
                      </a:cubicBezTo>
                      <a:cubicBezTo>
                        <a:pt x="388" y="504"/>
                        <a:pt x="503" y="428"/>
                        <a:pt x="503" y="274"/>
                      </a:cubicBezTo>
                      <a:cubicBezTo>
                        <a:pt x="503" y="140"/>
                        <a:pt x="437" y="7"/>
                        <a:pt x="270" y="7"/>
                      </a:cubicBezTo>
                      <a:cubicBezTo>
                        <a:pt x="257" y="2"/>
                        <a:pt x="243" y="0"/>
                        <a:pt x="22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90" name="Google Shape;21690;p61"/>
                <p:cNvSpPr/>
                <p:nvPr/>
              </p:nvSpPr>
              <p:spPr>
                <a:xfrm>
                  <a:off x="6679625" y="2642100"/>
                  <a:ext cx="13350" cy="1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71" extrusionOk="0">
                      <a:moveTo>
                        <a:pt x="273" y="0"/>
                      </a:moveTo>
                      <a:cubicBezTo>
                        <a:pt x="228" y="0"/>
                        <a:pt x="181" y="11"/>
                        <a:pt x="134" y="35"/>
                      </a:cubicBezTo>
                      <a:cubicBezTo>
                        <a:pt x="34" y="102"/>
                        <a:pt x="0" y="235"/>
                        <a:pt x="67" y="369"/>
                      </a:cubicBezTo>
                      <a:cubicBezTo>
                        <a:pt x="110" y="433"/>
                        <a:pt x="181" y="470"/>
                        <a:pt x="262" y="470"/>
                      </a:cubicBezTo>
                      <a:cubicBezTo>
                        <a:pt x="306" y="470"/>
                        <a:pt x="353" y="459"/>
                        <a:pt x="401" y="435"/>
                      </a:cubicBezTo>
                      <a:cubicBezTo>
                        <a:pt x="501" y="369"/>
                        <a:pt x="534" y="235"/>
                        <a:pt x="467" y="102"/>
                      </a:cubicBezTo>
                      <a:cubicBezTo>
                        <a:pt x="424" y="37"/>
                        <a:pt x="353" y="0"/>
                        <a:pt x="27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91" name="Google Shape;21691;p61"/>
                <p:cNvSpPr/>
                <p:nvPr/>
              </p:nvSpPr>
              <p:spPr>
                <a:xfrm>
                  <a:off x="5993300" y="2555250"/>
                  <a:ext cx="125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81" extrusionOk="0">
                      <a:moveTo>
                        <a:pt x="248" y="0"/>
                      </a:moveTo>
                      <a:cubicBezTo>
                        <a:pt x="134" y="0"/>
                        <a:pt x="29" y="91"/>
                        <a:pt x="0" y="207"/>
                      </a:cubicBezTo>
                      <a:cubicBezTo>
                        <a:pt x="0" y="340"/>
                        <a:pt x="100" y="474"/>
                        <a:pt x="234" y="474"/>
                      </a:cubicBezTo>
                      <a:cubicBezTo>
                        <a:pt x="251" y="478"/>
                        <a:pt x="268" y="480"/>
                        <a:pt x="285" y="480"/>
                      </a:cubicBezTo>
                      <a:cubicBezTo>
                        <a:pt x="392" y="480"/>
                        <a:pt x="472" y="389"/>
                        <a:pt x="501" y="273"/>
                      </a:cubicBezTo>
                      <a:cubicBezTo>
                        <a:pt x="501" y="140"/>
                        <a:pt x="434" y="7"/>
                        <a:pt x="301" y="7"/>
                      </a:cubicBezTo>
                      <a:cubicBezTo>
                        <a:pt x="283" y="2"/>
                        <a:pt x="265" y="0"/>
                        <a:pt x="24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92" name="Google Shape;21692;p61"/>
                <p:cNvSpPr/>
                <p:nvPr/>
              </p:nvSpPr>
              <p:spPr>
                <a:xfrm>
                  <a:off x="5384525" y="2805750"/>
                  <a:ext cx="13375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7" extrusionOk="0">
                      <a:moveTo>
                        <a:pt x="273" y="1"/>
                      </a:moveTo>
                      <a:cubicBezTo>
                        <a:pt x="239" y="1"/>
                        <a:pt x="203" y="9"/>
                        <a:pt x="167" y="27"/>
                      </a:cubicBezTo>
                      <a:cubicBezTo>
                        <a:pt x="34" y="60"/>
                        <a:pt x="1" y="194"/>
                        <a:pt x="34" y="327"/>
                      </a:cubicBezTo>
                      <a:cubicBezTo>
                        <a:pt x="83" y="425"/>
                        <a:pt x="167" y="487"/>
                        <a:pt x="262" y="487"/>
                      </a:cubicBezTo>
                      <a:cubicBezTo>
                        <a:pt x="296" y="487"/>
                        <a:pt x="332" y="479"/>
                        <a:pt x="368" y="461"/>
                      </a:cubicBezTo>
                      <a:cubicBezTo>
                        <a:pt x="468" y="427"/>
                        <a:pt x="534" y="261"/>
                        <a:pt x="501" y="161"/>
                      </a:cubicBezTo>
                      <a:cubicBezTo>
                        <a:pt x="452" y="63"/>
                        <a:pt x="368" y="1"/>
                        <a:pt x="27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93" name="Google Shape;21693;p61"/>
                <p:cNvSpPr/>
                <p:nvPr/>
              </p:nvSpPr>
              <p:spPr>
                <a:xfrm>
                  <a:off x="5969100" y="3866300"/>
                  <a:ext cx="15000" cy="1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" h="479" extrusionOk="0">
                      <a:moveTo>
                        <a:pt x="294" y="1"/>
                      </a:moveTo>
                      <a:cubicBezTo>
                        <a:pt x="211" y="1"/>
                        <a:pt x="132" y="38"/>
                        <a:pt x="68" y="102"/>
                      </a:cubicBezTo>
                      <a:cubicBezTo>
                        <a:pt x="1" y="202"/>
                        <a:pt x="34" y="369"/>
                        <a:pt x="134" y="436"/>
                      </a:cubicBezTo>
                      <a:cubicBezTo>
                        <a:pt x="182" y="465"/>
                        <a:pt x="228" y="478"/>
                        <a:pt x="271" y="478"/>
                      </a:cubicBezTo>
                      <a:cubicBezTo>
                        <a:pt x="470" y="478"/>
                        <a:pt x="599" y="200"/>
                        <a:pt x="435" y="36"/>
                      </a:cubicBezTo>
                      <a:cubicBezTo>
                        <a:pt x="387" y="12"/>
                        <a:pt x="340" y="1"/>
                        <a:pt x="29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94" name="Google Shape;21694;p61"/>
                <p:cNvSpPr/>
                <p:nvPr/>
              </p:nvSpPr>
              <p:spPr>
                <a:xfrm>
                  <a:off x="7143250" y="3753175"/>
                  <a:ext cx="1257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393" extrusionOk="0">
                      <a:moveTo>
                        <a:pt x="416" y="0"/>
                      </a:moveTo>
                      <a:cubicBezTo>
                        <a:pt x="267" y="0"/>
                        <a:pt x="0" y="392"/>
                        <a:pt x="244" y="392"/>
                      </a:cubicBezTo>
                      <a:cubicBezTo>
                        <a:pt x="252" y="392"/>
                        <a:pt x="260" y="392"/>
                        <a:pt x="269" y="391"/>
                      </a:cubicBezTo>
                      <a:cubicBezTo>
                        <a:pt x="402" y="358"/>
                        <a:pt x="502" y="257"/>
                        <a:pt x="502" y="124"/>
                      </a:cubicBezTo>
                      <a:cubicBezTo>
                        <a:pt x="495" y="35"/>
                        <a:pt x="461" y="0"/>
                        <a:pt x="41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95" name="Google Shape;21695;p61"/>
                <p:cNvSpPr/>
                <p:nvPr/>
              </p:nvSpPr>
              <p:spPr>
                <a:xfrm>
                  <a:off x="7211725" y="2953150"/>
                  <a:ext cx="12475" cy="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" h="364" extrusionOk="0">
                      <a:moveTo>
                        <a:pt x="240" y="1"/>
                      </a:moveTo>
                      <a:cubicBezTo>
                        <a:pt x="0" y="1"/>
                        <a:pt x="257" y="364"/>
                        <a:pt x="407" y="364"/>
                      </a:cubicBezTo>
                      <a:cubicBezTo>
                        <a:pt x="454" y="364"/>
                        <a:pt x="491" y="328"/>
                        <a:pt x="498" y="236"/>
                      </a:cubicBezTo>
                      <a:cubicBezTo>
                        <a:pt x="498" y="102"/>
                        <a:pt x="398" y="2"/>
                        <a:pt x="265" y="2"/>
                      </a:cubicBezTo>
                      <a:cubicBezTo>
                        <a:pt x="256" y="1"/>
                        <a:pt x="247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96" name="Google Shape;21696;p61"/>
                <p:cNvSpPr/>
                <p:nvPr/>
              </p:nvSpPr>
              <p:spPr>
                <a:xfrm>
                  <a:off x="6864750" y="2408600"/>
                  <a:ext cx="1557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" h="481" extrusionOk="0">
                      <a:moveTo>
                        <a:pt x="308" y="0"/>
                      </a:moveTo>
                      <a:cubicBezTo>
                        <a:pt x="262" y="0"/>
                        <a:pt x="215" y="11"/>
                        <a:pt x="167" y="35"/>
                      </a:cubicBezTo>
                      <a:cubicBezTo>
                        <a:pt x="1" y="135"/>
                        <a:pt x="34" y="435"/>
                        <a:pt x="267" y="469"/>
                      </a:cubicBezTo>
                      <a:cubicBezTo>
                        <a:pt x="291" y="477"/>
                        <a:pt x="315" y="480"/>
                        <a:pt x="337" y="480"/>
                      </a:cubicBezTo>
                      <a:cubicBezTo>
                        <a:pt x="503" y="480"/>
                        <a:pt x="622" y="278"/>
                        <a:pt x="534" y="102"/>
                      </a:cubicBezTo>
                      <a:cubicBezTo>
                        <a:pt x="470" y="37"/>
                        <a:pt x="391" y="0"/>
                        <a:pt x="30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97" name="Google Shape;21697;p61"/>
                <p:cNvSpPr/>
                <p:nvPr/>
              </p:nvSpPr>
              <p:spPr>
                <a:xfrm>
                  <a:off x="6595400" y="2618100"/>
                  <a:ext cx="15900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" h="514" extrusionOk="0">
                      <a:moveTo>
                        <a:pt x="282" y="1"/>
                      </a:moveTo>
                      <a:cubicBezTo>
                        <a:pt x="229" y="1"/>
                        <a:pt x="176" y="19"/>
                        <a:pt x="134" y="61"/>
                      </a:cubicBezTo>
                      <a:cubicBezTo>
                        <a:pt x="34" y="128"/>
                        <a:pt x="0" y="295"/>
                        <a:pt x="100" y="395"/>
                      </a:cubicBezTo>
                      <a:cubicBezTo>
                        <a:pt x="147" y="479"/>
                        <a:pt x="215" y="513"/>
                        <a:pt x="283" y="513"/>
                      </a:cubicBezTo>
                      <a:cubicBezTo>
                        <a:pt x="458" y="513"/>
                        <a:pt x="635" y="287"/>
                        <a:pt x="467" y="94"/>
                      </a:cubicBezTo>
                      <a:cubicBezTo>
                        <a:pt x="428" y="36"/>
                        <a:pt x="356" y="1"/>
                        <a:pt x="28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98" name="Google Shape;21698;p61"/>
                <p:cNvSpPr/>
                <p:nvPr/>
              </p:nvSpPr>
              <p:spPr>
                <a:xfrm>
                  <a:off x="5583600" y="3375725"/>
                  <a:ext cx="16100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" h="500" extrusionOk="0">
                      <a:moveTo>
                        <a:pt x="380" y="1"/>
                      </a:moveTo>
                      <a:cubicBezTo>
                        <a:pt x="332" y="1"/>
                        <a:pt x="285" y="17"/>
                        <a:pt x="243" y="44"/>
                      </a:cubicBezTo>
                      <a:cubicBezTo>
                        <a:pt x="1" y="206"/>
                        <a:pt x="151" y="499"/>
                        <a:pt x="358" y="499"/>
                      </a:cubicBezTo>
                      <a:cubicBezTo>
                        <a:pt x="407" y="499"/>
                        <a:pt x="459" y="483"/>
                        <a:pt x="510" y="445"/>
                      </a:cubicBezTo>
                      <a:cubicBezTo>
                        <a:pt x="610" y="345"/>
                        <a:pt x="644" y="211"/>
                        <a:pt x="577" y="111"/>
                      </a:cubicBezTo>
                      <a:cubicBezTo>
                        <a:pt x="518" y="33"/>
                        <a:pt x="448" y="1"/>
                        <a:pt x="38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99" name="Google Shape;21699;p61"/>
                <p:cNvSpPr/>
                <p:nvPr/>
              </p:nvSpPr>
              <p:spPr>
                <a:xfrm>
                  <a:off x="5760625" y="3895200"/>
                  <a:ext cx="13975" cy="1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" h="498" extrusionOk="0">
                      <a:moveTo>
                        <a:pt x="279" y="1"/>
                      </a:moveTo>
                      <a:cubicBezTo>
                        <a:pt x="254" y="1"/>
                        <a:pt x="228" y="5"/>
                        <a:pt x="201" y="14"/>
                      </a:cubicBezTo>
                      <a:cubicBezTo>
                        <a:pt x="67" y="80"/>
                        <a:pt x="1" y="214"/>
                        <a:pt x="34" y="347"/>
                      </a:cubicBezTo>
                      <a:cubicBezTo>
                        <a:pt x="67" y="447"/>
                        <a:pt x="159" y="497"/>
                        <a:pt x="255" y="497"/>
                      </a:cubicBezTo>
                      <a:cubicBezTo>
                        <a:pt x="351" y="497"/>
                        <a:pt x="451" y="447"/>
                        <a:pt x="501" y="347"/>
                      </a:cubicBezTo>
                      <a:cubicBezTo>
                        <a:pt x="559" y="174"/>
                        <a:pt x="441" y="1"/>
                        <a:pt x="27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00" name="Google Shape;21700;p61"/>
                <p:cNvSpPr/>
                <p:nvPr/>
              </p:nvSpPr>
              <p:spPr>
                <a:xfrm>
                  <a:off x="6544050" y="3766600"/>
                  <a:ext cx="14375" cy="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" h="328" extrusionOk="0">
                      <a:moveTo>
                        <a:pt x="110" y="0"/>
                      </a:moveTo>
                      <a:cubicBezTo>
                        <a:pt x="45" y="0"/>
                        <a:pt x="1" y="42"/>
                        <a:pt x="19" y="154"/>
                      </a:cubicBezTo>
                      <a:cubicBezTo>
                        <a:pt x="48" y="241"/>
                        <a:pt x="127" y="327"/>
                        <a:pt x="234" y="327"/>
                      </a:cubicBezTo>
                      <a:cubicBezTo>
                        <a:pt x="251" y="327"/>
                        <a:pt x="268" y="325"/>
                        <a:pt x="286" y="321"/>
                      </a:cubicBezTo>
                      <a:cubicBezTo>
                        <a:pt x="574" y="273"/>
                        <a:pt x="275" y="0"/>
                        <a:pt x="11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01" name="Google Shape;21701;p61"/>
                <p:cNvSpPr/>
                <p:nvPr/>
              </p:nvSpPr>
              <p:spPr>
                <a:xfrm>
                  <a:off x="6748975" y="3073875"/>
                  <a:ext cx="11550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" h="411" extrusionOk="0">
                      <a:moveTo>
                        <a:pt x="202" y="1"/>
                      </a:moveTo>
                      <a:cubicBezTo>
                        <a:pt x="1" y="1"/>
                        <a:pt x="201" y="410"/>
                        <a:pt x="340" y="410"/>
                      </a:cubicBezTo>
                      <a:cubicBezTo>
                        <a:pt x="377" y="410"/>
                        <a:pt x="409" y="382"/>
                        <a:pt x="429" y="310"/>
                      </a:cubicBezTo>
                      <a:cubicBezTo>
                        <a:pt x="462" y="177"/>
                        <a:pt x="395" y="43"/>
                        <a:pt x="262" y="10"/>
                      </a:cubicBezTo>
                      <a:cubicBezTo>
                        <a:pt x="239" y="4"/>
                        <a:pt x="219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02" name="Google Shape;21702;p61"/>
                <p:cNvSpPr/>
                <p:nvPr/>
              </p:nvSpPr>
              <p:spPr>
                <a:xfrm>
                  <a:off x="6283300" y="2373350"/>
                  <a:ext cx="17100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489" extrusionOk="0">
                      <a:moveTo>
                        <a:pt x="350" y="0"/>
                      </a:moveTo>
                      <a:cubicBezTo>
                        <a:pt x="176" y="0"/>
                        <a:pt x="0" y="189"/>
                        <a:pt x="142" y="378"/>
                      </a:cubicBezTo>
                      <a:cubicBezTo>
                        <a:pt x="191" y="456"/>
                        <a:pt x="263" y="488"/>
                        <a:pt x="335" y="488"/>
                      </a:cubicBezTo>
                      <a:cubicBezTo>
                        <a:pt x="508" y="488"/>
                        <a:pt x="684" y="300"/>
                        <a:pt x="542" y="111"/>
                      </a:cubicBezTo>
                      <a:cubicBezTo>
                        <a:pt x="493" y="33"/>
                        <a:pt x="422" y="0"/>
                        <a:pt x="35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03" name="Google Shape;21703;p61"/>
                <p:cNvSpPr/>
                <p:nvPr/>
              </p:nvSpPr>
              <p:spPr>
                <a:xfrm>
                  <a:off x="5384525" y="2532675"/>
                  <a:ext cx="1252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83" extrusionOk="0">
                      <a:moveTo>
                        <a:pt x="269" y="0"/>
                      </a:moveTo>
                      <a:cubicBezTo>
                        <a:pt x="247" y="0"/>
                        <a:pt x="224" y="3"/>
                        <a:pt x="201" y="9"/>
                      </a:cubicBezTo>
                      <a:cubicBezTo>
                        <a:pt x="67" y="9"/>
                        <a:pt x="1" y="142"/>
                        <a:pt x="1" y="276"/>
                      </a:cubicBezTo>
                      <a:cubicBezTo>
                        <a:pt x="30" y="392"/>
                        <a:pt x="134" y="482"/>
                        <a:pt x="248" y="482"/>
                      </a:cubicBezTo>
                      <a:cubicBezTo>
                        <a:pt x="266" y="482"/>
                        <a:pt x="283" y="480"/>
                        <a:pt x="301" y="476"/>
                      </a:cubicBezTo>
                      <a:cubicBezTo>
                        <a:pt x="434" y="443"/>
                        <a:pt x="501" y="309"/>
                        <a:pt x="501" y="176"/>
                      </a:cubicBezTo>
                      <a:cubicBezTo>
                        <a:pt x="473" y="65"/>
                        <a:pt x="377" y="0"/>
                        <a:pt x="26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04" name="Google Shape;21704;p61"/>
                <p:cNvSpPr/>
                <p:nvPr/>
              </p:nvSpPr>
              <p:spPr>
                <a:xfrm>
                  <a:off x="5870700" y="3356400"/>
                  <a:ext cx="13900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478" extrusionOk="0">
                      <a:moveTo>
                        <a:pt x="268" y="0"/>
                      </a:moveTo>
                      <a:cubicBezTo>
                        <a:pt x="176" y="0"/>
                        <a:pt x="84" y="50"/>
                        <a:pt x="34" y="150"/>
                      </a:cubicBezTo>
                      <a:cubicBezTo>
                        <a:pt x="1" y="284"/>
                        <a:pt x="68" y="417"/>
                        <a:pt x="168" y="451"/>
                      </a:cubicBezTo>
                      <a:cubicBezTo>
                        <a:pt x="204" y="469"/>
                        <a:pt x="241" y="477"/>
                        <a:pt x="276" y="477"/>
                      </a:cubicBezTo>
                      <a:cubicBezTo>
                        <a:pt x="432" y="477"/>
                        <a:pt x="556" y="314"/>
                        <a:pt x="501" y="150"/>
                      </a:cubicBezTo>
                      <a:cubicBezTo>
                        <a:pt x="451" y="50"/>
                        <a:pt x="359" y="0"/>
                        <a:pt x="26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05" name="Google Shape;21705;p61"/>
                <p:cNvSpPr/>
                <p:nvPr/>
              </p:nvSpPr>
              <p:spPr>
                <a:xfrm>
                  <a:off x="6813875" y="3151575"/>
                  <a:ext cx="1170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409" extrusionOk="0">
                      <a:moveTo>
                        <a:pt x="355" y="1"/>
                      </a:moveTo>
                      <a:cubicBezTo>
                        <a:pt x="221" y="1"/>
                        <a:pt x="1" y="409"/>
                        <a:pt x="224" y="409"/>
                      </a:cubicBezTo>
                      <a:cubicBezTo>
                        <a:pt x="237" y="409"/>
                        <a:pt x="251" y="407"/>
                        <a:pt x="268" y="404"/>
                      </a:cubicBezTo>
                      <a:cubicBezTo>
                        <a:pt x="401" y="371"/>
                        <a:pt x="468" y="238"/>
                        <a:pt x="434" y="104"/>
                      </a:cubicBezTo>
                      <a:cubicBezTo>
                        <a:pt x="421" y="30"/>
                        <a:pt x="391" y="1"/>
                        <a:pt x="35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06" name="Google Shape;21706;p61"/>
                <p:cNvSpPr/>
                <p:nvPr/>
              </p:nvSpPr>
              <p:spPr>
                <a:xfrm>
                  <a:off x="6853625" y="2654900"/>
                  <a:ext cx="13850" cy="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358" extrusionOk="0">
                      <a:moveTo>
                        <a:pt x="471" y="0"/>
                      </a:moveTo>
                      <a:cubicBezTo>
                        <a:pt x="316" y="0"/>
                        <a:pt x="1" y="332"/>
                        <a:pt x="279" y="357"/>
                      </a:cubicBezTo>
                      <a:cubicBezTo>
                        <a:pt x="412" y="357"/>
                        <a:pt x="546" y="257"/>
                        <a:pt x="546" y="124"/>
                      </a:cubicBezTo>
                      <a:cubicBezTo>
                        <a:pt x="554" y="34"/>
                        <a:pt x="521" y="0"/>
                        <a:pt x="47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07" name="Google Shape;21707;p61"/>
                <p:cNvSpPr/>
                <p:nvPr/>
              </p:nvSpPr>
              <p:spPr>
                <a:xfrm>
                  <a:off x="6452375" y="2406800"/>
                  <a:ext cx="17725" cy="1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9" h="479" extrusionOk="0">
                      <a:moveTo>
                        <a:pt x="353" y="1"/>
                      </a:moveTo>
                      <a:cubicBezTo>
                        <a:pt x="144" y="1"/>
                        <a:pt x="0" y="302"/>
                        <a:pt x="251" y="441"/>
                      </a:cubicBezTo>
                      <a:cubicBezTo>
                        <a:pt x="293" y="467"/>
                        <a:pt x="334" y="478"/>
                        <a:pt x="372" y="478"/>
                      </a:cubicBezTo>
                      <a:cubicBezTo>
                        <a:pt x="579" y="478"/>
                        <a:pt x="709" y="153"/>
                        <a:pt x="484" y="40"/>
                      </a:cubicBezTo>
                      <a:cubicBezTo>
                        <a:pt x="440" y="13"/>
                        <a:pt x="395" y="1"/>
                        <a:pt x="35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08" name="Google Shape;21708;p61"/>
                <p:cNvSpPr/>
                <p:nvPr/>
              </p:nvSpPr>
              <p:spPr>
                <a:xfrm>
                  <a:off x="5277775" y="2962400"/>
                  <a:ext cx="149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" h="478" extrusionOk="0">
                      <a:moveTo>
                        <a:pt x="250" y="0"/>
                      </a:moveTo>
                      <a:cubicBezTo>
                        <a:pt x="222" y="0"/>
                        <a:pt x="194" y="10"/>
                        <a:pt x="168" y="32"/>
                      </a:cubicBezTo>
                      <a:cubicBezTo>
                        <a:pt x="34" y="99"/>
                        <a:pt x="1" y="232"/>
                        <a:pt x="34" y="333"/>
                      </a:cubicBezTo>
                      <a:cubicBezTo>
                        <a:pt x="85" y="434"/>
                        <a:pt x="175" y="478"/>
                        <a:pt x="274" y="478"/>
                      </a:cubicBezTo>
                      <a:cubicBezTo>
                        <a:pt x="305" y="478"/>
                        <a:pt x="336" y="474"/>
                        <a:pt x="368" y="466"/>
                      </a:cubicBezTo>
                      <a:cubicBezTo>
                        <a:pt x="599" y="408"/>
                        <a:pt x="430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09" name="Google Shape;21709;p61"/>
                <p:cNvSpPr/>
                <p:nvPr/>
              </p:nvSpPr>
              <p:spPr>
                <a:xfrm>
                  <a:off x="5272775" y="3564450"/>
                  <a:ext cx="12550" cy="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468" extrusionOk="0">
                      <a:moveTo>
                        <a:pt x="234" y="1"/>
                      </a:moveTo>
                      <a:cubicBezTo>
                        <a:pt x="101" y="1"/>
                        <a:pt x="1" y="101"/>
                        <a:pt x="1" y="234"/>
                      </a:cubicBezTo>
                      <a:cubicBezTo>
                        <a:pt x="1" y="368"/>
                        <a:pt x="101" y="468"/>
                        <a:pt x="234" y="468"/>
                      </a:cubicBezTo>
                      <a:cubicBezTo>
                        <a:pt x="368" y="468"/>
                        <a:pt x="501" y="368"/>
                        <a:pt x="501" y="234"/>
                      </a:cubicBezTo>
                      <a:cubicBezTo>
                        <a:pt x="501" y="101"/>
                        <a:pt x="368" y="1"/>
                        <a:pt x="2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10" name="Google Shape;21710;p61"/>
                <p:cNvSpPr/>
                <p:nvPr/>
              </p:nvSpPr>
              <p:spPr>
                <a:xfrm>
                  <a:off x="6536250" y="3854150"/>
                  <a:ext cx="14000" cy="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" h="328" extrusionOk="0">
                      <a:moveTo>
                        <a:pt x="462" y="1"/>
                      </a:moveTo>
                      <a:cubicBezTo>
                        <a:pt x="307" y="1"/>
                        <a:pt x="1" y="273"/>
                        <a:pt x="265" y="321"/>
                      </a:cubicBezTo>
                      <a:cubicBezTo>
                        <a:pt x="283" y="326"/>
                        <a:pt x="300" y="328"/>
                        <a:pt x="318" y="328"/>
                      </a:cubicBezTo>
                      <a:cubicBezTo>
                        <a:pt x="431" y="328"/>
                        <a:pt x="532" y="241"/>
                        <a:pt x="532" y="155"/>
                      </a:cubicBezTo>
                      <a:cubicBezTo>
                        <a:pt x="560" y="42"/>
                        <a:pt x="522" y="1"/>
                        <a:pt x="46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11" name="Google Shape;21711;p61"/>
                <p:cNvSpPr/>
                <p:nvPr/>
              </p:nvSpPr>
              <p:spPr>
                <a:xfrm>
                  <a:off x="6898950" y="3558200"/>
                  <a:ext cx="13850" cy="1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498" extrusionOk="0">
                      <a:moveTo>
                        <a:pt x="250" y="1"/>
                      </a:moveTo>
                      <a:cubicBezTo>
                        <a:pt x="159" y="1"/>
                        <a:pt x="67" y="51"/>
                        <a:pt x="34" y="151"/>
                      </a:cubicBezTo>
                      <a:cubicBezTo>
                        <a:pt x="0" y="284"/>
                        <a:pt x="67" y="418"/>
                        <a:pt x="167" y="484"/>
                      </a:cubicBezTo>
                      <a:cubicBezTo>
                        <a:pt x="194" y="493"/>
                        <a:pt x="221" y="497"/>
                        <a:pt x="247" y="497"/>
                      </a:cubicBezTo>
                      <a:cubicBezTo>
                        <a:pt x="415" y="497"/>
                        <a:pt x="554" y="324"/>
                        <a:pt x="467" y="151"/>
                      </a:cubicBezTo>
                      <a:cubicBezTo>
                        <a:pt x="434" y="51"/>
                        <a:pt x="342" y="1"/>
                        <a:pt x="25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12" name="Google Shape;21712;p61"/>
                <p:cNvSpPr/>
                <p:nvPr/>
              </p:nvSpPr>
              <p:spPr>
                <a:xfrm>
                  <a:off x="6953000" y="3455625"/>
                  <a:ext cx="15175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" h="485" extrusionOk="0">
                      <a:moveTo>
                        <a:pt x="350" y="0"/>
                      </a:moveTo>
                      <a:cubicBezTo>
                        <a:pt x="132" y="0"/>
                        <a:pt x="0" y="304"/>
                        <a:pt x="207" y="451"/>
                      </a:cubicBezTo>
                      <a:cubicBezTo>
                        <a:pt x="251" y="473"/>
                        <a:pt x="295" y="484"/>
                        <a:pt x="337" y="484"/>
                      </a:cubicBezTo>
                      <a:cubicBezTo>
                        <a:pt x="421" y="484"/>
                        <a:pt x="496" y="440"/>
                        <a:pt x="540" y="351"/>
                      </a:cubicBezTo>
                      <a:cubicBezTo>
                        <a:pt x="607" y="251"/>
                        <a:pt x="573" y="84"/>
                        <a:pt x="440" y="17"/>
                      </a:cubicBezTo>
                      <a:cubicBezTo>
                        <a:pt x="409" y="6"/>
                        <a:pt x="379" y="0"/>
                        <a:pt x="35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13" name="Google Shape;21713;p61"/>
                <p:cNvSpPr/>
                <p:nvPr/>
              </p:nvSpPr>
              <p:spPr>
                <a:xfrm>
                  <a:off x="6989850" y="3365950"/>
                  <a:ext cx="13350" cy="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69" extrusionOk="0">
                      <a:moveTo>
                        <a:pt x="244" y="0"/>
                      </a:moveTo>
                      <a:cubicBezTo>
                        <a:pt x="166" y="0"/>
                        <a:pt x="88" y="37"/>
                        <a:pt x="67" y="102"/>
                      </a:cubicBezTo>
                      <a:cubicBezTo>
                        <a:pt x="0" y="235"/>
                        <a:pt x="33" y="369"/>
                        <a:pt x="167" y="435"/>
                      </a:cubicBezTo>
                      <a:cubicBezTo>
                        <a:pt x="200" y="458"/>
                        <a:pt x="237" y="469"/>
                        <a:pt x="274" y="469"/>
                      </a:cubicBezTo>
                      <a:cubicBezTo>
                        <a:pt x="348" y="469"/>
                        <a:pt x="423" y="424"/>
                        <a:pt x="467" y="335"/>
                      </a:cubicBezTo>
                      <a:cubicBezTo>
                        <a:pt x="534" y="235"/>
                        <a:pt x="500" y="69"/>
                        <a:pt x="367" y="35"/>
                      </a:cubicBezTo>
                      <a:cubicBezTo>
                        <a:pt x="332" y="12"/>
                        <a:pt x="288" y="0"/>
                        <a:pt x="24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14" name="Google Shape;21714;p61"/>
                <p:cNvSpPr/>
                <p:nvPr/>
              </p:nvSpPr>
              <p:spPr>
                <a:xfrm>
                  <a:off x="6923125" y="3484375"/>
                  <a:ext cx="14200" cy="1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70" extrusionOk="0">
                      <a:moveTo>
                        <a:pt x="295" y="0"/>
                      </a:moveTo>
                      <a:cubicBezTo>
                        <a:pt x="215" y="0"/>
                        <a:pt x="144" y="37"/>
                        <a:pt x="101" y="102"/>
                      </a:cubicBezTo>
                      <a:cubicBezTo>
                        <a:pt x="1" y="235"/>
                        <a:pt x="34" y="368"/>
                        <a:pt x="167" y="435"/>
                      </a:cubicBezTo>
                      <a:cubicBezTo>
                        <a:pt x="203" y="459"/>
                        <a:pt x="247" y="470"/>
                        <a:pt x="291" y="470"/>
                      </a:cubicBezTo>
                      <a:cubicBezTo>
                        <a:pt x="373" y="470"/>
                        <a:pt x="458" y="433"/>
                        <a:pt x="501" y="368"/>
                      </a:cubicBezTo>
                      <a:cubicBezTo>
                        <a:pt x="568" y="268"/>
                        <a:pt x="534" y="102"/>
                        <a:pt x="434" y="35"/>
                      </a:cubicBezTo>
                      <a:cubicBezTo>
                        <a:pt x="387" y="11"/>
                        <a:pt x="340" y="0"/>
                        <a:pt x="29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15" name="Google Shape;21715;p61"/>
                <p:cNvSpPr/>
                <p:nvPr/>
              </p:nvSpPr>
              <p:spPr>
                <a:xfrm>
                  <a:off x="6928975" y="3460975"/>
                  <a:ext cx="15650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484" extrusionOk="0">
                      <a:moveTo>
                        <a:pt x="311" y="0"/>
                      </a:moveTo>
                      <a:cubicBezTo>
                        <a:pt x="297" y="0"/>
                        <a:pt x="282" y="1"/>
                        <a:pt x="267" y="4"/>
                      </a:cubicBezTo>
                      <a:cubicBezTo>
                        <a:pt x="67" y="37"/>
                        <a:pt x="0" y="304"/>
                        <a:pt x="167" y="437"/>
                      </a:cubicBezTo>
                      <a:cubicBezTo>
                        <a:pt x="212" y="467"/>
                        <a:pt x="270" y="484"/>
                        <a:pt x="327" y="484"/>
                      </a:cubicBezTo>
                      <a:cubicBezTo>
                        <a:pt x="397" y="484"/>
                        <a:pt x="464" y="459"/>
                        <a:pt x="500" y="404"/>
                      </a:cubicBezTo>
                      <a:cubicBezTo>
                        <a:pt x="625" y="217"/>
                        <a:pt x="517" y="0"/>
                        <a:pt x="31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16" name="Google Shape;21716;p61"/>
                <p:cNvSpPr/>
                <p:nvPr/>
              </p:nvSpPr>
              <p:spPr>
                <a:xfrm>
                  <a:off x="7024875" y="3300275"/>
                  <a:ext cx="14200" cy="1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94" extrusionOk="0">
                      <a:moveTo>
                        <a:pt x="290" y="0"/>
                      </a:moveTo>
                      <a:cubicBezTo>
                        <a:pt x="198" y="0"/>
                        <a:pt x="115" y="55"/>
                        <a:pt x="67" y="127"/>
                      </a:cubicBezTo>
                      <a:cubicBezTo>
                        <a:pt x="0" y="260"/>
                        <a:pt x="33" y="394"/>
                        <a:pt x="167" y="461"/>
                      </a:cubicBezTo>
                      <a:cubicBezTo>
                        <a:pt x="200" y="483"/>
                        <a:pt x="241" y="494"/>
                        <a:pt x="283" y="494"/>
                      </a:cubicBezTo>
                      <a:cubicBezTo>
                        <a:pt x="367" y="494"/>
                        <a:pt x="456" y="449"/>
                        <a:pt x="500" y="361"/>
                      </a:cubicBezTo>
                      <a:cubicBezTo>
                        <a:pt x="567" y="260"/>
                        <a:pt x="500" y="94"/>
                        <a:pt x="400" y="27"/>
                      </a:cubicBezTo>
                      <a:cubicBezTo>
                        <a:pt x="363" y="8"/>
                        <a:pt x="326" y="0"/>
                        <a:pt x="29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17" name="Google Shape;21717;p61"/>
                <p:cNvSpPr/>
                <p:nvPr/>
              </p:nvSpPr>
              <p:spPr>
                <a:xfrm>
                  <a:off x="7021525" y="3386675"/>
                  <a:ext cx="14775" cy="1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476" extrusionOk="0">
                      <a:moveTo>
                        <a:pt x="249" y="0"/>
                      </a:moveTo>
                      <a:cubicBezTo>
                        <a:pt x="135" y="0"/>
                        <a:pt x="34" y="91"/>
                        <a:pt x="34" y="207"/>
                      </a:cubicBezTo>
                      <a:cubicBezTo>
                        <a:pt x="1" y="340"/>
                        <a:pt x="101" y="474"/>
                        <a:pt x="234" y="474"/>
                      </a:cubicBezTo>
                      <a:cubicBezTo>
                        <a:pt x="245" y="475"/>
                        <a:pt x="255" y="475"/>
                        <a:pt x="264" y="475"/>
                      </a:cubicBezTo>
                      <a:cubicBezTo>
                        <a:pt x="539" y="475"/>
                        <a:pt x="591" y="39"/>
                        <a:pt x="301" y="7"/>
                      </a:cubicBezTo>
                      <a:cubicBezTo>
                        <a:pt x="283" y="2"/>
                        <a:pt x="266" y="0"/>
                        <a:pt x="24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18" name="Google Shape;21718;p61"/>
                <p:cNvSpPr/>
                <p:nvPr/>
              </p:nvSpPr>
              <p:spPr>
                <a:xfrm>
                  <a:off x="7034725" y="3437350"/>
                  <a:ext cx="14150" cy="1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" h="477" extrusionOk="0">
                      <a:moveTo>
                        <a:pt x="281" y="0"/>
                      </a:moveTo>
                      <a:cubicBezTo>
                        <a:pt x="142" y="0"/>
                        <a:pt x="1" y="107"/>
                        <a:pt x="40" y="281"/>
                      </a:cubicBezTo>
                      <a:cubicBezTo>
                        <a:pt x="67" y="419"/>
                        <a:pt x="168" y="477"/>
                        <a:pt x="270" y="477"/>
                      </a:cubicBezTo>
                      <a:cubicBezTo>
                        <a:pt x="417" y="477"/>
                        <a:pt x="566" y="358"/>
                        <a:pt x="507" y="181"/>
                      </a:cubicBezTo>
                      <a:cubicBezTo>
                        <a:pt x="479" y="56"/>
                        <a:pt x="381" y="0"/>
                        <a:pt x="28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19" name="Google Shape;21719;p61"/>
                <p:cNvSpPr/>
                <p:nvPr/>
              </p:nvSpPr>
              <p:spPr>
                <a:xfrm>
                  <a:off x="7119925" y="3309850"/>
                  <a:ext cx="14200" cy="1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80" extrusionOk="0">
                      <a:moveTo>
                        <a:pt x="273" y="0"/>
                      </a:moveTo>
                      <a:cubicBezTo>
                        <a:pt x="202" y="0"/>
                        <a:pt x="140" y="33"/>
                        <a:pt x="101" y="111"/>
                      </a:cubicBezTo>
                      <a:cubicBezTo>
                        <a:pt x="1" y="211"/>
                        <a:pt x="34" y="344"/>
                        <a:pt x="134" y="445"/>
                      </a:cubicBezTo>
                      <a:cubicBezTo>
                        <a:pt x="182" y="468"/>
                        <a:pt x="229" y="479"/>
                        <a:pt x="273" y="479"/>
                      </a:cubicBezTo>
                      <a:cubicBezTo>
                        <a:pt x="354" y="479"/>
                        <a:pt x="425" y="442"/>
                        <a:pt x="468" y="378"/>
                      </a:cubicBezTo>
                      <a:cubicBezTo>
                        <a:pt x="568" y="278"/>
                        <a:pt x="535" y="111"/>
                        <a:pt x="434" y="44"/>
                      </a:cubicBezTo>
                      <a:cubicBezTo>
                        <a:pt x="379" y="17"/>
                        <a:pt x="324" y="0"/>
                        <a:pt x="27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20" name="Google Shape;21720;p61"/>
                <p:cNvSpPr/>
                <p:nvPr/>
              </p:nvSpPr>
              <p:spPr>
                <a:xfrm>
                  <a:off x="7138375" y="3372225"/>
                  <a:ext cx="14700" cy="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327" extrusionOk="0">
                      <a:moveTo>
                        <a:pt x="120" y="0"/>
                      </a:moveTo>
                      <a:cubicBezTo>
                        <a:pt x="48" y="0"/>
                        <a:pt x="0" y="41"/>
                        <a:pt x="30" y="151"/>
                      </a:cubicBezTo>
                      <a:cubicBezTo>
                        <a:pt x="85" y="262"/>
                        <a:pt x="186" y="326"/>
                        <a:pt x="276" y="326"/>
                      </a:cubicBezTo>
                      <a:cubicBezTo>
                        <a:pt x="295" y="326"/>
                        <a:pt x="313" y="324"/>
                        <a:pt x="330" y="318"/>
                      </a:cubicBezTo>
                      <a:cubicBezTo>
                        <a:pt x="587" y="224"/>
                        <a:pt x="288" y="0"/>
                        <a:pt x="12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21" name="Google Shape;21721;p61"/>
                <p:cNvSpPr/>
                <p:nvPr/>
              </p:nvSpPr>
              <p:spPr>
                <a:xfrm>
                  <a:off x="7132775" y="3151000"/>
                  <a:ext cx="14700" cy="1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510" extrusionOk="0">
                      <a:moveTo>
                        <a:pt x="302" y="1"/>
                      </a:moveTo>
                      <a:cubicBezTo>
                        <a:pt x="221" y="1"/>
                        <a:pt x="136" y="63"/>
                        <a:pt x="87" y="160"/>
                      </a:cubicBezTo>
                      <a:cubicBezTo>
                        <a:pt x="0" y="356"/>
                        <a:pt x="154" y="509"/>
                        <a:pt x="309" y="509"/>
                      </a:cubicBezTo>
                      <a:cubicBezTo>
                        <a:pt x="391" y="509"/>
                        <a:pt x="474" y="465"/>
                        <a:pt x="521" y="361"/>
                      </a:cubicBezTo>
                      <a:cubicBezTo>
                        <a:pt x="588" y="227"/>
                        <a:pt x="521" y="94"/>
                        <a:pt x="387" y="27"/>
                      </a:cubicBezTo>
                      <a:cubicBezTo>
                        <a:pt x="361" y="9"/>
                        <a:pt x="331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22" name="Google Shape;21722;p61"/>
                <p:cNvSpPr/>
                <p:nvPr/>
              </p:nvSpPr>
              <p:spPr>
                <a:xfrm>
                  <a:off x="7222725" y="3047900"/>
                  <a:ext cx="13150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500" extrusionOk="0">
                      <a:moveTo>
                        <a:pt x="288" y="0"/>
                      </a:moveTo>
                      <a:cubicBezTo>
                        <a:pt x="144" y="0"/>
                        <a:pt x="0" y="131"/>
                        <a:pt x="25" y="282"/>
                      </a:cubicBezTo>
                      <a:cubicBezTo>
                        <a:pt x="47" y="411"/>
                        <a:pt x="167" y="499"/>
                        <a:pt x="285" y="499"/>
                      </a:cubicBezTo>
                      <a:cubicBezTo>
                        <a:pt x="349" y="499"/>
                        <a:pt x="412" y="474"/>
                        <a:pt x="459" y="415"/>
                      </a:cubicBezTo>
                      <a:cubicBezTo>
                        <a:pt x="525" y="282"/>
                        <a:pt x="525" y="148"/>
                        <a:pt x="425" y="48"/>
                      </a:cubicBezTo>
                      <a:cubicBezTo>
                        <a:pt x="384" y="15"/>
                        <a:pt x="336" y="0"/>
                        <a:pt x="28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23" name="Google Shape;21723;p61"/>
                <p:cNvSpPr/>
                <p:nvPr/>
              </p:nvSpPr>
              <p:spPr>
                <a:xfrm>
                  <a:off x="7119925" y="3180150"/>
                  <a:ext cx="13800" cy="1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" h="477" extrusionOk="0">
                      <a:moveTo>
                        <a:pt x="263" y="1"/>
                      </a:moveTo>
                      <a:cubicBezTo>
                        <a:pt x="192" y="1"/>
                        <a:pt x="120" y="30"/>
                        <a:pt x="68" y="95"/>
                      </a:cubicBezTo>
                      <a:cubicBezTo>
                        <a:pt x="1" y="229"/>
                        <a:pt x="34" y="362"/>
                        <a:pt x="134" y="429"/>
                      </a:cubicBezTo>
                      <a:cubicBezTo>
                        <a:pt x="176" y="462"/>
                        <a:pt x="224" y="477"/>
                        <a:pt x="271" y="477"/>
                      </a:cubicBezTo>
                      <a:cubicBezTo>
                        <a:pt x="414" y="477"/>
                        <a:pt x="551" y="345"/>
                        <a:pt x="501" y="195"/>
                      </a:cubicBezTo>
                      <a:cubicBezTo>
                        <a:pt x="481" y="73"/>
                        <a:pt x="373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24" name="Google Shape;21724;p61"/>
                <p:cNvSpPr/>
                <p:nvPr/>
              </p:nvSpPr>
              <p:spPr>
                <a:xfrm>
                  <a:off x="7108175" y="3131475"/>
                  <a:ext cx="1595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" h="487" extrusionOk="0">
                      <a:moveTo>
                        <a:pt x="390" y="1"/>
                      </a:moveTo>
                      <a:cubicBezTo>
                        <a:pt x="372" y="1"/>
                        <a:pt x="355" y="3"/>
                        <a:pt x="337" y="7"/>
                      </a:cubicBezTo>
                      <a:cubicBezTo>
                        <a:pt x="0" y="7"/>
                        <a:pt x="57" y="486"/>
                        <a:pt x="328" y="486"/>
                      </a:cubicBezTo>
                      <a:cubicBezTo>
                        <a:pt x="352" y="486"/>
                        <a:pt x="377" y="483"/>
                        <a:pt x="404" y="474"/>
                      </a:cubicBezTo>
                      <a:cubicBezTo>
                        <a:pt x="538" y="441"/>
                        <a:pt x="638" y="341"/>
                        <a:pt x="604" y="208"/>
                      </a:cubicBezTo>
                      <a:cubicBezTo>
                        <a:pt x="604" y="92"/>
                        <a:pt x="504" y="1"/>
                        <a:pt x="39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25" name="Google Shape;21725;p61"/>
                <p:cNvSpPr/>
                <p:nvPr/>
              </p:nvSpPr>
              <p:spPr>
                <a:xfrm>
                  <a:off x="7112425" y="2972375"/>
                  <a:ext cx="1337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501" extrusionOk="0">
                      <a:moveTo>
                        <a:pt x="301" y="0"/>
                      </a:moveTo>
                      <a:cubicBezTo>
                        <a:pt x="1" y="34"/>
                        <a:pt x="1" y="467"/>
                        <a:pt x="301" y="501"/>
                      </a:cubicBezTo>
                      <a:cubicBezTo>
                        <a:pt x="434" y="501"/>
                        <a:pt x="534" y="401"/>
                        <a:pt x="534" y="267"/>
                      </a:cubicBezTo>
                      <a:cubicBezTo>
                        <a:pt x="534" y="134"/>
                        <a:pt x="434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26" name="Google Shape;21726;p61"/>
                <p:cNvSpPr/>
                <p:nvPr/>
              </p:nvSpPr>
              <p:spPr>
                <a:xfrm>
                  <a:off x="7101125" y="3016350"/>
                  <a:ext cx="14625" cy="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316" extrusionOk="0">
                      <a:moveTo>
                        <a:pt x="251" y="1"/>
                      </a:moveTo>
                      <a:cubicBezTo>
                        <a:pt x="143" y="1"/>
                        <a:pt x="47" y="65"/>
                        <a:pt x="19" y="176"/>
                      </a:cubicBezTo>
                      <a:cubicBezTo>
                        <a:pt x="1" y="277"/>
                        <a:pt x="43" y="315"/>
                        <a:pt x="107" y="315"/>
                      </a:cubicBezTo>
                      <a:cubicBezTo>
                        <a:pt x="274" y="315"/>
                        <a:pt x="585" y="57"/>
                        <a:pt x="319" y="9"/>
                      </a:cubicBezTo>
                      <a:cubicBezTo>
                        <a:pt x="296" y="3"/>
                        <a:pt x="273" y="1"/>
                        <a:pt x="25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27" name="Google Shape;21727;p61"/>
                <p:cNvSpPr/>
                <p:nvPr/>
              </p:nvSpPr>
              <p:spPr>
                <a:xfrm>
                  <a:off x="7072400" y="3147325"/>
                  <a:ext cx="14775" cy="1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477" extrusionOk="0">
                      <a:moveTo>
                        <a:pt x="282" y="1"/>
                      </a:moveTo>
                      <a:cubicBezTo>
                        <a:pt x="167" y="1"/>
                        <a:pt x="63" y="91"/>
                        <a:pt x="34" y="207"/>
                      </a:cubicBezTo>
                      <a:cubicBezTo>
                        <a:pt x="0" y="341"/>
                        <a:pt x="101" y="441"/>
                        <a:pt x="234" y="474"/>
                      </a:cubicBezTo>
                      <a:cubicBezTo>
                        <a:pt x="246" y="476"/>
                        <a:pt x="257" y="476"/>
                        <a:pt x="269" y="476"/>
                      </a:cubicBezTo>
                      <a:cubicBezTo>
                        <a:pt x="539" y="476"/>
                        <a:pt x="590" y="103"/>
                        <a:pt x="334" y="7"/>
                      </a:cubicBezTo>
                      <a:cubicBezTo>
                        <a:pt x="316" y="3"/>
                        <a:pt x="299" y="1"/>
                        <a:pt x="28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28" name="Google Shape;21728;p61"/>
                <p:cNvSpPr/>
                <p:nvPr/>
              </p:nvSpPr>
              <p:spPr>
                <a:xfrm>
                  <a:off x="7082375" y="2959850"/>
                  <a:ext cx="12575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502" extrusionOk="0">
                      <a:moveTo>
                        <a:pt x="269" y="1"/>
                      </a:moveTo>
                      <a:cubicBezTo>
                        <a:pt x="135" y="1"/>
                        <a:pt x="35" y="101"/>
                        <a:pt x="35" y="234"/>
                      </a:cubicBezTo>
                      <a:cubicBezTo>
                        <a:pt x="0" y="409"/>
                        <a:pt x="131" y="502"/>
                        <a:pt x="262" y="502"/>
                      </a:cubicBezTo>
                      <a:cubicBezTo>
                        <a:pt x="382" y="502"/>
                        <a:pt x="502" y="426"/>
                        <a:pt x="502" y="268"/>
                      </a:cubicBezTo>
                      <a:cubicBezTo>
                        <a:pt x="502" y="134"/>
                        <a:pt x="402" y="1"/>
                        <a:pt x="26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29" name="Google Shape;21729;p61"/>
                <p:cNvSpPr/>
                <p:nvPr/>
              </p:nvSpPr>
              <p:spPr>
                <a:xfrm>
                  <a:off x="7109400" y="2871425"/>
                  <a:ext cx="1472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78" extrusionOk="0">
                      <a:moveTo>
                        <a:pt x="354" y="0"/>
                      </a:moveTo>
                      <a:cubicBezTo>
                        <a:pt x="81" y="0"/>
                        <a:pt x="0" y="373"/>
                        <a:pt x="288" y="469"/>
                      </a:cubicBezTo>
                      <a:cubicBezTo>
                        <a:pt x="306" y="475"/>
                        <a:pt x="324" y="478"/>
                        <a:pt x="342" y="478"/>
                      </a:cubicBezTo>
                      <a:cubicBezTo>
                        <a:pt x="431" y="478"/>
                        <a:pt x="528" y="413"/>
                        <a:pt x="555" y="302"/>
                      </a:cubicBezTo>
                      <a:cubicBezTo>
                        <a:pt x="589" y="169"/>
                        <a:pt x="522" y="35"/>
                        <a:pt x="388" y="2"/>
                      </a:cubicBezTo>
                      <a:cubicBezTo>
                        <a:pt x="377" y="1"/>
                        <a:pt x="365" y="0"/>
                        <a:pt x="35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30" name="Google Shape;21730;p61"/>
                <p:cNvSpPr/>
                <p:nvPr/>
              </p:nvSpPr>
              <p:spPr>
                <a:xfrm>
                  <a:off x="7190275" y="2995425"/>
                  <a:ext cx="14750" cy="1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92" extrusionOk="0">
                      <a:moveTo>
                        <a:pt x="308" y="1"/>
                      </a:moveTo>
                      <a:cubicBezTo>
                        <a:pt x="119" y="1"/>
                        <a:pt x="1" y="199"/>
                        <a:pt x="89" y="346"/>
                      </a:cubicBezTo>
                      <a:cubicBezTo>
                        <a:pt x="114" y="448"/>
                        <a:pt x="218" y="491"/>
                        <a:pt x="310" y="491"/>
                      </a:cubicBezTo>
                      <a:cubicBezTo>
                        <a:pt x="338" y="491"/>
                        <a:pt x="365" y="487"/>
                        <a:pt x="389" y="479"/>
                      </a:cubicBezTo>
                      <a:cubicBezTo>
                        <a:pt x="589" y="379"/>
                        <a:pt x="589" y="112"/>
                        <a:pt x="389" y="12"/>
                      </a:cubicBezTo>
                      <a:cubicBezTo>
                        <a:pt x="361" y="4"/>
                        <a:pt x="334" y="1"/>
                        <a:pt x="30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31" name="Google Shape;21731;p61"/>
                <p:cNvSpPr/>
                <p:nvPr/>
              </p:nvSpPr>
              <p:spPr>
                <a:xfrm>
                  <a:off x="7173300" y="3020700"/>
                  <a:ext cx="13900" cy="1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496" extrusionOk="0">
                      <a:moveTo>
                        <a:pt x="275" y="1"/>
                      </a:moveTo>
                      <a:cubicBezTo>
                        <a:pt x="194" y="1"/>
                        <a:pt x="113" y="44"/>
                        <a:pt x="67" y="135"/>
                      </a:cubicBezTo>
                      <a:cubicBezTo>
                        <a:pt x="1" y="269"/>
                        <a:pt x="34" y="402"/>
                        <a:pt x="167" y="469"/>
                      </a:cubicBezTo>
                      <a:cubicBezTo>
                        <a:pt x="204" y="487"/>
                        <a:pt x="241" y="496"/>
                        <a:pt x="276" y="496"/>
                      </a:cubicBezTo>
                      <a:cubicBezTo>
                        <a:pt x="432" y="496"/>
                        <a:pt x="556" y="332"/>
                        <a:pt x="501" y="169"/>
                      </a:cubicBezTo>
                      <a:cubicBezTo>
                        <a:pt x="465" y="60"/>
                        <a:pt x="370" y="1"/>
                        <a:pt x="27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32" name="Google Shape;21732;p61"/>
                <p:cNvSpPr/>
                <p:nvPr/>
              </p:nvSpPr>
              <p:spPr>
                <a:xfrm>
                  <a:off x="7144675" y="2866050"/>
                  <a:ext cx="1197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9" h="393" extrusionOk="0">
                      <a:moveTo>
                        <a:pt x="358" y="0"/>
                      </a:moveTo>
                      <a:cubicBezTo>
                        <a:pt x="220" y="0"/>
                        <a:pt x="0" y="393"/>
                        <a:pt x="214" y="393"/>
                      </a:cubicBezTo>
                      <a:cubicBezTo>
                        <a:pt x="232" y="393"/>
                        <a:pt x="253" y="390"/>
                        <a:pt x="278" y="384"/>
                      </a:cubicBezTo>
                      <a:cubicBezTo>
                        <a:pt x="378" y="350"/>
                        <a:pt x="479" y="250"/>
                        <a:pt x="445" y="117"/>
                      </a:cubicBezTo>
                      <a:cubicBezTo>
                        <a:pt x="431" y="33"/>
                        <a:pt x="398" y="0"/>
                        <a:pt x="35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33" name="Google Shape;21733;p61"/>
                <p:cNvSpPr/>
                <p:nvPr/>
              </p:nvSpPr>
              <p:spPr>
                <a:xfrm>
                  <a:off x="7159875" y="2836900"/>
                  <a:ext cx="10950" cy="1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" h="431" extrusionOk="0">
                      <a:moveTo>
                        <a:pt x="197" y="0"/>
                      </a:moveTo>
                      <a:cubicBezTo>
                        <a:pt x="1" y="0"/>
                        <a:pt x="158" y="431"/>
                        <a:pt x="306" y="431"/>
                      </a:cubicBezTo>
                      <a:cubicBezTo>
                        <a:pt x="341" y="431"/>
                        <a:pt x="375" y="407"/>
                        <a:pt x="404" y="349"/>
                      </a:cubicBezTo>
                      <a:cubicBezTo>
                        <a:pt x="438" y="215"/>
                        <a:pt x="371" y="82"/>
                        <a:pt x="271" y="15"/>
                      </a:cubicBezTo>
                      <a:cubicBezTo>
                        <a:pt x="242" y="5"/>
                        <a:pt x="218" y="0"/>
                        <a:pt x="19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34" name="Google Shape;21734;p61"/>
                <p:cNvSpPr/>
                <p:nvPr/>
              </p:nvSpPr>
              <p:spPr>
                <a:xfrm>
                  <a:off x="7162375" y="2978550"/>
                  <a:ext cx="13075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482" extrusionOk="0">
                      <a:moveTo>
                        <a:pt x="283" y="1"/>
                      </a:moveTo>
                      <a:cubicBezTo>
                        <a:pt x="145" y="1"/>
                        <a:pt x="1" y="104"/>
                        <a:pt x="37" y="287"/>
                      </a:cubicBezTo>
                      <a:cubicBezTo>
                        <a:pt x="52" y="421"/>
                        <a:pt x="153" y="481"/>
                        <a:pt x="257" y="481"/>
                      </a:cubicBezTo>
                      <a:cubicBezTo>
                        <a:pt x="387" y="481"/>
                        <a:pt x="523" y="387"/>
                        <a:pt x="504" y="220"/>
                      </a:cubicBezTo>
                      <a:cubicBezTo>
                        <a:pt x="504" y="70"/>
                        <a:pt x="396" y="1"/>
                        <a:pt x="28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35" name="Google Shape;21735;p61"/>
                <p:cNvSpPr/>
                <p:nvPr/>
              </p:nvSpPr>
              <p:spPr>
                <a:xfrm>
                  <a:off x="7123125" y="2812725"/>
                  <a:ext cx="14100" cy="1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88" extrusionOk="0">
                      <a:moveTo>
                        <a:pt x="281" y="1"/>
                      </a:moveTo>
                      <a:cubicBezTo>
                        <a:pt x="142" y="1"/>
                        <a:pt x="1" y="107"/>
                        <a:pt x="40" y="282"/>
                      </a:cubicBezTo>
                      <a:cubicBezTo>
                        <a:pt x="68" y="424"/>
                        <a:pt x="175" y="488"/>
                        <a:pt x="281" y="488"/>
                      </a:cubicBezTo>
                      <a:cubicBezTo>
                        <a:pt x="424" y="488"/>
                        <a:pt x="564" y="373"/>
                        <a:pt x="507" y="182"/>
                      </a:cubicBezTo>
                      <a:cubicBezTo>
                        <a:pt x="479" y="56"/>
                        <a:pt x="380" y="1"/>
                        <a:pt x="28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36" name="Google Shape;21736;p61"/>
                <p:cNvSpPr/>
                <p:nvPr/>
              </p:nvSpPr>
              <p:spPr>
                <a:xfrm>
                  <a:off x="7121600" y="2678825"/>
                  <a:ext cx="125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501" extrusionOk="0">
                      <a:moveTo>
                        <a:pt x="234" y="0"/>
                      </a:moveTo>
                      <a:cubicBezTo>
                        <a:pt x="101" y="34"/>
                        <a:pt x="1" y="134"/>
                        <a:pt x="1" y="267"/>
                      </a:cubicBezTo>
                      <a:cubicBezTo>
                        <a:pt x="34" y="401"/>
                        <a:pt x="134" y="501"/>
                        <a:pt x="267" y="501"/>
                      </a:cubicBezTo>
                      <a:cubicBezTo>
                        <a:pt x="401" y="467"/>
                        <a:pt x="501" y="367"/>
                        <a:pt x="501" y="234"/>
                      </a:cubicBezTo>
                      <a:cubicBezTo>
                        <a:pt x="468" y="101"/>
                        <a:pt x="367" y="0"/>
                        <a:pt x="23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37" name="Google Shape;21737;p61"/>
                <p:cNvSpPr/>
                <p:nvPr/>
              </p:nvSpPr>
              <p:spPr>
                <a:xfrm>
                  <a:off x="7113475" y="2652975"/>
                  <a:ext cx="12325" cy="1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" h="410" extrusionOk="0">
                      <a:moveTo>
                        <a:pt x="367" y="0"/>
                      </a:moveTo>
                      <a:cubicBezTo>
                        <a:pt x="220" y="0"/>
                        <a:pt x="1" y="410"/>
                        <a:pt x="200" y="410"/>
                      </a:cubicBezTo>
                      <a:cubicBezTo>
                        <a:pt x="216" y="410"/>
                        <a:pt x="236" y="407"/>
                        <a:pt x="259" y="401"/>
                      </a:cubicBezTo>
                      <a:cubicBezTo>
                        <a:pt x="392" y="367"/>
                        <a:pt x="492" y="234"/>
                        <a:pt x="459" y="100"/>
                      </a:cubicBezTo>
                      <a:cubicBezTo>
                        <a:pt x="439" y="29"/>
                        <a:pt x="406" y="0"/>
                        <a:pt x="36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38" name="Google Shape;21738;p61"/>
                <p:cNvSpPr/>
                <p:nvPr/>
              </p:nvSpPr>
              <p:spPr>
                <a:xfrm>
                  <a:off x="7058525" y="2566275"/>
                  <a:ext cx="9725" cy="1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431" extrusionOk="0">
                      <a:moveTo>
                        <a:pt x="231" y="0"/>
                      </a:moveTo>
                      <a:cubicBezTo>
                        <a:pt x="93" y="0"/>
                        <a:pt x="0" y="431"/>
                        <a:pt x="164" y="431"/>
                      </a:cubicBezTo>
                      <a:cubicBezTo>
                        <a:pt x="189" y="431"/>
                        <a:pt x="219" y="421"/>
                        <a:pt x="255" y="400"/>
                      </a:cubicBezTo>
                      <a:cubicBezTo>
                        <a:pt x="355" y="333"/>
                        <a:pt x="389" y="199"/>
                        <a:pt x="322" y="66"/>
                      </a:cubicBezTo>
                      <a:cubicBezTo>
                        <a:pt x="291" y="19"/>
                        <a:pt x="260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39" name="Google Shape;21739;p61"/>
                <p:cNvSpPr/>
                <p:nvPr/>
              </p:nvSpPr>
              <p:spPr>
                <a:xfrm>
                  <a:off x="7048225" y="2686300"/>
                  <a:ext cx="13150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503" extrusionOk="0">
                      <a:moveTo>
                        <a:pt x="257" y="0"/>
                      </a:moveTo>
                      <a:cubicBezTo>
                        <a:pt x="250" y="0"/>
                        <a:pt x="242" y="1"/>
                        <a:pt x="234" y="2"/>
                      </a:cubicBezTo>
                      <a:cubicBezTo>
                        <a:pt x="100" y="35"/>
                        <a:pt x="0" y="135"/>
                        <a:pt x="0" y="269"/>
                      </a:cubicBezTo>
                      <a:cubicBezTo>
                        <a:pt x="0" y="402"/>
                        <a:pt x="100" y="502"/>
                        <a:pt x="267" y="502"/>
                      </a:cubicBezTo>
                      <a:cubicBezTo>
                        <a:pt x="526" y="502"/>
                        <a:pt x="502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40" name="Google Shape;21740;p61"/>
                <p:cNvSpPr/>
                <p:nvPr/>
              </p:nvSpPr>
              <p:spPr>
                <a:xfrm>
                  <a:off x="7078650" y="2708700"/>
                  <a:ext cx="16300" cy="1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507" extrusionOk="0">
                      <a:moveTo>
                        <a:pt x="385" y="0"/>
                      </a:moveTo>
                      <a:cubicBezTo>
                        <a:pt x="168" y="0"/>
                        <a:pt x="0" y="306"/>
                        <a:pt x="251" y="473"/>
                      </a:cubicBezTo>
                      <a:cubicBezTo>
                        <a:pt x="284" y="496"/>
                        <a:pt x="325" y="507"/>
                        <a:pt x="367" y="507"/>
                      </a:cubicBezTo>
                      <a:cubicBezTo>
                        <a:pt x="451" y="507"/>
                        <a:pt x="540" y="462"/>
                        <a:pt x="584" y="373"/>
                      </a:cubicBezTo>
                      <a:cubicBezTo>
                        <a:pt x="651" y="273"/>
                        <a:pt x="618" y="106"/>
                        <a:pt x="518" y="40"/>
                      </a:cubicBezTo>
                      <a:cubicBezTo>
                        <a:pt x="473" y="12"/>
                        <a:pt x="428" y="0"/>
                        <a:pt x="38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41" name="Google Shape;21741;p61"/>
                <p:cNvSpPr/>
                <p:nvPr/>
              </p:nvSpPr>
              <p:spPr>
                <a:xfrm>
                  <a:off x="7086800" y="2583725"/>
                  <a:ext cx="13150" cy="1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471" extrusionOk="0">
                      <a:moveTo>
                        <a:pt x="265" y="0"/>
                      </a:moveTo>
                      <a:cubicBezTo>
                        <a:pt x="0" y="0"/>
                        <a:pt x="0" y="470"/>
                        <a:pt x="265" y="470"/>
                      </a:cubicBezTo>
                      <a:cubicBezTo>
                        <a:pt x="274" y="470"/>
                        <a:pt x="283" y="470"/>
                        <a:pt x="292" y="469"/>
                      </a:cubicBezTo>
                      <a:cubicBezTo>
                        <a:pt x="425" y="469"/>
                        <a:pt x="525" y="369"/>
                        <a:pt x="525" y="235"/>
                      </a:cubicBezTo>
                      <a:cubicBezTo>
                        <a:pt x="492" y="102"/>
                        <a:pt x="392" y="2"/>
                        <a:pt x="292" y="2"/>
                      </a:cubicBezTo>
                      <a:cubicBezTo>
                        <a:pt x="283" y="1"/>
                        <a:pt x="274" y="0"/>
                        <a:pt x="26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42" name="Google Shape;21742;p61"/>
                <p:cNvSpPr/>
                <p:nvPr/>
              </p:nvSpPr>
              <p:spPr>
                <a:xfrm>
                  <a:off x="6933275" y="2550250"/>
                  <a:ext cx="14875" cy="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346" extrusionOk="0">
                      <a:moveTo>
                        <a:pt x="276" y="0"/>
                      </a:moveTo>
                      <a:cubicBezTo>
                        <a:pt x="162" y="0"/>
                        <a:pt x="57" y="91"/>
                        <a:pt x="28" y="207"/>
                      </a:cubicBezTo>
                      <a:cubicBezTo>
                        <a:pt x="1" y="307"/>
                        <a:pt x="38" y="345"/>
                        <a:pt x="100" y="345"/>
                      </a:cubicBezTo>
                      <a:cubicBezTo>
                        <a:pt x="263" y="345"/>
                        <a:pt x="595" y="79"/>
                        <a:pt x="328" y="6"/>
                      </a:cubicBezTo>
                      <a:cubicBezTo>
                        <a:pt x="311" y="2"/>
                        <a:pt x="293" y="0"/>
                        <a:pt x="27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43" name="Google Shape;21743;p61"/>
                <p:cNvSpPr/>
                <p:nvPr/>
              </p:nvSpPr>
              <p:spPr>
                <a:xfrm>
                  <a:off x="6983175" y="2637850"/>
                  <a:ext cx="15650" cy="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499" extrusionOk="0">
                      <a:moveTo>
                        <a:pt x="268" y="1"/>
                      </a:moveTo>
                      <a:cubicBezTo>
                        <a:pt x="226" y="1"/>
                        <a:pt x="181" y="12"/>
                        <a:pt x="134" y="38"/>
                      </a:cubicBezTo>
                      <a:cubicBezTo>
                        <a:pt x="34" y="105"/>
                        <a:pt x="0" y="272"/>
                        <a:pt x="67" y="372"/>
                      </a:cubicBezTo>
                      <a:cubicBezTo>
                        <a:pt x="115" y="444"/>
                        <a:pt x="198" y="499"/>
                        <a:pt x="290" y="499"/>
                      </a:cubicBezTo>
                      <a:cubicBezTo>
                        <a:pt x="326" y="499"/>
                        <a:pt x="363" y="491"/>
                        <a:pt x="401" y="472"/>
                      </a:cubicBezTo>
                      <a:cubicBezTo>
                        <a:pt x="626" y="331"/>
                        <a:pt x="495" y="1"/>
                        <a:pt x="26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44" name="Google Shape;21744;p61"/>
                <p:cNvSpPr/>
                <p:nvPr/>
              </p:nvSpPr>
              <p:spPr>
                <a:xfrm>
                  <a:off x="7041550" y="2545400"/>
                  <a:ext cx="13350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501" extrusionOk="0">
                      <a:moveTo>
                        <a:pt x="270" y="0"/>
                      </a:moveTo>
                      <a:cubicBezTo>
                        <a:pt x="186" y="0"/>
                        <a:pt x="111" y="45"/>
                        <a:pt x="67" y="134"/>
                      </a:cubicBezTo>
                      <a:cubicBezTo>
                        <a:pt x="0" y="234"/>
                        <a:pt x="34" y="401"/>
                        <a:pt x="134" y="467"/>
                      </a:cubicBezTo>
                      <a:cubicBezTo>
                        <a:pt x="178" y="490"/>
                        <a:pt x="223" y="501"/>
                        <a:pt x="265" y="501"/>
                      </a:cubicBezTo>
                      <a:cubicBezTo>
                        <a:pt x="349" y="501"/>
                        <a:pt x="423" y="456"/>
                        <a:pt x="467" y="367"/>
                      </a:cubicBezTo>
                      <a:cubicBezTo>
                        <a:pt x="534" y="267"/>
                        <a:pt x="501" y="100"/>
                        <a:pt x="401" y="34"/>
                      </a:cubicBezTo>
                      <a:cubicBezTo>
                        <a:pt x="356" y="11"/>
                        <a:pt x="312" y="0"/>
                        <a:pt x="27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45" name="Google Shape;21745;p61"/>
                <p:cNvSpPr/>
                <p:nvPr/>
              </p:nvSpPr>
              <p:spPr>
                <a:xfrm>
                  <a:off x="6938675" y="2419375"/>
                  <a:ext cx="15325" cy="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499" extrusionOk="0">
                      <a:moveTo>
                        <a:pt x="352" y="0"/>
                      </a:moveTo>
                      <a:cubicBezTo>
                        <a:pt x="171" y="0"/>
                        <a:pt x="1" y="211"/>
                        <a:pt x="146" y="405"/>
                      </a:cubicBezTo>
                      <a:cubicBezTo>
                        <a:pt x="204" y="463"/>
                        <a:pt x="273" y="498"/>
                        <a:pt x="341" y="498"/>
                      </a:cubicBezTo>
                      <a:cubicBezTo>
                        <a:pt x="390" y="498"/>
                        <a:pt x="437" y="480"/>
                        <a:pt x="479" y="438"/>
                      </a:cubicBezTo>
                      <a:cubicBezTo>
                        <a:pt x="613" y="338"/>
                        <a:pt x="613" y="205"/>
                        <a:pt x="546" y="104"/>
                      </a:cubicBezTo>
                      <a:cubicBezTo>
                        <a:pt x="491" y="31"/>
                        <a:pt x="421" y="0"/>
                        <a:pt x="35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46" name="Google Shape;21746;p61"/>
                <p:cNvSpPr/>
                <p:nvPr/>
              </p:nvSpPr>
              <p:spPr>
                <a:xfrm>
                  <a:off x="6865225" y="2438500"/>
                  <a:ext cx="14550" cy="1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" h="480" extrusionOk="0">
                      <a:moveTo>
                        <a:pt x="334" y="0"/>
                      </a:moveTo>
                      <a:cubicBezTo>
                        <a:pt x="317" y="0"/>
                        <a:pt x="299" y="2"/>
                        <a:pt x="282" y="7"/>
                      </a:cubicBezTo>
                      <a:cubicBezTo>
                        <a:pt x="0" y="38"/>
                        <a:pt x="41" y="480"/>
                        <a:pt x="295" y="480"/>
                      </a:cubicBezTo>
                      <a:cubicBezTo>
                        <a:pt x="312" y="480"/>
                        <a:pt x="330" y="478"/>
                        <a:pt x="348" y="474"/>
                      </a:cubicBezTo>
                      <a:cubicBezTo>
                        <a:pt x="482" y="474"/>
                        <a:pt x="582" y="340"/>
                        <a:pt x="582" y="207"/>
                      </a:cubicBezTo>
                      <a:cubicBezTo>
                        <a:pt x="553" y="91"/>
                        <a:pt x="449" y="0"/>
                        <a:pt x="33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47" name="Google Shape;21747;p61"/>
                <p:cNvSpPr/>
                <p:nvPr/>
              </p:nvSpPr>
              <p:spPr>
                <a:xfrm>
                  <a:off x="6911850" y="2451200"/>
                  <a:ext cx="16300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508" extrusionOk="0">
                      <a:moveTo>
                        <a:pt x="359" y="0"/>
                      </a:moveTo>
                      <a:cubicBezTo>
                        <a:pt x="108" y="0"/>
                        <a:pt x="0" y="413"/>
                        <a:pt x="318" y="499"/>
                      </a:cubicBezTo>
                      <a:cubicBezTo>
                        <a:pt x="336" y="505"/>
                        <a:pt x="355" y="508"/>
                        <a:pt x="374" y="508"/>
                      </a:cubicBezTo>
                      <a:cubicBezTo>
                        <a:pt x="463" y="508"/>
                        <a:pt x="563" y="448"/>
                        <a:pt x="618" y="366"/>
                      </a:cubicBezTo>
                      <a:cubicBezTo>
                        <a:pt x="652" y="232"/>
                        <a:pt x="618" y="99"/>
                        <a:pt x="485" y="32"/>
                      </a:cubicBezTo>
                      <a:cubicBezTo>
                        <a:pt x="440" y="10"/>
                        <a:pt x="398" y="0"/>
                        <a:pt x="35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48" name="Google Shape;21748;p61"/>
                <p:cNvSpPr/>
                <p:nvPr/>
              </p:nvSpPr>
              <p:spPr>
                <a:xfrm>
                  <a:off x="6966600" y="2335700"/>
                  <a:ext cx="11600" cy="1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" h="414" extrusionOk="0">
                      <a:moveTo>
                        <a:pt x="190" y="0"/>
                      </a:moveTo>
                      <a:cubicBezTo>
                        <a:pt x="1" y="0"/>
                        <a:pt x="165" y="413"/>
                        <a:pt x="302" y="413"/>
                      </a:cubicBezTo>
                      <a:cubicBezTo>
                        <a:pt x="337" y="413"/>
                        <a:pt x="371" y="385"/>
                        <a:pt x="396" y="316"/>
                      </a:cubicBezTo>
                      <a:cubicBezTo>
                        <a:pt x="463" y="182"/>
                        <a:pt x="396" y="49"/>
                        <a:pt x="263" y="16"/>
                      </a:cubicBezTo>
                      <a:cubicBezTo>
                        <a:pt x="234" y="5"/>
                        <a:pt x="210" y="0"/>
                        <a:pt x="19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49" name="Google Shape;21749;p61"/>
                <p:cNvSpPr/>
                <p:nvPr/>
              </p:nvSpPr>
              <p:spPr>
                <a:xfrm>
                  <a:off x="6884225" y="2308250"/>
                  <a:ext cx="14750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74" extrusionOk="0">
                      <a:moveTo>
                        <a:pt x="262" y="1"/>
                      </a:moveTo>
                      <a:cubicBezTo>
                        <a:pt x="165" y="1"/>
                        <a:pt x="81" y="44"/>
                        <a:pt x="55" y="146"/>
                      </a:cubicBezTo>
                      <a:cubicBezTo>
                        <a:pt x="1" y="310"/>
                        <a:pt x="124" y="473"/>
                        <a:pt x="280" y="473"/>
                      </a:cubicBezTo>
                      <a:cubicBezTo>
                        <a:pt x="316" y="473"/>
                        <a:pt x="352" y="465"/>
                        <a:pt x="389" y="447"/>
                      </a:cubicBezTo>
                      <a:cubicBezTo>
                        <a:pt x="589" y="346"/>
                        <a:pt x="556" y="80"/>
                        <a:pt x="356" y="13"/>
                      </a:cubicBezTo>
                      <a:cubicBezTo>
                        <a:pt x="324" y="5"/>
                        <a:pt x="293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50" name="Google Shape;21750;p61"/>
                <p:cNvSpPr/>
                <p:nvPr/>
              </p:nvSpPr>
              <p:spPr>
                <a:xfrm>
                  <a:off x="6868925" y="2327725"/>
                  <a:ext cx="13950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8" h="484" extrusionOk="0">
                      <a:moveTo>
                        <a:pt x="275" y="0"/>
                      </a:moveTo>
                      <a:cubicBezTo>
                        <a:pt x="194" y="0"/>
                        <a:pt x="113" y="43"/>
                        <a:pt x="67" y="135"/>
                      </a:cubicBezTo>
                      <a:cubicBezTo>
                        <a:pt x="0" y="235"/>
                        <a:pt x="67" y="401"/>
                        <a:pt x="167" y="468"/>
                      </a:cubicBezTo>
                      <a:cubicBezTo>
                        <a:pt x="198" y="478"/>
                        <a:pt x="228" y="483"/>
                        <a:pt x="258" y="483"/>
                      </a:cubicBezTo>
                      <a:cubicBezTo>
                        <a:pt x="422" y="483"/>
                        <a:pt x="557" y="337"/>
                        <a:pt x="501" y="168"/>
                      </a:cubicBezTo>
                      <a:cubicBezTo>
                        <a:pt x="465" y="60"/>
                        <a:pt x="370" y="0"/>
                        <a:pt x="27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51" name="Google Shape;21751;p61"/>
                <p:cNvSpPr/>
                <p:nvPr/>
              </p:nvSpPr>
              <p:spPr>
                <a:xfrm>
                  <a:off x="6895750" y="2263300"/>
                  <a:ext cx="11550" cy="1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" h="410" extrusionOk="0">
                      <a:moveTo>
                        <a:pt x="202" y="1"/>
                      </a:moveTo>
                      <a:cubicBezTo>
                        <a:pt x="0" y="1"/>
                        <a:pt x="201" y="410"/>
                        <a:pt x="340" y="410"/>
                      </a:cubicBezTo>
                      <a:cubicBezTo>
                        <a:pt x="377" y="410"/>
                        <a:pt x="409" y="382"/>
                        <a:pt x="428" y="310"/>
                      </a:cubicBezTo>
                      <a:cubicBezTo>
                        <a:pt x="462" y="176"/>
                        <a:pt x="395" y="43"/>
                        <a:pt x="262" y="10"/>
                      </a:cubicBezTo>
                      <a:cubicBezTo>
                        <a:pt x="239" y="3"/>
                        <a:pt x="219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52" name="Google Shape;21752;p61"/>
                <p:cNvSpPr/>
                <p:nvPr/>
              </p:nvSpPr>
              <p:spPr>
                <a:xfrm>
                  <a:off x="6772125" y="2166675"/>
                  <a:ext cx="16775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" h="514" extrusionOk="0">
                      <a:moveTo>
                        <a:pt x="376" y="1"/>
                      </a:moveTo>
                      <a:cubicBezTo>
                        <a:pt x="176" y="1"/>
                        <a:pt x="1" y="282"/>
                        <a:pt x="236" y="439"/>
                      </a:cubicBezTo>
                      <a:cubicBezTo>
                        <a:pt x="286" y="489"/>
                        <a:pt x="345" y="514"/>
                        <a:pt x="403" y="514"/>
                      </a:cubicBezTo>
                      <a:cubicBezTo>
                        <a:pt x="462" y="514"/>
                        <a:pt x="520" y="489"/>
                        <a:pt x="570" y="439"/>
                      </a:cubicBezTo>
                      <a:cubicBezTo>
                        <a:pt x="670" y="339"/>
                        <a:pt x="637" y="172"/>
                        <a:pt x="537" y="72"/>
                      </a:cubicBezTo>
                      <a:cubicBezTo>
                        <a:pt x="487" y="22"/>
                        <a:pt x="430" y="1"/>
                        <a:pt x="37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53" name="Google Shape;21753;p61"/>
                <p:cNvSpPr/>
                <p:nvPr/>
              </p:nvSpPr>
              <p:spPr>
                <a:xfrm>
                  <a:off x="6738000" y="2180425"/>
                  <a:ext cx="13350" cy="1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96" extrusionOk="0">
                      <a:moveTo>
                        <a:pt x="287" y="1"/>
                      </a:moveTo>
                      <a:cubicBezTo>
                        <a:pt x="259" y="1"/>
                        <a:pt x="230" y="8"/>
                        <a:pt x="200" y="22"/>
                      </a:cubicBezTo>
                      <a:cubicBezTo>
                        <a:pt x="67" y="56"/>
                        <a:pt x="0" y="189"/>
                        <a:pt x="34" y="322"/>
                      </a:cubicBezTo>
                      <a:cubicBezTo>
                        <a:pt x="62" y="409"/>
                        <a:pt x="166" y="496"/>
                        <a:pt x="280" y="496"/>
                      </a:cubicBezTo>
                      <a:cubicBezTo>
                        <a:pt x="298" y="496"/>
                        <a:pt x="316" y="494"/>
                        <a:pt x="334" y="489"/>
                      </a:cubicBezTo>
                      <a:cubicBezTo>
                        <a:pt x="467" y="423"/>
                        <a:pt x="534" y="289"/>
                        <a:pt x="501" y="189"/>
                      </a:cubicBezTo>
                      <a:cubicBezTo>
                        <a:pt x="475" y="85"/>
                        <a:pt x="388" y="1"/>
                        <a:pt x="28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54" name="Google Shape;21754;p61"/>
                <p:cNvSpPr/>
                <p:nvPr/>
              </p:nvSpPr>
              <p:spPr>
                <a:xfrm>
                  <a:off x="6841400" y="2189325"/>
                  <a:ext cx="13100" cy="1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" h="507" extrusionOk="0">
                      <a:moveTo>
                        <a:pt x="240" y="0"/>
                      </a:moveTo>
                      <a:cubicBezTo>
                        <a:pt x="128" y="0"/>
                        <a:pt x="15" y="71"/>
                        <a:pt x="1" y="233"/>
                      </a:cubicBezTo>
                      <a:cubicBezTo>
                        <a:pt x="1" y="367"/>
                        <a:pt x="67" y="467"/>
                        <a:pt x="201" y="500"/>
                      </a:cubicBezTo>
                      <a:cubicBezTo>
                        <a:pt x="218" y="505"/>
                        <a:pt x="236" y="507"/>
                        <a:pt x="253" y="507"/>
                      </a:cubicBezTo>
                      <a:cubicBezTo>
                        <a:pt x="367" y="507"/>
                        <a:pt x="468" y="416"/>
                        <a:pt x="468" y="300"/>
                      </a:cubicBezTo>
                      <a:cubicBezTo>
                        <a:pt x="523" y="114"/>
                        <a:pt x="382" y="0"/>
                        <a:pt x="24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55" name="Google Shape;21755;p61"/>
                <p:cNvSpPr/>
                <p:nvPr/>
              </p:nvSpPr>
              <p:spPr>
                <a:xfrm>
                  <a:off x="6831650" y="2120775"/>
                  <a:ext cx="13950" cy="1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8" h="476" extrusionOk="0">
                      <a:moveTo>
                        <a:pt x="309" y="0"/>
                      </a:moveTo>
                      <a:cubicBezTo>
                        <a:pt x="292" y="0"/>
                        <a:pt x="275" y="2"/>
                        <a:pt x="257" y="7"/>
                      </a:cubicBezTo>
                      <a:cubicBezTo>
                        <a:pt x="0" y="71"/>
                        <a:pt x="52" y="475"/>
                        <a:pt x="325" y="475"/>
                      </a:cubicBezTo>
                      <a:cubicBezTo>
                        <a:pt x="335" y="475"/>
                        <a:pt x="346" y="475"/>
                        <a:pt x="357" y="474"/>
                      </a:cubicBezTo>
                      <a:cubicBezTo>
                        <a:pt x="491" y="474"/>
                        <a:pt x="557" y="340"/>
                        <a:pt x="557" y="207"/>
                      </a:cubicBezTo>
                      <a:cubicBezTo>
                        <a:pt x="528" y="91"/>
                        <a:pt x="424" y="0"/>
                        <a:pt x="30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56" name="Google Shape;21756;p61"/>
                <p:cNvSpPr/>
                <p:nvPr/>
              </p:nvSpPr>
              <p:spPr>
                <a:xfrm>
                  <a:off x="6687550" y="2129275"/>
                  <a:ext cx="13350" cy="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68" extrusionOk="0">
                      <a:moveTo>
                        <a:pt x="284" y="0"/>
                      </a:moveTo>
                      <a:cubicBezTo>
                        <a:pt x="117" y="0"/>
                        <a:pt x="17" y="134"/>
                        <a:pt x="17" y="267"/>
                      </a:cubicBezTo>
                      <a:cubicBezTo>
                        <a:pt x="0" y="400"/>
                        <a:pt x="134" y="467"/>
                        <a:pt x="267" y="467"/>
                      </a:cubicBezTo>
                      <a:cubicBezTo>
                        <a:pt x="400" y="467"/>
                        <a:pt x="534" y="400"/>
                        <a:pt x="517" y="267"/>
                      </a:cubicBezTo>
                      <a:cubicBezTo>
                        <a:pt x="517" y="134"/>
                        <a:pt x="384" y="0"/>
                        <a:pt x="28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57" name="Google Shape;21757;p61"/>
                <p:cNvSpPr/>
                <p:nvPr/>
              </p:nvSpPr>
              <p:spPr>
                <a:xfrm>
                  <a:off x="6703800" y="2114875"/>
                  <a:ext cx="13375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5" extrusionOk="0">
                      <a:moveTo>
                        <a:pt x="284" y="1"/>
                      </a:moveTo>
                      <a:cubicBezTo>
                        <a:pt x="217" y="1"/>
                        <a:pt x="151" y="26"/>
                        <a:pt x="101" y="76"/>
                      </a:cubicBezTo>
                      <a:cubicBezTo>
                        <a:pt x="1" y="142"/>
                        <a:pt x="1" y="309"/>
                        <a:pt x="101" y="409"/>
                      </a:cubicBezTo>
                      <a:cubicBezTo>
                        <a:pt x="151" y="459"/>
                        <a:pt x="217" y="484"/>
                        <a:pt x="284" y="484"/>
                      </a:cubicBezTo>
                      <a:cubicBezTo>
                        <a:pt x="351" y="484"/>
                        <a:pt x="418" y="459"/>
                        <a:pt x="468" y="409"/>
                      </a:cubicBezTo>
                      <a:cubicBezTo>
                        <a:pt x="534" y="309"/>
                        <a:pt x="534" y="142"/>
                        <a:pt x="468" y="76"/>
                      </a:cubicBezTo>
                      <a:cubicBezTo>
                        <a:pt x="418" y="26"/>
                        <a:pt x="351" y="1"/>
                        <a:pt x="28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58" name="Google Shape;21758;p61"/>
                <p:cNvSpPr/>
                <p:nvPr/>
              </p:nvSpPr>
              <p:spPr>
                <a:xfrm>
                  <a:off x="6727150" y="2040500"/>
                  <a:ext cx="14600" cy="1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525" extrusionOk="0">
                      <a:moveTo>
                        <a:pt x="252" y="0"/>
                      </a:moveTo>
                      <a:cubicBezTo>
                        <a:pt x="153" y="0"/>
                        <a:pt x="59" y="55"/>
                        <a:pt x="34" y="182"/>
                      </a:cubicBezTo>
                      <a:cubicBezTo>
                        <a:pt x="1" y="315"/>
                        <a:pt x="67" y="449"/>
                        <a:pt x="201" y="516"/>
                      </a:cubicBezTo>
                      <a:cubicBezTo>
                        <a:pt x="218" y="521"/>
                        <a:pt x="236" y="524"/>
                        <a:pt x="255" y="524"/>
                      </a:cubicBezTo>
                      <a:cubicBezTo>
                        <a:pt x="344" y="524"/>
                        <a:pt x="440" y="459"/>
                        <a:pt x="468" y="349"/>
                      </a:cubicBezTo>
                      <a:lnTo>
                        <a:pt x="501" y="349"/>
                      </a:lnTo>
                      <a:cubicBezTo>
                        <a:pt x="583" y="143"/>
                        <a:pt x="411" y="0"/>
                        <a:pt x="25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59" name="Google Shape;21759;p61"/>
                <p:cNvSpPr/>
                <p:nvPr/>
              </p:nvSpPr>
              <p:spPr>
                <a:xfrm>
                  <a:off x="6768575" y="3719775"/>
                  <a:ext cx="15300" cy="1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" h="498" extrusionOk="0">
                      <a:moveTo>
                        <a:pt x="339" y="1"/>
                      </a:moveTo>
                      <a:cubicBezTo>
                        <a:pt x="262" y="1"/>
                        <a:pt x="185" y="45"/>
                        <a:pt x="145" y="126"/>
                      </a:cubicBezTo>
                      <a:cubicBezTo>
                        <a:pt x="1" y="294"/>
                        <a:pt x="169" y="497"/>
                        <a:pt x="349" y="497"/>
                      </a:cubicBezTo>
                      <a:cubicBezTo>
                        <a:pt x="418" y="497"/>
                        <a:pt x="489" y="467"/>
                        <a:pt x="545" y="393"/>
                      </a:cubicBezTo>
                      <a:cubicBezTo>
                        <a:pt x="612" y="293"/>
                        <a:pt x="579" y="126"/>
                        <a:pt x="478" y="59"/>
                      </a:cubicBezTo>
                      <a:cubicBezTo>
                        <a:pt x="439" y="20"/>
                        <a:pt x="389" y="1"/>
                        <a:pt x="33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60" name="Google Shape;21760;p61"/>
                <p:cNvSpPr/>
                <p:nvPr/>
              </p:nvSpPr>
              <p:spPr>
                <a:xfrm>
                  <a:off x="6776400" y="3674425"/>
                  <a:ext cx="1250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409" extrusionOk="0">
                      <a:moveTo>
                        <a:pt x="222" y="1"/>
                      </a:moveTo>
                      <a:cubicBezTo>
                        <a:pt x="1" y="1"/>
                        <a:pt x="241" y="408"/>
                        <a:pt x="383" y="408"/>
                      </a:cubicBezTo>
                      <a:cubicBezTo>
                        <a:pt x="421" y="408"/>
                        <a:pt x="452" y="379"/>
                        <a:pt x="466" y="305"/>
                      </a:cubicBezTo>
                      <a:cubicBezTo>
                        <a:pt x="499" y="172"/>
                        <a:pt x="399" y="38"/>
                        <a:pt x="266" y="5"/>
                      </a:cubicBezTo>
                      <a:cubicBezTo>
                        <a:pt x="249" y="2"/>
                        <a:pt x="235" y="1"/>
                        <a:pt x="22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61" name="Google Shape;21761;p61"/>
                <p:cNvSpPr/>
                <p:nvPr/>
              </p:nvSpPr>
              <p:spPr>
                <a:xfrm>
                  <a:off x="6855025" y="3571425"/>
                  <a:ext cx="15600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" h="500" extrusionOk="0">
                      <a:moveTo>
                        <a:pt x="353" y="1"/>
                      </a:moveTo>
                      <a:cubicBezTo>
                        <a:pt x="161" y="1"/>
                        <a:pt x="0" y="294"/>
                        <a:pt x="189" y="456"/>
                      </a:cubicBezTo>
                      <a:cubicBezTo>
                        <a:pt x="245" y="483"/>
                        <a:pt x="300" y="500"/>
                        <a:pt x="353" y="500"/>
                      </a:cubicBezTo>
                      <a:cubicBezTo>
                        <a:pt x="428" y="500"/>
                        <a:pt x="498" y="467"/>
                        <a:pt x="556" y="389"/>
                      </a:cubicBezTo>
                      <a:cubicBezTo>
                        <a:pt x="623" y="289"/>
                        <a:pt x="590" y="155"/>
                        <a:pt x="490" y="55"/>
                      </a:cubicBezTo>
                      <a:cubicBezTo>
                        <a:pt x="445" y="17"/>
                        <a:pt x="398" y="1"/>
                        <a:pt x="35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62" name="Google Shape;21762;p61"/>
                <p:cNvSpPr/>
                <p:nvPr/>
              </p:nvSpPr>
              <p:spPr>
                <a:xfrm>
                  <a:off x="6803050" y="3645325"/>
                  <a:ext cx="14200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82" extrusionOk="0">
                      <a:moveTo>
                        <a:pt x="310" y="0"/>
                      </a:moveTo>
                      <a:cubicBezTo>
                        <a:pt x="228" y="0"/>
                        <a:pt x="143" y="37"/>
                        <a:pt x="100" y="102"/>
                      </a:cubicBezTo>
                      <a:cubicBezTo>
                        <a:pt x="0" y="202"/>
                        <a:pt x="33" y="368"/>
                        <a:pt x="134" y="435"/>
                      </a:cubicBezTo>
                      <a:cubicBezTo>
                        <a:pt x="179" y="465"/>
                        <a:pt x="237" y="482"/>
                        <a:pt x="294" y="482"/>
                      </a:cubicBezTo>
                      <a:cubicBezTo>
                        <a:pt x="363" y="482"/>
                        <a:pt x="430" y="457"/>
                        <a:pt x="467" y="402"/>
                      </a:cubicBezTo>
                      <a:cubicBezTo>
                        <a:pt x="567" y="268"/>
                        <a:pt x="534" y="135"/>
                        <a:pt x="434" y="35"/>
                      </a:cubicBezTo>
                      <a:cubicBezTo>
                        <a:pt x="398" y="11"/>
                        <a:pt x="354" y="0"/>
                        <a:pt x="31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63" name="Google Shape;21763;p61"/>
                <p:cNvSpPr/>
                <p:nvPr/>
              </p:nvSpPr>
              <p:spPr>
                <a:xfrm>
                  <a:off x="6660575" y="3707275"/>
                  <a:ext cx="18075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" h="485" extrusionOk="0">
                      <a:moveTo>
                        <a:pt x="374" y="0"/>
                      </a:moveTo>
                      <a:cubicBezTo>
                        <a:pt x="339" y="0"/>
                        <a:pt x="301" y="8"/>
                        <a:pt x="262" y="25"/>
                      </a:cubicBezTo>
                      <a:cubicBezTo>
                        <a:pt x="1" y="141"/>
                        <a:pt x="118" y="484"/>
                        <a:pt x="350" y="484"/>
                      </a:cubicBezTo>
                      <a:cubicBezTo>
                        <a:pt x="385" y="484"/>
                        <a:pt x="423" y="476"/>
                        <a:pt x="462" y="459"/>
                      </a:cubicBezTo>
                      <a:cubicBezTo>
                        <a:pt x="723" y="343"/>
                        <a:pt x="606" y="0"/>
                        <a:pt x="37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64" name="Google Shape;21764;p61"/>
                <p:cNvSpPr/>
                <p:nvPr/>
              </p:nvSpPr>
              <p:spPr>
                <a:xfrm>
                  <a:off x="6675450" y="3585100"/>
                  <a:ext cx="13000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" h="483" extrusionOk="0">
                      <a:moveTo>
                        <a:pt x="241" y="1"/>
                      </a:moveTo>
                      <a:cubicBezTo>
                        <a:pt x="135" y="1"/>
                        <a:pt x="30" y="64"/>
                        <a:pt x="0" y="209"/>
                      </a:cubicBezTo>
                      <a:cubicBezTo>
                        <a:pt x="0" y="342"/>
                        <a:pt x="67" y="442"/>
                        <a:pt x="201" y="476"/>
                      </a:cubicBezTo>
                      <a:cubicBezTo>
                        <a:pt x="218" y="480"/>
                        <a:pt x="236" y="482"/>
                        <a:pt x="253" y="482"/>
                      </a:cubicBezTo>
                      <a:cubicBezTo>
                        <a:pt x="367" y="482"/>
                        <a:pt x="472" y="392"/>
                        <a:pt x="501" y="276"/>
                      </a:cubicBezTo>
                      <a:cubicBezTo>
                        <a:pt x="520" y="106"/>
                        <a:pt x="379" y="1"/>
                        <a:pt x="24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65" name="Google Shape;21765;p61"/>
                <p:cNvSpPr/>
                <p:nvPr/>
              </p:nvSpPr>
              <p:spPr>
                <a:xfrm>
                  <a:off x="6732400" y="3611550"/>
                  <a:ext cx="14950" cy="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" h="327" extrusionOk="0">
                      <a:moveTo>
                        <a:pt x="483" y="1"/>
                      </a:moveTo>
                      <a:cubicBezTo>
                        <a:pt x="316" y="1"/>
                        <a:pt x="1" y="225"/>
                        <a:pt x="258" y="318"/>
                      </a:cubicBezTo>
                      <a:cubicBezTo>
                        <a:pt x="280" y="324"/>
                        <a:pt x="303" y="327"/>
                        <a:pt x="326" y="327"/>
                      </a:cubicBezTo>
                      <a:cubicBezTo>
                        <a:pt x="434" y="327"/>
                        <a:pt x="530" y="262"/>
                        <a:pt x="558" y="152"/>
                      </a:cubicBezTo>
                      <a:cubicBezTo>
                        <a:pt x="598" y="42"/>
                        <a:pt x="554" y="1"/>
                        <a:pt x="48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66" name="Google Shape;21766;p61"/>
                <p:cNvSpPr/>
                <p:nvPr/>
              </p:nvSpPr>
              <p:spPr>
                <a:xfrm>
                  <a:off x="6585375" y="3747625"/>
                  <a:ext cx="14925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474" extrusionOk="0">
                      <a:moveTo>
                        <a:pt x="249" y="1"/>
                      </a:moveTo>
                      <a:cubicBezTo>
                        <a:pt x="202" y="1"/>
                        <a:pt x="151" y="14"/>
                        <a:pt x="101" y="46"/>
                      </a:cubicBezTo>
                      <a:cubicBezTo>
                        <a:pt x="1" y="146"/>
                        <a:pt x="1" y="279"/>
                        <a:pt x="68" y="379"/>
                      </a:cubicBezTo>
                      <a:cubicBezTo>
                        <a:pt x="126" y="438"/>
                        <a:pt x="206" y="473"/>
                        <a:pt x="283" y="473"/>
                      </a:cubicBezTo>
                      <a:cubicBezTo>
                        <a:pt x="339" y="473"/>
                        <a:pt x="393" y="455"/>
                        <a:pt x="435" y="413"/>
                      </a:cubicBezTo>
                      <a:cubicBezTo>
                        <a:pt x="597" y="250"/>
                        <a:pt x="452" y="1"/>
                        <a:pt x="24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67" name="Google Shape;21767;p61"/>
                <p:cNvSpPr/>
                <p:nvPr/>
              </p:nvSpPr>
              <p:spPr>
                <a:xfrm>
                  <a:off x="6537850" y="3738750"/>
                  <a:ext cx="130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" h="487" extrusionOk="0">
                      <a:moveTo>
                        <a:pt x="234" y="1"/>
                      </a:moveTo>
                      <a:cubicBezTo>
                        <a:pt x="101" y="34"/>
                        <a:pt x="1" y="134"/>
                        <a:pt x="34" y="267"/>
                      </a:cubicBezTo>
                      <a:cubicBezTo>
                        <a:pt x="49" y="418"/>
                        <a:pt x="152" y="487"/>
                        <a:pt x="258" y="487"/>
                      </a:cubicBezTo>
                      <a:cubicBezTo>
                        <a:pt x="386" y="487"/>
                        <a:pt x="519" y="384"/>
                        <a:pt x="501" y="201"/>
                      </a:cubicBezTo>
                      <a:cubicBezTo>
                        <a:pt x="468" y="67"/>
                        <a:pt x="367" y="1"/>
                        <a:pt x="2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68" name="Google Shape;21768;p61"/>
                <p:cNvSpPr/>
                <p:nvPr/>
              </p:nvSpPr>
              <p:spPr>
                <a:xfrm>
                  <a:off x="6586225" y="3715375"/>
                  <a:ext cx="13350" cy="1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70" extrusionOk="0">
                      <a:moveTo>
                        <a:pt x="281" y="0"/>
                      </a:moveTo>
                      <a:cubicBezTo>
                        <a:pt x="242" y="0"/>
                        <a:pt x="202" y="11"/>
                        <a:pt x="167" y="35"/>
                      </a:cubicBezTo>
                      <a:cubicBezTo>
                        <a:pt x="34" y="102"/>
                        <a:pt x="0" y="235"/>
                        <a:pt x="67" y="368"/>
                      </a:cubicBezTo>
                      <a:cubicBezTo>
                        <a:pt x="110" y="433"/>
                        <a:pt x="195" y="470"/>
                        <a:pt x="276" y="470"/>
                      </a:cubicBezTo>
                      <a:cubicBezTo>
                        <a:pt x="321" y="470"/>
                        <a:pt x="365" y="459"/>
                        <a:pt x="401" y="435"/>
                      </a:cubicBezTo>
                      <a:cubicBezTo>
                        <a:pt x="501" y="368"/>
                        <a:pt x="534" y="235"/>
                        <a:pt x="467" y="102"/>
                      </a:cubicBezTo>
                      <a:cubicBezTo>
                        <a:pt x="424" y="37"/>
                        <a:pt x="353" y="0"/>
                        <a:pt x="28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69" name="Google Shape;21769;p61"/>
                <p:cNvSpPr/>
                <p:nvPr/>
              </p:nvSpPr>
              <p:spPr>
                <a:xfrm>
                  <a:off x="6497825" y="3793300"/>
                  <a:ext cx="13125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5" h="482" extrusionOk="0">
                      <a:moveTo>
                        <a:pt x="279" y="0"/>
                      </a:moveTo>
                      <a:cubicBezTo>
                        <a:pt x="230" y="0"/>
                        <a:pt x="179" y="17"/>
                        <a:pt x="134" y="53"/>
                      </a:cubicBezTo>
                      <a:cubicBezTo>
                        <a:pt x="0" y="154"/>
                        <a:pt x="0" y="287"/>
                        <a:pt x="100" y="387"/>
                      </a:cubicBezTo>
                      <a:cubicBezTo>
                        <a:pt x="152" y="452"/>
                        <a:pt x="225" y="482"/>
                        <a:pt x="294" y="482"/>
                      </a:cubicBezTo>
                      <a:cubicBezTo>
                        <a:pt x="401" y="482"/>
                        <a:pt x="501" y="409"/>
                        <a:pt x="501" y="287"/>
                      </a:cubicBezTo>
                      <a:cubicBezTo>
                        <a:pt x="525" y="117"/>
                        <a:pt x="408" y="0"/>
                        <a:pt x="27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70" name="Google Shape;21770;p61"/>
                <p:cNvSpPr/>
                <p:nvPr/>
              </p:nvSpPr>
              <p:spPr>
                <a:xfrm>
                  <a:off x="6233475" y="3810475"/>
                  <a:ext cx="12525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74" extrusionOk="0">
                      <a:moveTo>
                        <a:pt x="234" y="0"/>
                      </a:moveTo>
                      <a:cubicBezTo>
                        <a:pt x="67" y="0"/>
                        <a:pt x="0" y="134"/>
                        <a:pt x="0" y="267"/>
                      </a:cubicBezTo>
                      <a:cubicBezTo>
                        <a:pt x="0" y="383"/>
                        <a:pt x="101" y="474"/>
                        <a:pt x="215" y="474"/>
                      </a:cubicBezTo>
                      <a:cubicBezTo>
                        <a:pt x="232" y="474"/>
                        <a:pt x="249" y="472"/>
                        <a:pt x="267" y="467"/>
                      </a:cubicBezTo>
                      <a:cubicBezTo>
                        <a:pt x="400" y="467"/>
                        <a:pt x="501" y="334"/>
                        <a:pt x="467" y="234"/>
                      </a:cubicBezTo>
                      <a:cubicBezTo>
                        <a:pt x="467" y="100"/>
                        <a:pt x="334" y="0"/>
                        <a:pt x="23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71" name="Google Shape;21771;p61"/>
                <p:cNvSpPr/>
                <p:nvPr/>
              </p:nvSpPr>
              <p:spPr>
                <a:xfrm>
                  <a:off x="6165175" y="3779025"/>
                  <a:ext cx="18200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8" h="482" extrusionOk="0">
                      <a:moveTo>
                        <a:pt x="358" y="0"/>
                      </a:moveTo>
                      <a:cubicBezTo>
                        <a:pt x="122" y="0"/>
                        <a:pt x="1" y="370"/>
                        <a:pt x="264" y="458"/>
                      </a:cubicBezTo>
                      <a:cubicBezTo>
                        <a:pt x="301" y="474"/>
                        <a:pt x="336" y="481"/>
                        <a:pt x="370" y="481"/>
                      </a:cubicBezTo>
                      <a:cubicBezTo>
                        <a:pt x="606" y="481"/>
                        <a:pt x="727" y="112"/>
                        <a:pt x="464" y="24"/>
                      </a:cubicBezTo>
                      <a:cubicBezTo>
                        <a:pt x="427" y="8"/>
                        <a:pt x="391" y="0"/>
                        <a:pt x="35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72" name="Google Shape;21772;p61"/>
                <p:cNvSpPr/>
                <p:nvPr/>
              </p:nvSpPr>
              <p:spPr>
                <a:xfrm>
                  <a:off x="6284325" y="3781700"/>
                  <a:ext cx="12550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485" extrusionOk="0">
                      <a:moveTo>
                        <a:pt x="251" y="0"/>
                      </a:moveTo>
                      <a:cubicBezTo>
                        <a:pt x="126" y="0"/>
                        <a:pt x="1" y="84"/>
                        <a:pt x="1" y="251"/>
                      </a:cubicBezTo>
                      <a:cubicBezTo>
                        <a:pt x="1" y="384"/>
                        <a:pt x="101" y="484"/>
                        <a:pt x="234" y="484"/>
                      </a:cubicBezTo>
                      <a:cubicBezTo>
                        <a:pt x="368" y="484"/>
                        <a:pt x="501" y="384"/>
                        <a:pt x="501" y="251"/>
                      </a:cubicBezTo>
                      <a:cubicBezTo>
                        <a:pt x="501" y="84"/>
                        <a:pt x="376" y="0"/>
                        <a:pt x="25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73" name="Google Shape;21773;p61"/>
                <p:cNvSpPr/>
                <p:nvPr/>
              </p:nvSpPr>
              <p:spPr>
                <a:xfrm>
                  <a:off x="6245975" y="3836475"/>
                  <a:ext cx="13375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9" extrusionOk="0">
                      <a:moveTo>
                        <a:pt x="286" y="1"/>
                      </a:moveTo>
                      <a:cubicBezTo>
                        <a:pt x="212" y="1"/>
                        <a:pt x="139" y="36"/>
                        <a:pt x="101" y="94"/>
                      </a:cubicBezTo>
                      <a:cubicBezTo>
                        <a:pt x="1" y="194"/>
                        <a:pt x="34" y="328"/>
                        <a:pt x="134" y="428"/>
                      </a:cubicBezTo>
                      <a:cubicBezTo>
                        <a:pt x="176" y="470"/>
                        <a:pt x="229" y="488"/>
                        <a:pt x="283" y="488"/>
                      </a:cubicBezTo>
                      <a:cubicBezTo>
                        <a:pt x="356" y="488"/>
                        <a:pt x="429" y="453"/>
                        <a:pt x="468" y="395"/>
                      </a:cubicBezTo>
                      <a:cubicBezTo>
                        <a:pt x="534" y="295"/>
                        <a:pt x="534" y="128"/>
                        <a:pt x="434" y="61"/>
                      </a:cubicBezTo>
                      <a:cubicBezTo>
                        <a:pt x="392" y="19"/>
                        <a:pt x="339" y="1"/>
                        <a:pt x="28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74" name="Google Shape;21774;p61"/>
                <p:cNvSpPr/>
                <p:nvPr/>
              </p:nvSpPr>
              <p:spPr>
                <a:xfrm>
                  <a:off x="6090150" y="3793575"/>
                  <a:ext cx="14775" cy="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321" extrusionOk="0">
                      <a:moveTo>
                        <a:pt x="261" y="1"/>
                      </a:moveTo>
                      <a:cubicBezTo>
                        <a:pt x="153" y="1"/>
                        <a:pt x="57" y="65"/>
                        <a:pt x="29" y="176"/>
                      </a:cubicBezTo>
                      <a:cubicBezTo>
                        <a:pt x="0" y="281"/>
                        <a:pt x="43" y="321"/>
                        <a:pt x="111" y="321"/>
                      </a:cubicBezTo>
                      <a:cubicBezTo>
                        <a:pt x="277" y="321"/>
                        <a:pt x="591" y="80"/>
                        <a:pt x="329" y="9"/>
                      </a:cubicBezTo>
                      <a:cubicBezTo>
                        <a:pt x="306" y="3"/>
                        <a:pt x="284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75" name="Google Shape;21775;p61"/>
                <p:cNvSpPr/>
                <p:nvPr/>
              </p:nvSpPr>
              <p:spPr>
                <a:xfrm>
                  <a:off x="6066200" y="3778025"/>
                  <a:ext cx="13850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478" extrusionOk="0">
                      <a:moveTo>
                        <a:pt x="278" y="1"/>
                      </a:moveTo>
                      <a:cubicBezTo>
                        <a:pt x="136" y="1"/>
                        <a:pt x="0" y="139"/>
                        <a:pt x="53" y="298"/>
                      </a:cubicBezTo>
                      <a:cubicBezTo>
                        <a:pt x="88" y="419"/>
                        <a:pt x="185" y="477"/>
                        <a:pt x="285" y="477"/>
                      </a:cubicBezTo>
                      <a:cubicBezTo>
                        <a:pt x="378" y="477"/>
                        <a:pt x="472" y="427"/>
                        <a:pt x="520" y="331"/>
                      </a:cubicBezTo>
                      <a:cubicBezTo>
                        <a:pt x="553" y="231"/>
                        <a:pt x="520" y="64"/>
                        <a:pt x="387" y="31"/>
                      </a:cubicBezTo>
                      <a:cubicBezTo>
                        <a:pt x="352" y="10"/>
                        <a:pt x="315" y="1"/>
                        <a:pt x="27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76" name="Google Shape;21776;p61"/>
                <p:cNvSpPr/>
                <p:nvPr/>
              </p:nvSpPr>
              <p:spPr>
                <a:xfrm>
                  <a:off x="6411950" y="3833125"/>
                  <a:ext cx="14400" cy="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362" extrusionOk="0">
                      <a:moveTo>
                        <a:pt x="482" y="1"/>
                      </a:moveTo>
                      <a:cubicBezTo>
                        <a:pt x="317" y="1"/>
                        <a:pt x="0" y="312"/>
                        <a:pt x="300" y="362"/>
                      </a:cubicBezTo>
                      <a:cubicBezTo>
                        <a:pt x="433" y="362"/>
                        <a:pt x="533" y="262"/>
                        <a:pt x="567" y="128"/>
                      </a:cubicBezTo>
                      <a:cubicBezTo>
                        <a:pt x="575" y="36"/>
                        <a:pt x="537" y="1"/>
                        <a:pt x="48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77" name="Google Shape;21777;p61"/>
                <p:cNvSpPr/>
                <p:nvPr/>
              </p:nvSpPr>
              <p:spPr>
                <a:xfrm>
                  <a:off x="6257650" y="3876175"/>
                  <a:ext cx="13500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" h="489" extrusionOk="0">
                      <a:moveTo>
                        <a:pt x="253" y="1"/>
                      </a:moveTo>
                      <a:cubicBezTo>
                        <a:pt x="236" y="1"/>
                        <a:pt x="218" y="3"/>
                        <a:pt x="201" y="7"/>
                      </a:cubicBezTo>
                      <a:cubicBezTo>
                        <a:pt x="67" y="41"/>
                        <a:pt x="1" y="174"/>
                        <a:pt x="34" y="308"/>
                      </a:cubicBezTo>
                      <a:cubicBezTo>
                        <a:pt x="62" y="433"/>
                        <a:pt x="160" y="489"/>
                        <a:pt x="260" y="489"/>
                      </a:cubicBezTo>
                      <a:cubicBezTo>
                        <a:pt x="398" y="489"/>
                        <a:pt x="540" y="382"/>
                        <a:pt x="501" y="208"/>
                      </a:cubicBezTo>
                      <a:cubicBezTo>
                        <a:pt x="472" y="92"/>
                        <a:pt x="367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78" name="Google Shape;21778;p61"/>
                <p:cNvSpPr/>
                <p:nvPr/>
              </p:nvSpPr>
              <p:spPr>
                <a:xfrm>
                  <a:off x="6157900" y="3849425"/>
                  <a:ext cx="1137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1" extrusionOk="0">
                      <a:moveTo>
                        <a:pt x="193" y="1"/>
                      </a:moveTo>
                      <a:cubicBezTo>
                        <a:pt x="0" y="1"/>
                        <a:pt x="212" y="380"/>
                        <a:pt x="359" y="380"/>
                      </a:cubicBezTo>
                      <a:cubicBezTo>
                        <a:pt x="399" y="380"/>
                        <a:pt x="434" y="351"/>
                        <a:pt x="455" y="277"/>
                      </a:cubicBezTo>
                      <a:cubicBezTo>
                        <a:pt x="455" y="143"/>
                        <a:pt x="388" y="10"/>
                        <a:pt x="255" y="10"/>
                      </a:cubicBezTo>
                      <a:cubicBezTo>
                        <a:pt x="231" y="4"/>
                        <a:pt x="21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79" name="Google Shape;21779;p61"/>
                <p:cNvSpPr/>
                <p:nvPr/>
              </p:nvSpPr>
              <p:spPr>
                <a:xfrm>
                  <a:off x="6178825" y="3869025"/>
                  <a:ext cx="15250" cy="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" h="294" extrusionOk="0">
                      <a:moveTo>
                        <a:pt x="453" y="0"/>
                      </a:moveTo>
                      <a:cubicBezTo>
                        <a:pt x="279" y="0"/>
                        <a:pt x="1" y="151"/>
                        <a:pt x="218" y="260"/>
                      </a:cubicBezTo>
                      <a:cubicBezTo>
                        <a:pt x="263" y="282"/>
                        <a:pt x="307" y="293"/>
                        <a:pt x="349" y="293"/>
                      </a:cubicBezTo>
                      <a:cubicBezTo>
                        <a:pt x="433" y="293"/>
                        <a:pt x="507" y="249"/>
                        <a:pt x="552" y="160"/>
                      </a:cubicBezTo>
                      <a:cubicBezTo>
                        <a:pt x="610" y="44"/>
                        <a:pt x="546" y="0"/>
                        <a:pt x="45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80" name="Google Shape;21780;p61"/>
                <p:cNvSpPr/>
                <p:nvPr/>
              </p:nvSpPr>
              <p:spPr>
                <a:xfrm>
                  <a:off x="6010375" y="3796975"/>
                  <a:ext cx="13975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" h="335" extrusionOk="0">
                      <a:moveTo>
                        <a:pt x="232" y="0"/>
                      </a:moveTo>
                      <a:cubicBezTo>
                        <a:pt x="118" y="0"/>
                        <a:pt x="18" y="91"/>
                        <a:pt x="18" y="207"/>
                      </a:cubicBezTo>
                      <a:cubicBezTo>
                        <a:pt x="1" y="300"/>
                        <a:pt x="33" y="335"/>
                        <a:pt x="85" y="335"/>
                      </a:cubicBezTo>
                      <a:cubicBezTo>
                        <a:pt x="238" y="335"/>
                        <a:pt x="558" y="31"/>
                        <a:pt x="285" y="7"/>
                      </a:cubicBezTo>
                      <a:cubicBezTo>
                        <a:pt x="267" y="2"/>
                        <a:pt x="250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81" name="Google Shape;21781;p61"/>
                <p:cNvSpPr/>
                <p:nvPr/>
              </p:nvSpPr>
              <p:spPr>
                <a:xfrm>
                  <a:off x="5726650" y="3680525"/>
                  <a:ext cx="14825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3" h="475" extrusionOk="0">
                      <a:moveTo>
                        <a:pt x="282" y="1"/>
                      </a:moveTo>
                      <a:cubicBezTo>
                        <a:pt x="190" y="1"/>
                        <a:pt x="107" y="56"/>
                        <a:pt x="59" y="128"/>
                      </a:cubicBezTo>
                      <a:cubicBezTo>
                        <a:pt x="1" y="301"/>
                        <a:pt x="143" y="475"/>
                        <a:pt x="312" y="475"/>
                      </a:cubicBezTo>
                      <a:cubicBezTo>
                        <a:pt x="339" y="475"/>
                        <a:pt x="365" y="470"/>
                        <a:pt x="392" y="461"/>
                      </a:cubicBezTo>
                      <a:cubicBezTo>
                        <a:pt x="592" y="395"/>
                        <a:pt x="592" y="95"/>
                        <a:pt x="392" y="28"/>
                      </a:cubicBezTo>
                      <a:cubicBezTo>
                        <a:pt x="355" y="9"/>
                        <a:pt x="318" y="1"/>
                        <a:pt x="28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82" name="Google Shape;21782;p61"/>
                <p:cNvSpPr/>
                <p:nvPr/>
              </p:nvSpPr>
              <p:spPr>
                <a:xfrm>
                  <a:off x="5723250" y="3652850"/>
                  <a:ext cx="11550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" h="411" extrusionOk="0">
                      <a:moveTo>
                        <a:pt x="340" y="1"/>
                      </a:moveTo>
                      <a:cubicBezTo>
                        <a:pt x="201" y="1"/>
                        <a:pt x="0" y="410"/>
                        <a:pt x="202" y="410"/>
                      </a:cubicBezTo>
                      <a:cubicBezTo>
                        <a:pt x="219" y="410"/>
                        <a:pt x="239" y="407"/>
                        <a:pt x="261" y="401"/>
                      </a:cubicBezTo>
                      <a:cubicBezTo>
                        <a:pt x="395" y="368"/>
                        <a:pt x="462" y="201"/>
                        <a:pt x="428" y="101"/>
                      </a:cubicBezTo>
                      <a:cubicBezTo>
                        <a:pt x="409" y="29"/>
                        <a:pt x="376" y="1"/>
                        <a:pt x="34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83" name="Google Shape;21783;p61"/>
                <p:cNvSpPr/>
                <p:nvPr/>
              </p:nvSpPr>
              <p:spPr>
                <a:xfrm>
                  <a:off x="5810675" y="3717825"/>
                  <a:ext cx="15700" cy="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8" h="472" extrusionOk="0">
                      <a:moveTo>
                        <a:pt x="339" y="0"/>
                      </a:moveTo>
                      <a:cubicBezTo>
                        <a:pt x="326" y="0"/>
                        <a:pt x="313" y="1"/>
                        <a:pt x="300" y="4"/>
                      </a:cubicBezTo>
                      <a:cubicBezTo>
                        <a:pt x="67" y="37"/>
                        <a:pt x="0" y="304"/>
                        <a:pt x="200" y="437"/>
                      </a:cubicBezTo>
                      <a:cubicBezTo>
                        <a:pt x="236" y="461"/>
                        <a:pt x="275" y="472"/>
                        <a:pt x="316" y="472"/>
                      </a:cubicBezTo>
                      <a:cubicBezTo>
                        <a:pt x="391" y="472"/>
                        <a:pt x="469" y="435"/>
                        <a:pt x="534" y="371"/>
                      </a:cubicBezTo>
                      <a:cubicBezTo>
                        <a:pt x="627" y="215"/>
                        <a:pt x="517" y="0"/>
                        <a:pt x="33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84" name="Google Shape;21784;p61"/>
                <p:cNvSpPr/>
                <p:nvPr/>
              </p:nvSpPr>
              <p:spPr>
                <a:xfrm>
                  <a:off x="5814000" y="3734575"/>
                  <a:ext cx="117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502" extrusionOk="0">
                      <a:moveTo>
                        <a:pt x="234" y="1"/>
                      </a:moveTo>
                      <a:cubicBezTo>
                        <a:pt x="101" y="1"/>
                        <a:pt x="1" y="101"/>
                        <a:pt x="1" y="234"/>
                      </a:cubicBezTo>
                      <a:cubicBezTo>
                        <a:pt x="1" y="401"/>
                        <a:pt x="101" y="501"/>
                        <a:pt x="234" y="501"/>
                      </a:cubicBezTo>
                      <a:cubicBezTo>
                        <a:pt x="367" y="501"/>
                        <a:pt x="468" y="401"/>
                        <a:pt x="468" y="234"/>
                      </a:cubicBezTo>
                      <a:cubicBezTo>
                        <a:pt x="468" y="101"/>
                        <a:pt x="367" y="1"/>
                        <a:pt x="2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85" name="Google Shape;21785;p61"/>
                <p:cNvSpPr/>
                <p:nvPr/>
              </p:nvSpPr>
              <p:spPr>
                <a:xfrm>
                  <a:off x="5571525" y="3628900"/>
                  <a:ext cx="18875" cy="1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" h="515" extrusionOk="0">
                      <a:moveTo>
                        <a:pt x="354" y="1"/>
                      </a:moveTo>
                      <a:cubicBezTo>
                        <a:pt x="118" y="1"/>
                        <a:pt x="0" y="375"/>
                        <a:pt x="293" y="492"/>
                      </a:cubicBezTo>
                      <a:cubicBezTo>
                        <a:pt x="328" y="507"/>
                        <a:pt x="361" y="514"/>
                        <a:pt x="393" y="514"/>
                      </a:cubicBezTo>
                      <a:cubicBezTo>
                        <a:pt x="632" y="514"/>
                        <a:pt x="754" y="113"/>
                        <a:pt x="460" y="25"/>
                      </a:cubicBezTo>
                      <a:cubicBezTo>
                        <a:pt x="423" y="8"/>
                        <a:pt x="387" y="1"/>
                        <a:pt x="35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86" name="Google Shape;21786;p61"/>
                <p:cNvSpPr/>
                <p:nvPr/>
              </p:nvSpPr>
              <p:spPr>
                <a:xfrm>
                  <a:off x="5408700" y="3487525"/>
                  <a:ext cx="155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" h="501" extrusionOk="0">
                      <a:moveTo>
                        <a:pt x="239" y="1"/>
                      </a:moveTo>
                      <a:cubicBezTo>
                        <a:pt x="176" y="1"/>
                        <a:pt x="118" y="26"/>
                        <a:pt x="68" y="76"/>
                      </a:cubicBezTo>
                      <a:cubicBezTo>
                        <a:pt x="1" y="176"/>
                        <a:pt x="1" y="343"/>
                        <a:pt x="101" y="443"/>
                      </a:cubicBezTo>
                      <a:cubicBezTo>
                        <a:pt x="155" y="483"/>
                        <a:pt x="211" y="501"/>
                        <a:pt x="263" y="501"/>
                      </a:cubicBezTo>
                      <a:cubicBezTo>
                        <a:pt x="468" y="501"/>
                        <a:pt x="621" y="235"/>
                        <a:pt x="435" y="76"/>
                      </a:cubicBezTo>
                      <a:cubicBezTo>
                        <a:pt x="368" y="26"/>
                        <a:pt x="301" y="1"/>
                        <a:pt x="23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87" name="Google Shape;21787;p61"/>
                <p:cNvSpPr/>
                <p:nvPr/>
              </p:nvSpPr>
              <p:spPr>
                <a:xfrm>
                  <a:off x="5428725" y="3508575"/>
                  <a:ext cx="12525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502" extrusionOk="0">
                      <a:moveTo>
                        <a:pt x="234" y="1"/>
                      </a:moveTo>
                      <a:cubicBezTo>
                        <a:pt x="101" y="1"/>
                        <a:pt x="1" y="101"/>
                        <a:pt x="1" y="234"/>
                      </a:cubicBezTo>
                      <a:cubicBezTo>
                        <a:pt x="1" y="368"/>
                        <a:pt x="101" y="501"/>
                        <a:pt x="234" y="501"/>
                      </a:cubicBezTo>
                      <a:cubicBezTo>
                        <a:pt x="367" y="501"/>
                        <a:pt x="501" y="368"/>
                        <a:pt x="501" y="234"/>
                      </a:cubicBezTo>
                      <a:cubicBezTo>
                        <a:pt x="501" y="101"/>
                        <a:pt x="367" y="1"/>
                        <a:pt x="2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88" name="Google Shape;21788;p61"/>
                <p:cNvSpPr/>
                <p:nvPr/>
              </p:nvSpPr>
              <p:spPr>
                <a:xfrm>
                  <a:off x="5536300" y="3687250"/>
                  <a:ext cx="14200" cy="1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95" extrusionOk="0">
                      <a:moveTo>
                        <a:pt x="295" y="1"/>
                      </a:moveTo>
                      <a:cubicBezTo>
                        <a:pt x="251" y="1"/>
                        <a:pt x="207" y="20"/>
                        <a:pt x="167" y="59"/>
                      </a:cubicBezTo>
                      <a:cubicBezTo>
                        <a:pt x="34" y="126"/>
                        <a:pt x="1" y="259"/>
                        <a:pt x="67" y="393"/>
                      </a:cubicBezTo>
                      <a:cubicBezTo>
                        <a:pt x="110" y="457"/>
                        <a:pt x="195" y="494"/>
                        <a:pt x="277" y="494"/>
                      </a:cubicBezTo>
                      <a:cubicBezTo>
                        <a:pt x="322" y="494"/>
                        <a:pt x="365" y="483"/>
                        <a:pt x="401" y="459"/>
                      </a:cubicBezTo>
                      <a:cubicBezTo>
                        <a:pt x="534" y="359"/>
                        <a:pt x="568" y="226"/>
                        <a:pt x="468" y="126"/>
                      </a:cubicBezTo>
                      <a:cubicBezTo>
                        <a:pt x="427" y="45"/>
                        <a:pt x="362" y="1"/>
                        <a:pt x="29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89" name="Google Shape;21789;p61"/>
                <p:cNvSpPr/>
                <p:nvPr/>
              </p:nvSpPr>
              <p:spPr>
                <a:xfrm>
                  <a:off x="5444575" y="3616325"/>
                  <a:ext cx="14200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89" extrusionOk="0">
                      <a:moveTo>
                        <a:pt x="285" y="0"/>
                      </a:moveTo>
                      <a:cubicBezTo>
                        <a:pt x="212" y="0"/>
                        <a:pt x="139" y="36"/>
                        <a:pt x="100" y="94"/>
                      </a:cubicBezTo>
                      <a:cubicBezTo>
                        <a:pt x="0" y="194"/>
                        <a:pt x="34" y="361"/>
                        <a:pt x="134" y="428"/>
                      </a:cubicBezTo>
                      <a:cubicBezTo>
                        <a:pt x="176" y="470"/>
                        <a:pt x="229" y="488"/>
                        <a:pt x="282" y="488"/>
                      </a:cubicBezTo>
                      <a:cubicBezTo>
                        <a:pt x="356" y="488"/>
                        <a:pt x="429" y="452"/>
                        <a:pt x="467" y="394"/>
                      </a:cubicBezTo>
                      <a:cubicBezTo>
                        <a:pt x="567" y="294"/>
                        <a:pt x="534" y="127"/>
                        <a:pt x="434" y="61"/>
                      </a:cubicBezTo>
                      <a:cubicBezTo>
                        <a:pt x="392" y="19"/>
                        <a:pt x="338" y="0"/>
                        <a:pt x="28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90" name="Google Shape;21790;p61"/>
                <p:cNvSpPr/>
                <p:nvPr/>
              </p:nvSpPr>
              <p:spPr>
                <a:xfrm>
                  <a:off x="5277775" y="3390125"/>
                  <a:ext cx="13375" cy="1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0" extrusionOk="0">
                      <a:moveTo>
                        <a:pt x="250" y="1"/>
                      </a:moveTo>
                      <a:cubicBezTo>
                        <a:pt x="209" y="1"/>
                        <a:pt x="170" y="12"/>
                        <a:pt x="134" y="36"/>
                      </a:cubicBezTo>
                      <a:cubicBezTo>
                        <a:pt x="1" y="136"/>
                        <a:pt x="1" y="269"/>
                        <a:pt x="68" y="369"/>
                      </a:cubicBezTo>
                      <a:cubicBezTo>
                        <a:pt x="126" y="447"/>
                        <a:pt x="196" y="480"/>
                        <a:pt x="264" y="480"/>
                      </a:cubicBezTo>
                      <a:cubicBezTo>
                        <a:pt x="313" y="480"/>
                        <a:pt x="360" y="463"/>
                        <a:pt x="401" y="436"/>
                      </a:cubicBezTo>
                      <a:cubicBezTo>
                        <a:pt x="501" y="336"/>
                        <a:pt x="535" y="202"/>
                        <a:pt x="468" y="102"/>
                      </a:cubicBezTo>
                      <a:cubicBezTo>
                        <a:pt x="403" y="38"/>
                        <a:pt x="325" y="1"/>
                        <a:pt x="25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91" name="Google Shape;21791;p61"/>
                <p:cNvSpPr/>
                <p:nvPr/>
              </p:nvSpPr>
              <p:spPr>
                <a:xfrm>
                  <a:off x="5284450" y="3334975"/>
                  <a:ext cx="13375" cy="1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507" extrusionOk="0">
                      <a:moveTo>
                        <a:pt x="249" y="0"/>
                      </a:moveTo>
                      <a:cubicBezTo>
                        <a:pt x="135" y="0"/>
                        <a:pt x="34" y="91"/>
                        <a:pt x="34" y="207"/>
                      </a:cubicBezTo>
                      <a:cubicBezTo>
                        <a:pt x="1" y="340"/>
                        <a:pt x="101" y="474"/>
                        <a:pt x="234" y="507"/>
                      </a:cubicBezTo>
                      <a:cubicBezTo>
                        <a:pt x="368" y="507"/>
                        <a:pt x="468" y="407"/>
                        <a:pt x="501" y="273"/>
                      </a:cubicBezTo>
                      <a:cubicBezTo>
                        <a:pt x="534" y="140"/>
                        <a:pt x="434" y="40"/>
                        <a:pt x="301" y="7"/>
                      </a:cubicBezTo>
                      <a:cubicBezTo>
                        <a:pt x="283" y="2"/>
                        <a:pt x="266" y="0"/>
                        <a:pt x="24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92" name="Google Shape;21792;p61"/>
                <p:cNvSpPr/>
                <p:nvPr/>
              </p:nvSpPr>
              <p:spPr>
                <a:xfrm>
                  <a:off x="5519625" y="3506825"/>
                  <a:ext cx="14725" cy="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99" extrusionOk="0">
                      <a:moveTo>
                        <a:pt x="256" y="0"/>
                      </a:moveTo>
                      <a:cubicBezTo>
                        <a:pt x="190" y="0"/>
                        <a:pt x="122" y="31"/>
                        <a:pt x="67" y="104"/>
                      </a:cubicBezTo>
                      <a:cubicBezTo>
                        <a:pt x="0" y="204"/>
                        <a:pt x="0" y="371"/>
                        <a:pt x="134" y="438"/>
                      </a:cubicBezTo>
                      <a:cubicBezTo>
                        <a:pt x="176" y="480"/>
                        <a:pt x="224" y="498"/>
                        <a:pt x="272" y="498"/>
                      </a:cubicBezTo>
                      <a:cubicBezTo>
                        <a:pt x="340" y="498"/>
                        <a:pt x="409" y="463"/>
                        <a:pt x="467" y="404"/>
                      </a:cubicBezTo>
                      <a:cubicBezTo>
                        <a:pt x="588" y="211"/>
                        <a:pt x="429" y="0"/>
                        <a:pt x="25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93" name="Google Shape;21793;p61"/>
                <p:cNvSpPr/>
                <p:nvPr/>
              </p:nvSpPr>
              <p:spPr>
                <a:xfrm>
                  <a:off x="5525825" y="3543600"/>
                  <a:ext cx="13600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" h="474" extrusionOk="0">
                      <a:moveTo>
                        <a:pt x="251" y="1"/>
                      </a:moveTo>
                      <a:cubicBezTo>
                        <a:pt x="123" y="1"/>
                        <a:pt x="0" y="96"/>
                        <a:pt x="19" y="268"/>
                      </a:cubicBezTo>
                      <a:cubicBezTo>
                        <a:pt x="19" y="410"/>
                        <a:pt x="122" y="473"/>
                        <a:pt x="233" y="473"/>
                      </a:cubicBezTo>
                      <a:cubicBezTo>
                        <a:pt x="382" y="473"/>
                        <a:pt x="544" y="359"/>
                        <a:pt x="486" y="168"/>
                      </a:cubicBezTo>
                      <a:cubicBezTo>
                        <a:pt x="444" y="54"/>
                        <a:pt x="346" y="1"/>
                        <a:pt x="25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94" name="Google Shape;21794;p61"/>
                <p:cNvSpPr/>
                <p:nvPr/>
              </p:nvSpPr>
              <p:spPr>
                <a:xfrm>
                  <a:off x="5349525" y="3355800"/>
                  <a:ext cx="17450" cy="1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" h="494" extrusionOk="0">
                      <a:moveTo>
                        <a:pt x="370" y="0"/>
                      </a:moveTo>
                      <a:cubicBezTo>
                        <a:pt x="173" y="0"/>
                        <a:pt x="1" y="267"/>
                        <a:pt x="200" y="441"/>
                      </a:cubicBezTo>
                      <a:cubicBezTo>
                        <a:pt x="251" y="478"/>
                        <a:pt x="305" y="493"/>
                        <a:pt x="356" y="493"/>
                      </a:cubicBezTo>
                      <a:cubicBezTo>
                        <a:pt x="542" y="493"/>
                        <a:pt x="697" y="290"/>
                        <a:pt x="567" y="108"/>
                      </a:cubicBezTo>
                      <a:cubicBezTo>
                        <a:pt x="507" y="31"/>
                        <a:pt x="437" y="0"/>
                        <a:pt x="37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95" name="Google Shape;21795;p61"/>
                <p:cNvSpPr/>
                <p:nvPr/>
              </p:nvSpPr>
              <p:spPr>
                <a:xfrm>
                  <a:off x="5275275" y="3156500"/>
                  <a:ext cx="133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3" extrusionOk="0">
                      <a:moveTo>
                        <a:pt x="282" y="1"/>
                      </a:moveTo>
                      <a:cubicBezTo>
                        <a:pt x="168" y="1"/>
                        <a:pt x="63" y="91"/>
                        <a:pt x="34" y="207"/>
                      </a:cubicBezTo>
                      <a:cubicBezTo>
                        <a:pt x="1" y="341"/>
                        <a:pt x="101" y="474"/>
                        <a:pt x="234" y="474"/>
                      </a:cubicBezTo>
                      <a:cubicBezTo>
                        <a:pt x="257" y="480"/>
                        <a:pt x="280" y="483"/>
                        <a:pt x="302" y="483"/>
                      </a:cubicBezTo>
                      <a:cubicBezTo>
                        <a:pt x="411" y="483"/>
                        <a:pt x="507" y="418"/>
                        <a:pt x="535" y="307"/>
                      </a:cubicBezTo>
                      <a:cubicBezTo>
                        <a:pt x="535" y="174"/>
                        <a:pt x="468" y="41"/>
                        <a:pt x="334" y="7"/>
                      </a:cubicBezTo>
                      <a:cubicBezTo>
                        <a:pt x="317" y="3"/>
                        <a:pt x="299" y="1"/>
                        <a:pt x="28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96" name="Google Shape;21796;p61"/>
                <p:cNvSpPr/>
                <p:nvPr/>
              </p:nvSpPr>
              <p:spPr>
                <a:xfrm>
                  <a:off x="7538575" y="2058175"/>
                  <a:ext cx="14075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475" extrusionOk="0">
                      <a:moveTo>
                        <a:pt x="250" y="0"/>
                      </a:moveTo>
                      <a:cubicBezTo>
                        <a:pt x="184" y="0"/>
                        <a:pt x="117" y="25"/>
                        <a:pt x="67" y="75"/>
                      </a:cubicBezTo>
                      <a:cubicBezTo>
                        <a:pt x="0" y="176"/>
                        <a:pt x="0" y="342"/>
                        <a:pt x="67" y="409"/>
                      </a:cubicBezTo>
                      <a:cubicBezTo>
                        <a:pt x="113" y="455"/>
                        <a:pt x="166" y="475"/>
                        <a:pt x="218" y="475"/>
                      </a:cubicBezTo>
                      <a:cubicBezTo>
                        <a:pt x="394" y="475"/>
                        <a:pt x="562" y="255"/>
                        <a:pt x="434" y="75"/>
                      </a:cubicBezTo>
                      <a:cubicBezTo>
                        <a:pt x="384" y="25"/>
                        <a:pt x="317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97" name="Google Shape;21797;p61"/>
                <p:cNvSpPr/>
                <p:nvPr/>
              </p:nvSpPr>
              <p:spPr>
                <a:xfrm>
                  <a:off x="7709300" y="2175325"/>
                  <a:ext cx="14300" cy="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2" h="305" extrusionOk="0">
                      <a:moveTo>
                        <a:pt x="123" y="1"/>
                      </a:moveTo>
                      <a:cubicBezTo>
                        <a:pt x="48" y="1"/>
                        <a:pt x="1" y="44"/>
                        <a:pt x="43" y="160"/>
                      </a:cubicBezTo>
                      <a:cubicBezTo>
                        <a:pt x="68" y="261"/>
                        <a:pt x="152" y="305"/>
                        <a:pt x="250" y="305"/>
                      </a:cubicBezTo>
                      <a:cubicBezTo>
                        <a:pt x="280" y="305"/>
                        <a:pt x="311" y="301"/>
                        <a:pt x="343" y="293"/>
                      </a:cubicBezTo>
                      <a:cubicBezTo>
                        <a:pt x="571" y="202"/>
                        <a:pt x="284" y="1"/>
                        <a:pt x="12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98" name="Google Shape;21798;p61"/>
                <p:cNvSpPr/>
                <p:nvPr/>
              </p:nvSpPr>
              <p:spPr>
                <a:xfrm>
                  <a:off x="7726425" y="2157325"/>
                  <a:ext cx="13150" cy="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449" extrusionOk="0">
                      <a:moveTo>
                        <a:pt x="252" y="0"/>
                      </a:moveTo>
                      <a:cubicBezTo>
                        <a:pt x="221" y="0"/>
                        <a:pt x="190" y="4"/>
                        <a:pt x="158" y="12"/>
                      </a:cubicBezTo>
                      <a:cubicBezTo>
                        <a:pt x="0" y="170"/>
                        <a:pt x="112" y="448"/>
                        <a:pt x="351" y="448"/>
                      </a:cubicBezTo>
                      <a:cubicBezTo>
                        <a:pt x="364" y="448"/>
                        <a:pt x="378" y="448"/>
                        <a:pt x="392" y="446"/>
                      </a:cubicBezTo>
                      <a:cubicBezTo>
                        <a:pt x="492" y="379"/>
                        <a:pt x="525" y="246"/>
                        <a:pt x="492" y="146"/>
                      </a:cubicBezTo>
                      <a:cubicBezTo>
                        <a:pt x="441" y="44"/>
                        <a:pt x="351" y="0"/>
                        <a:pt x="25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99" name="Google Shape;21799;p61"/>
                <p:cNvSpPr/>
                <p:nvPr/>
              </p:nvSpPr>
              <p:spPr>
                <a:xfrm>
                  <a:off x="7701500" y="2049675"/>
                  <a:ext cx="15225" cy="1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498" extrusionOk="0">
                      <a:moveTo>
                        <a:pt x="324" y="0"/>
                      </a:moveTo>
                      <a:cubicBezTo>
                        <a:pt x="169" y="0"/>
                        <a:pt x="1" y="153"/>
                        <a:pt x="88" y="349"/>
                      </a:cubicBezTo>
                      <a:cubicBezTo>
                        <a:pt x="123" y="453"/>
                        <a:pt x="202" y="497"/>
                        <a:pt x="285" y="497"/>
                      </a:cubicBezTo>
                      <a:cubicBezTo>
                        <a:pt x="441" y="497"/>
                        <a:pt x="608" y="344"/>
                        <a:pt x="521" y="149"/>
                      </a:cubicBezTo>
                      <a:cubicBezTo>
                        <a:pt x="487" y="44"/>
                        <a:pt x="407" y="0"/>
                        <a:pt x="32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00" name="Google Shape;21800;p61"/>
                <p:cNvSpPr/>
                <p:nvPr/>
              </p:nvSpPr>
              <p:spPr>
                <a:xfrm>
                  <a:off x="7586100" y="2091575"/>
                  <a:ext cx="12525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75" extrusionOk="0">
                      <a:moveTo>
                        <a:pt x="286" y="1"/>
                      </a:moveTo>
                      <a:cubicBezTo>
                        <a:pt x="269" y="1"/>
                        <a:pt x="252" y="3"/>
                        <a:pt x="234" y="7"/>
                      </a:cubicBezTo>
                      <a:cubicBezTo>
                        <a:pt x="101" y="7"/>
                        <a:pt x="0" y="107"/>
                        <a:pt x="34" y="241"/>
                      </a:cubicBezTo>
                      <a:cubicBezTo>
                        <a:pt x="34" y="374"/>
                        <a:pt x="134" y="474"/>
                        <a:pt x="267" y="474"/>
                      </a:cubicBezTo>
                      <a:cubicBezTo>
                        <a:pt x="401" y="474"/>
                        <a:pt x="501" y="341"/>
                        <a:pt x="501" y="207"/>
                      </a:cubicBezTo>
                      <a:cubicBezTo>
                        <a:pt x="501" y="91"/>
                        <a:pt x="400" y="1"/>
                        <a:pt x="28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01" name="Google Shape;21801;p61"/>
                <p:cNvSpPr/>
                <p:nvPr/>
              </p:nvSpPr>
              <p:spPr>
                <a:xfrm>
                  <a:off x="7656150" y="2205325"/>
                  <a:ext cx="13900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482" extrusionOk="0">
                      <a:moveTo>
                        <a:pt x="276" y="0"/>
                      </a:moveTo>
                      <a:cubicBezTo>
                        <a:pt x="241" y="0"/>
                        <a:pt x="204" y="9"/>
                        <a:pt x="167" y="27"/>
                      </a:cubicBezTo>
                      <a:cubicBezTo>
                        <a:pt x="67" y="94"/>
                        <a:pt x="0" y="227"/>
                        <a:pt x="67" y="361"/>
                      </a:cubicBezTo>
                      <a:cubicBezTo>
                        <a:pt x="115" y="440"/>
                        <a:pt x="201" y="482"/>
                        <a:pt x="285" y="482"/>
                      </a:cubicBezTo>
                      <a:cubicBezTo>
                        <a:pt x="376" y="482"/>
                        <a:pt x="466" y="432"/>
                        <a:pt x="501" y="327"/>
                      </a:cubicBezTo>
                      <a:cubicBezTo>
                        <a:pt x="555" y="164"/>
                        <a:pt x="432" y="0"/>
                        <a:pt x="27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02" name="Google Shape;21802;p61"/>
                <p:cNvSpPr/>
                <p:nvPr/>
              </p:nvSpPr>
              <p:spPr>
                <a:xfrm>
                  <a:off x="7747875" y="2147075"/>
                  <a:ext cx="15425" cy="1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491" extrusionOk="0">
                      <a:moveTo>
                        <a:pt x="283" y="1"/>
                      </a:moveTo>
                      <a:cubicBezTo>
                        <a:pt x="236" y="1"/>
                        <a:pt x="185" y="17"/>
                        <a:pt x="134" y="55"/>
                      </a:cubicBezTo>
                      <a:cubicBezTo>
                        <a:pt x="34" y="122"/>
                        <a:pt x="1" y="255"/>
                        <a:pt x="67" y="389"/>
                      </a:cubicBezTo>
                      <a:cubicBezTo>
                        <a:pt x="111" y="453"/>
                        <a:pt x="195" y="490"/>
                        <a:pt x="277" y="490"/>
                      </a:cubicBezTo>
                      <a:cubicBezTo>
                        <a:pt x="322" y="490"/>
                        <a:pt x="366" y="479"/>
                        <a:pt x="401" y="456"/>
                      </a:cubicBezTo>
                      <a:cubicBezTo>
                        <a:pt x="617" y="294"/>
                        <a:pt x="484" y="1"/>
                        <a:pt x="28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03" name="Google Shape;21803;p61"/>
                <p:cNvSpPr/>
                <p:nvPr/>
              </p:nvSpPr>
              <p:spPr>
                <a:xfrm>
                  <a:off x="7687850" y="2011375"/>
                  <a:ext cx="14200" cy="1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92" extrusionOk="0">
                      <a:moveTo>
                        <a:pt x="260" y="1"/>
                      </a:moveTo>
                      <a:cubicBezTo>
                        <a:pt x="230" y="1"/>
                        <a:pt x="198" y="5"/>
                        <a:pt x="167" y="13"/>
                      </a:cubicBezTo>
                      <a:cubicBezTo>
                        <a:pt x="67" y="79"/>
                        <a:pt x="0" y="213"/>
                        <a:pt x="67" y="346"/>
                      </a:cubicBezTo>
                      <a:cubicBezTo>
                        <a:pt x="118" y="448"/>
                        <a:pt x="208" y="492"/>
                        <a:pt x="307" y="492"/>
                      </a:cubicBezTo>
                      <a:cubicBezTo>
                        <a:pt x="337" y="492"/>
                        <a:pt x="369" y="488"/>
                        <a:pt x="400" y="480"/>
                      </a:cubicBezTo>
                      <a:cubicBezTo>
                        <a:pt x="500" y="413"/>
                        <a:pt x="567" y="246"/>
                        <a:pt x="500" y="146"/>
                      </a:cubicBezTo>
                      <a:cubicBezTo>
                        <a:pt x="449" y="44"/>
                        <a:pt x="360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04" name="Google Shape;21804;p61"/>
                <p:cNvSpPr/>
                <p:nvPr/>
              </p:nvSpPr>
              <p:spPr>
                <a:xfrm>
                  <a:off x="7613625" y="2045225"/>
                  <a:ext cx="1335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87" extrusionOk="0">
                      <a:moveTo>
                        <a:pt x="272" y="0"/>
                      </a:moveTo>
                      <a:cubicBezTo>
                        <a:pt x="239" y="0"/>
                        <a:pt x="203" y="8"/>
                        <a:pt x="167" y="26"/>
                      </a:cubicBezTo>
                      <a:cubicBezTo>
                        <a:pt x="34" y="60"/>
                        <a:pt x="0" y="193"/>
                        <a:pt x="34" y="327"/>
                      </a:cubicBezTo>
                      <a:cubicBezTo>
                        <a:pt x="82" y="424"/>
                        <a:pt x="167" y="486"/>
                        <a:pt x="248" y="486"/>
                      </a:cubicBezTo>
                      <a:cubicBezTo>
                        <a:pt x="278" y="486"/>
                        <a:pt x="307" y="478"/>
                        <a:pt x="334" y="460"/>
                      </a:cubicBezTo>
                      <a:cubicBezTo>
                        <a:pt x="467" y="427"/>
                        <a:pt x="534" y="260"/>
                        <a:pt x="467" y="160"/>
                      </a:cubicBezTo>
                      <a:cubicBezTo>
                        <a:pt x="443" y="62"/>
                        <a:pt x="365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05" name="Google Shape;21805;p61"/>
                <p:cNvSpPr/>
                <p:nvPr/>
              </p:nvSpPr>
              <p:spPr>
                <a:xfrm>
                  <a:off x="7672350" y="2257900"/>
                  <a:ext cx="14550" cy="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" h="301" extrusionOk="0">
                      <a:moveTo>
                        <a:pt x="118" y="0"/>
                      </a:moveTo>
                      <a:cubicBezTo>
                        <a:pt x="44" y="0"/>
                        <a:pt x="0" y="43"/>
                        <a:pt x="53" y="159"/>
                      </a:cubicBezTo>
                      <a:cubicBezTo>
                        <a:pt x="80" y="241"/>
                        <a:pt x="176" y="301"/>
                        <a:pt x="283" y="301"/>
                      </a:cubicBezTo>
                      <a:cubicBezTo>
                        <a:pt x="306" y="301"/>
                        <a:pt x="330" y="298"/>
                        <a:pt x="353" y="292"/>
                      </a:cubicBezTo>
                      <a:cubicBezTo>
                        <a:pt x="581" y="201"/>
                        <a:pt x="279" y="0"/>
                        <a:pt x="11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06" name="Google Shape;21806;p61"/>
                <p:cNvSpPr/>
                <p:nvPr/>
              </p:nvSpPr>
              <p:spPr>
                <a:xfrm>
                  <a:off x="7797075" y="2225650"/>
                  <a:ext cx="12550" cy="1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455" extrusionOk="0">
                      <a:moveTo>
                        <a:pt x="252" y="0"/>
                      </a:moveTo>
                      <a:cubicBezTo>
                        <a:pt x="129" y="0"/>
                        <a:pt x="1" y="85"/>
                        <a:pt x="1" y="248"/>
                      </a:cubicBezTo>
                      <a:cubicBezTo>
                        <a:pt x="1" y="364"/>
                        <a:pt x="101" y="455"/>
                        <a:pt x="215" y="455"/>
                      </a:cubicBezTo>
                      <a:cubicBezTo>
                        <a:pt x="233" y="455"/>
                        <a:pt x="250" y="453"/>
                        <a:pt x="268" y="448"/>
                      </a:cubicBezTo>
                      <a:cubicBezTo>
                        <a:pt x="401" y="448"/>
                        <a:pt x="501" y="315"/>
                        <a:pt x="468" y="181"/>
                      </a:cubicBezTo>
                      <a:cubicBezTo>
                        <a:pt x="453" y="60"/>
                        <a:pt x="354" y="0"/>
                        <a:pt x="25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07" name="Google Shape;21807;p61"/>
                <p:cNvSpPr/>
                <p:nvPr/>
              </p:nvSpPr>
              <p:spPr>
                <a:xfrm>
                  <a:off x="7794575" y="2074225"/>
                  <a:ext cx="15050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501" extrusionOk="0">
                      <a:moveTo>
                        <a:pt x="334" y="1"/>
                      </a:moveTo>
                      <a:cubicBezTo>
                        <a:pt x="1" y="34"/>
                        <a:pt x="34" y="501"/>
                        <a:pt x="368" y="501"/>
                      </a:cubicBezTo>
                      <a:cubicBezTo>
                        <a:pt x="501" y="468"/>
                        <a:pt x="601" y="367"/>
                        <a:pt x="568" y="234"/>
                      </a:cubicBezTo>
                      <a:cubicBezTo>
                        <a:pt x="568" y="101"/>
                        <a:pt x="468" y="1"/>
                        <a:pt x="3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08" name="Google Shape;21808;p61"/>
                <p:cNvSpPr/>
                <p:nvPr/>
              </p:nvSpPr>
              <p:spPr>
                <a:xfrm>
                  <a:off x="7734550" y="2080075"/>
                  <a:ext cx="150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" h="501" extrusionOk="0">
                      <a:moveTo>
                        <a:pt x="334" y="0"/>
                      </a:moveTo>
                      <a:cubicBezTo>
                        <a:pt x="0" y="0"/>
                        <a:pt x="33" y="500"/>
                        <a:pt x="367" y="500"/>
                      </a:cubicBezTo>
                      <a:cubicBezTo>
                        <a:pt x="500" y="467"/>
                        <a:pt x="600" y="367"/>
                        <a:pt x="600" y="234"/>
                      </a:cubicBezTo>
                      <a:cubicBezTo>
                        <a:pt x="567" y="100"/>
                        <a:pt x="467" y="0"/>
                        <a:pt x="33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09" name="Google Shape;21809;p61"/>
                <p:cNvSpPr/>
                <p:nvPr/>
              </p:nvSpPr>
              <p:spPr>
                <a:xfrm>
                  <a:off x="7726950" y="2316425"/>
                  <a:ext cx="1307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481" extrusionOk="0">
                      <a:moveTo>
                        <a:pt x="283" y="0"/>
                      </a:moveTo>
                      <a:cubicBezTo>
                        <a:pt x="145" y="0"/>
                        <a:pt x="1" y="103"/>
                        <a:pt x="37" y="286"/>
                      </a:cubicBezTo>
                      <a:cubicBezTo>
                        <a:pt x="52" y="420"/>
                        <a:pt x="153" y="481"/>
                        <a:pt x="257" y="481"/>
                      </a:cubicBezTo>
                      <a:cubicBezTo>
                        <a:pt x="387" y="481"/>
                        <a:pt x="523" y="386"/>
                        <a:pt x="504" y="220"/>
                      </a:cubicBezTo>
                      <a:cubicBezTo>
                        <a:pt x="504" y="69"/>
                        <a:pt x="396" y="0"/>
                        <a:pt x="28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10" name="Google Shape;21810;p61"/>
                <p:cNvSpPr/>
                <p:nvPr/>
              </p:nvSpPr>
              <p:spPr>
                <a:xfrm>
                  <a:off x="7908125" y="2349700"/>
                  <a:ext cx="15750" cy="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499" extrusionOk="0">
                      <a:moveTo>
                        <a:pt x="353" y="0"/>
                      </a:moveTo>
                      <a:cubicBezTo>
                        <a:pt x="97" y="0"/>
                        <a:pt x="1" y="401"/>
                        <a:pt x="296" y="490"/>
                      </a:cubicBezTo>
                      <a:cubicBezTo>
                        <a:pt x="318" y="495"/>
                        <a:pt x="341" y="498"/>
                        <a:pt x="364" y="498"/>
                      </a:cubicBezTo>
                      <a:cubicBezTo>
                        <a:pt x="472" y="498"/>
                        <a:pt x="568" y="433"/>
                        <a:pt x="596" y="323"/>
                      </a:cubicBezTo>
                      <a:cubicBezTo>
                        <a:pt x="629" y="190"/>
                        <a:pt x="562" y="56"/>
                        <a:pt x="462" y="23"/>
                      </a:cubicBezTo>
                      <a:cubicBezTo>
                        <a:pt x="424" y="7"/>
                        <a:pt x="387" y="0"/>
                        <a:pt x="35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11" name="Google Shape;21811;p61"/>
                <p:cNvSpPr/>
                <p:nvPr/>
              </p:nvSpPr>
              <p:spPr>
                <a:xfrm>
                  <a:off x="7882150" y="2238300"/>
                  <a:ext cx="14675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473" extrusionOk="0">
                      <a:moveTo>
                        <a:pt x="302" y="0"/>
                      </a:moveTo>
                      <a:cubicBezTo>
                        <a:pt x="280" y="0"/>
                        <a:pt x="257" y="3"/>
                        <a:pt x="234" y="9"/>
                      </a:cubicBezTo>
                      <a:cubicBezTo>
                        <a:pt x="34" y="76"/>
                        <a:pt x="0" y="342"/>
                        <a:pt x="200" y="443"/>
                      </a:cubicBezTo>
                      <a:cubicBezTo>
                        <a:pt x="235" y="463"/>
                        <a:pt x="272" y="472"/>
                        <a:pt x="309" y="472"/>
                      </a:cubicBezTo>
                      <a:cubicBezTo>
                        <a:pt x="451" y="472"/>
                        <a:pt x="587" y="335"/>
                        <a:pt x="534" y="176"/>
                      </a:cubicBezTo>
                      <a:cubicBezTo>
                        <a:pt x="506" y="65"/>
                        <a:pt x="410" y="0"/>
                        <a:pt x="30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12" name="Google Shape;21812;p61"/>
                <p:cNvSpPr/>
                <p:nvPr/>
              </p:nvSpPr>
              <p:spPr>
                <a:xfrm>
                  <a:off x="7815700" y="2245975"/>
                  <a:ext cx="1642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" h="503" extrusionOk="0">
                      <a:moveTo>
                        <a:pt x="325" y="0"/>
                      </a:moveTo>
                      <a:cubicBezTo>
                        <a:pt x="21" y="0"/>
                        <a:pt x="0" y="470"/>
                        <a:pt x="323" y="502"/>
                      </a:cubicBezTo>
                      <a:cubicBezTo>
                        <a:pt x="623" y="502"/>
                        <a:pt x="657" y="35"/>
                        <a:pt x="357" y="2"/>
                      </a:cubicBezTo>
                      <a:cubicBezTo>
                        <a:pt x="346" y="1"/>
                        <a:pt x="335" y="0"/>
                        <a:pt x="32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13" name="Google Shape;21813;p61"/>
                <p:cNvSpPr/>
                <p:nvPr/>
              </p:nvSpPr>
              <p:spPr>
                <a:xfrm>
                  <a:off x="7831475" y="2410550"/>
                  <a:ext cx="14650" cy="1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" h="415" extrusionOk="0">
                      <a:moveTo>
                        <a:pt x="326" y="0"/>
                      </a:moveTo>
                      <a:cubicBezTo>
                        <a:pt x="174" y="0"/>
                        <a:pt x="0" y="100"/>
                        <a:pt x="59" y="257"/>
                      </a:cubicBezTo>
                      <a:cubicBezTo>
                        <a:pt x="73" y="367"/>
                        <a:pt x="170" y="414"/>
                        <a:pt x="274" y="414"/>
                      </a:cubicBezTo>
                      <a:cubicBezTo>
                        <a:pt x="423" y="414"/>
                        <a:pt x="585" y="315"/>
                        <a:pt x="526" y="157"/>
                      </a:cubicBezTo>
                      <a:cubicBezTo>
                        <a:pt x="526" y="48"/>
                        <a:pt x="431" y="0"/>
                        <a:pt x="32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14" name="Google Shape;21814;p61"/>
                <p:cNvSpPr/>
                <p:nvPr/>
              </p:nvSpPr>
              <p:spPr>
                <a:xfrm>
                  <a:off x="7903825" y="2411125"/>
                  <a:ext cx="12525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502" extrusionOk="0">
                      <a:moveTo>
                        <a:pt x="267" y="1"/>
                      </a:moveTo>
                      <a:cubicBezTo>
                        <a:pt x="134" y="1"/>
                        <a:pt x="1" y="101"/>
                        <a:pt x="1" y="234"/>
                      </a:cubicBezTo>
                      <a:cubicBezTo>
                        <a:pt x="1" y="368"/>
                        <a:pt x="101" y="501"/>
                        <a:pt x="234" y="501"/>
                      </a:cubicBezTo>
                      <a:cubicBezTo>
                        <a:pt x="367" y="501"/>
                        <a:pt x="468" y="401"/>
                        <a:pt x="501" y="268"/>
                      </a:cubicBezTo>
                      <a:cubicBezTo>
                        <a:pt x="501" y="134"/>
                        <a:pt x="401" y="34"/>
                        <a:pt x="26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15" name="Google Shape;21815;p61"/>
                <p:cNvSpPr/>
                <p:nvPr/>
              </p:nvSpPr>
              <p:spPr>
                <a:xfrm>
                  <a:off x="7870975" y="2294200"/>
                  <a:ext cx="14525" cy="1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" h="515" extrusionOk="0">
                      <a:moveTo>
                        <a:pt x="317" y="0"/>
                      </a:moveTo>
                      <a:cubicBezTo>
                        <a:pt x="161" y="0"/>
                        <a:pt x="0" y="141"/>
                        <a:pt x="80" y="341"/>
                      </a:cubicBezTo>
                      <a:cubicBezTo>
                        <a:pt x="109" y="428"/>
                        <a:pt x="213" y="515"/>
                        <a:pt x="327" y="515"/>
                      </a:cubicBezTo>
                      <a:cubicBezTo>
                        <a:pt x="345" y="515"/>
                        <a:pt x="363" y="513"/>
                        <a:pt x="381" y="508"/>
                      </a:cubicBezTo>
                      <a:cubicBezTo>
                        <a:pt x="514" y="441"/>
                        <a:pt x="581" y="308"/>
                        <a:pt x="547" y="208"/>
                      </a:cubicBezTo>
                      <a:cubicBezTo>
                        <a:pt x="521" y="62"/>
                        <a:pt x="420" y="0"/>
                        <a:pt x="31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16" name="Google Shape;21816;p61"/>
                <p:cNvSpPr/>
                <p:nvPr/>
              </p:nvSpPr>
              <p:spPr>
                <a:xfrm>
                  <a:off x="7820425" y="2441000"/>
                  <a:ext cx="15925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487" extrusionOk="0">
                      <a:moveTo>
                        <a:pt x="249" y="0"/>
                      </a:moveTo>
                      <a:cubicBezTo>
                        <a:pt x="134" y="0"/>
                        <a:pt x="30" y="91"/>
                        <a:pt x="1" y="207"/>
                      </a:cubicBezTo>
                      <a:cubicBezTo>
                        <a:pt x="1" y="340"/>
                        <a:pt x="68" y="440"/>
                        <a:pt x="201" y="474"/>
                      </a:cubicBezTo>
                      <a:cubicBezTo>
                        <a:pt x="229" y="482"/>
                        <a:pt x="257" y="486"/>
                        <a:pt x="282" y="486"/>
                      </a:cubicBezTo>
                      <a:cubicBezTo>
                        <a:pt x="554" y="486"/>
                        <a:pt x="637" y="37"/>
                        <a:pt x="301" y="7"/>
                      </a:cubicBezTo>
                      <a:cubicBezTo>
                        <a:pt x="283" y="2"/>
                        <a:pt x="266" y="0"/>
                        <a:pt x="24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17" name="Google Shape;21817;p61"/>
                <p:cNvSpPr/>
                <p:nvPr/>
              </p:nvSpPr>
              <p:spPr>
                <a:xfrm>
                  <a:off x="7957700" y="2661600"/>
                  <a:ext cx="14725" cy="1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34" extrusionOk="0">
                      <a:moveTo>
                        <a:pt x="271" y="1"/>
                      </a:moveTo>
                      <a:cubicBezTo>
                        <a:pt x="131" y="1"/>
                        <a:pt x="1" y="138"/>
                        <a:pt x="47" y="323"/>
                      </a:cubicBezTo>
                      <a:cubicBezTo>
                        <a:pt x="67" y="402"/>
                        <a:pt x="128" y="434"/>
                        <a:pt x="199" y="434"/>
                      </a:cubicBezTo>
                      <a:cubicBezTo>
                        <a:pt x="366" y="434"/>
                        <a:pt x="588" y="253"/>
                        <a:pt x="447" y="89"/>
                      </a:cubicBezTo>
                      <a:cubicBezTo>
                        <a:pt x="396" y="28"/>
                        <a:pt x="332" y="1"/>
                        <a:pt x="27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18" name="Google Shape;21818;p61"/>
                <p:cNvSpPr/>
                <p:nvPr/>
              </p:nvSpPr>
              <p:spPr>
                <a:xfrm>
                  <a:off x="8072075" y="2646125"/>
                  <a:ext cx="1275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" h="409" extrusionOk="0">
                      <a:moveTo>
                        <a:pt x="389" y="1"/>
                      </a:moveTo>
                      <a:cubicBezTo>
                        <a:pt x="242" y="1"/>
                        <a:pt x="0" y="409"/>
                        <a:pt x="251" y="409"/>
                      </a:cubicBezTo>
                      <a:cubicBezTo>
                        <a:pt x="259" y="409"/>
                        <a:pt x="267" y="409"/>
                        <a:pt x="276" y="408"/>
                      </a:cubicBezTo>
                      <a:cubicBezTo>
                        <a:pt x="409" y="374"/>
                        <a:pt x="509" y="241"/>
                        <a:pt x="476" y="108"/>
                      </a:cubicBezTo>
                      <a:cubicBezTo>
                        <a:pt x="462" y="31"/>
                        <a:pt x="429" y="1"/>
                        <a:pt x="38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19" name="Google Shape;21819;p61"/>
                <p:cNvSpPr/>
                <p:nvPr/>
              </p:nvSpPr>
              <p:spPr>
                <a:xfrm>
                  <a:off x="8003075" y="2458025"/>
                  <a:ext cx="14725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87" extrusionOk="0">
                      <a:moveTo>
                        <a:pt x="339" y="0"/>
                      </a:moveTo>
                      <a:cubicBezTo>
                        <a:pt x="305" y="0"/>
                        <a:pt x="269" y="8"/>
                        <a:pt x="234" y="26"/>
                      </a:cubicBezTo>
                      <a:cubicBezTo>
                        <a:pt x="33" y="93"/>
                        <a:pt x="0" y="360"/>
                        <a:pt x="200" y="460"/>
                      </a:cubicBezTo>
                      <a:cubicBezTo>
                        <a:pt x="237" y="478"/>
                        <a:pt x="274" y="486"/>
                        <a:pt x="309" y="486"/>
                      </a:cubicBezTo>
                      <a:cubicBezTo>
                        <a:pt x="465" y="486"/>
                        <a:pt x="588" y="323"/>
                        <a:pt x="534" y="160"/>
                      </a:cubicBezTo>
                      <a:cubicBezTo>
                        <a:pt x="509" y="62"/>
                        <a:pt x="431" y="0"/>
                        <a:pt x="33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20" name="Google Shape;21820;p61"/>
                <p:cNvSpPr/>
                <p:nvPr/>
              </p:nvSpPr>
              <p:spPr>
                <a:xfrm>
                  <a:off x="7834600" y="2517350"/>
                  <a:ext cx="14400" cy="1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498" extrusionOk="0">
                      <a:moveTo>
                        <a:pt x="275" y="0"/>
                      </a:moveTo>
                      <a:cubicBezTo>
                        <a:pt x="252" y="0"/>
                        <a:pt x="227" y="7"/>
                        <a:pt x="201" y="22"/>
                      </a:cubicBezTo>
                      <a:cubicBezTo>
                        <a:pt x="68" y="55"/>
                        <a:pt x="1" y="188"/>
                        <a:pt x="34" y="322"/>
                      </a:cubicBezTo>
                      <a:cubicBezTo>
                        <a:pt x="90" y="432"/>
                        <a:pt x="191" y="497"/>
                        <a:pt x="299" y="497"/>
                      </a:cubicBezTo>
                      <a:cubicBezTo>
                        <a:pt x="322" y="497"/>
                        <a:pt x="345" y="494"/>
                        <a:pt x="368" y="489"/>
                      </a:cubicBezTo>
                      <a:cubicBezTo>
                        <a:pt x="576" y="429"/>
                        <a:pt x="466" y="0"/>
                        <a:pt x="27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21" name="Google Shape;21821;p61"/>
                <p:cNvSpPr/>
                <p:nvPr/>
              </p:nvSpPr>
              <p:spPr>
                <a:xfrm>
                  <a:off x="7869625" y="2681950"/>
                  <a:ext cx="13375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5" extrusionOk="0">
                      <a:moveTo>
                        <a:pt x="269" y="0"/>
                      </a:moveTo>
                      <a:cubicBezTo>
                        <a:pt x="247" y="0"/>
                        <a:pt x="224" y="3"/>
                        <a:pt x="201" y="9"/>
                      </a:cubicBezTo>
                      <a:cubicBezTo>
                        <a:pt x="68" y="42"/>
                        <a:pt x="1" y="176"/>
                        <a:pt x="34" y="309"/>
                      </a:cubicBezTo>
                      <a:cubicBezTo>
                        <a:pt x="62" y="420"/>
                        <a:pt x="158" y="484"/>
                        <a:pt x="266" y="484"/>
                      </a:cubicBezTo>
                      <a:cubicBezTo>
                        <a:pt x="289" y="484"/>
                        <a:pt x="312" y="482"/>
                        <a:pt x="334" y="476"/>
                      </a:cubicBezTo>
                      <a:cubicBezTo>
                        <a:pt x="468" y="443"/>
                        <a:pt x="535" y="309"/>
                        <a:pt x="501" y="176"/>
                      </a:cubicBezTo>
                      <a:cubicBezTo>
                        <a:pt x="474" y="65"/>
                        <a:pt x="377" y="0"/>
                        <a:pt x="26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22" name="Google Shape;21822;p61"/>
                <p:cNvSpPr/>
                <p:nvPr/>
              </p:nvSpPr>
              <p:spPr>
                <a:xfrm>
                  <a:off x="8018075" y="2678000"/>
                  <a:ext cx="16700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501" extrusionOk="0">
                      <a:moveTo>
                        <a:pt x="367" y="0"/>
                      </a:moveTo>
                      <a:cubicBezTo>
                        <a:pt x="34" y="0"/>
                        <a:pt x="0" y="467"/>
                        <a:pt x="334" y="500"/>
                      </a:cubicBezTo>
                      <a:cubicBezTo>
                        <a:pt x="634" y="500"/>
                        <a:pt x="668" y="33"/>
                        <a:pt x="36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23" name="Google Shape;21823;p61"/>
                <p:cNvSpPr/>
                <p:nvPr/>
              </p:nvSpPr>
              <p:spPr>
                <a:xfrm>
                  <a:off x="7963875" y="2501825"/>
                  <a:ext cx="148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" h="473" extrusionOk="0">
                      <a:moveTo>
                        <a:pt x="335" y="0"/>
                      </a:moveTo>
                      <a:cubicBezTo>
                        <a:pt x="313" y="0"/>
                        <a:pt x="290" y="3"/>
                        <a:pt x="267" y="9"/>
                      </a:cubicBezTo>
                      <a:cubicBezTo>
                        <a:pt x="34" y="75"/>
                        <a:pt x="0" y="342"/>
                        <a:pt x="200" y="442"/>
                      </a:cubicBezTo>
                      <a:cubicBezTo>
                        <a:pt x="242" y="463"/>
                        <a:pt x="283" y="472"/>
                        <a:pt x="322" y="472"/>
                      </a:cubicBezTo>
                      <a:cubicBezTo>
                        <a:pt x="473" y="472"/>
                        <a:pt x="594" y="334"/>
                        <a:pt x="567" y="176"/>
                      </a:cubicBezTo>
                      <a:cubicBezTo>
                        <a:pt x="540" y="65"/>
                        <a:pt x="443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24" name="Google Shape;21824;p61"/>
                <p:cNvSpPr/>
                <p:nvPr/>
              </p:nvSpPr>
              <p:spPr>
                <a:xfrm>
                  <a:off x="7877150" y="2572700"/>
                  <a:ext cx="12525" cy="1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60" extrusionOk="0">
                      <a:moveTo>
                        <a:pt x="250" y="1"/>
                      </a:moveTo>
                      <a:cubicBezTo>
                        <a:pt x="184" y="1"/>
                        <a:pt x="117" y="26"/>
                        <a:pt x="67" y="76"/>
                      </a:cubicBezTo>
                      <a:cubicBezTo>
                        <a:pt x="0" y="143"/>
                        <a:pt x="0" y="309"/>
                        <a:pt x="67" y="409"/>
                      </a:cubicBezTo>
                      <a:cubicBezTo>
                        <a:pt x="117" y="443"/>
                        <a:pt x="184" y="459"/>
                        <a:pt x="250" y="459"/>
                      </a:cubicBezTo>
                      <a:cubicBezTo>
                        <a:pt x="317" y="459"/>
                        <a:pt x="384" y="443"/>
                        <a:pt x="434" y="409"/>
                      </a:cubicBezTo>
                      <a:cubicBezTo>
                        <a:pt x="500" y="309"/>
                        <a:pt x="500" y="143"/>
                        <a:pt x="434" y="76"/>
                      </a:cubicBezTo>
                      <a:cubicBezTo>
                        <a:pt x="384" y="26"/>
                        <a:pt x="317" y="1"/>
                        <a:pt x="25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25" name="Google Shape;21825;p61"/>
                <p:cNvSpPr/>
                <p:nvPr/>
              </p:nvSpPr>
              <p:spPr>
                <a:xfrm>
                  <a:off x="7923000" y="2715750"/>
                  <a:ext cx="15775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" h="485" extrusionOk="0">
                      <a:moveTo>
                        <a:pt x="305" y="1"/>
                      </a:moveTo>
                      <a:cubicBezTo>
                        <a:pt x="273" y="1"/>
                        <a:pt x="238" y="8"/>
                        <a:pt x="201" y="25"/>
                      </a:cubicBezTo>
                      <a:cubicBezTo>
                        <a:pt x="67" y="58"/>
                        <a:pt x="1" y="191"/>
                        <a:pt x="34" y="325"/>
                      </a:cubicBezTo>
                      <a:cubicBezTo>
                        <a:pt x="83" y="422"/>
                        <a:pt x="168" y="484"/>
                        <a:pt x="262" y="484"/>
                      </a:cubicBezTo>
                      <a:cubicBezTo>
                        <a:pt x="296" y="484"/>
                        <a:pt x="332" y="476"/>
                        <a:pt x="368" y="458"/>
                      </a:cubicBezTo>
                      <a:cubicBezTo>
                        <a:pt x="631" y="370"/>
                        <a:pt x="535" y="1"/>
                        <a:pt x="30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26" name="Google Shape;21826;p61"/>
                <p:cNvSpPr/>
                <p:nvPr/>
              </p:nvSpPr>
              <p:spPr>
                <a:xfrm>
                  <a:off x="7981850" y="2612275"/>
                  <a:ext cx="152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512" extrusionOk="0">
                      <a:moveTo>
                        <a:pt x="307" y="1"/>
                      </a:moveTo>
                      <a:cubicBezTo>
                        <a:pt x="206" y="1"/>
                        <a:pt x="109" y="59"/>
                        <a:pt x="82" y="194"/>
                      </a:cubicBezTo>
                      <a:cubicBezTo>
                        <a:pt x="0" y="378"/>
                        <a:pt x="156" y="511"/>
                        <a:pt x="311" y="511"/>
                      </a:cubicBezTo>
                      <a:cubicBezTo>
                        <a:pt x="411" y="511"/>
                        <a:pt x="510" y="457"/>
                        <a:pt x="549" y="327"/>
                      </a:cubicBezTo>
                      <a:cubicBezTo>
                        <a:pt x="609" y="129"/>
                        <a:pt x="455" y="1"/>
                        <a:pt x="30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27" name="Google Shape;21827;p61"/>
                <p:cNvSpPr/>
                <p:nvPr/>
              </p:nvSpPr>
              <p:spPr>
                <a:xfrm>
                  <a:off x="7968875" y="2581050"/>
                  <a:ext cx="148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" h="473" extrusionOk="0">
                      <a:moveTo>
                        <a:pt x="302" y="0"/>
                      </a:moveTo>
                      <a:cubicBezTo>
                        <a:pt x="280" y="0"/>
                        <a:pt x="257" y="3"/>
                        <a:pt x="234" y="9"/>
                      </a:cubicBezTo>
                      <a:cubicBezTo>
                        <a:pt x="34" y="75"/>
                        <a:pt x="0" y="342"/>
                        <a:pt x="201" y="442"/>
                      </a:cubicBezTo>
                      <a:cubicBezTo>
                        <a:pt x="242" y="463"/>
                        <a:pt x="283" y="472"/>
                        <a:pt x="322" y="472"/>
                      </a:cubicBezTo>
                      <a:cubicBezTo>
                        <a:pt x="473" y="472"/>
                        <a:pt x="594" y="334"/>
                        <a:pt x="567" y="175"/>
                      </a:cubicBezTo>
                      <a:cubicBezTo>
                        <a:pt x="512" y="65"/>
                        <a:pt x="411" y="0"/>
                        <a:pt x="30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28" name="Google Shape;21828;p61"/>
                <p:cNvSpPr/>
                <p:nvPr/>
              </p:nvSpPr>
              <p:spPr>
                <a:xfrm>
                  <a:off x="8021400" y="2899650"/>
                  <a:ext cx="1337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1" extrusionOk="0">
                      <a:moveTo>
                        <a:pt x="287" y="1"/>
                      </a:moveTo>
                      <a:cubicBezTo>
                        <a:pt x="269" y="1"/>
                        <a:pt x="252" y="3"/>
                        <a:pt x="234" y="7"/>
                      </a:cubicBezTo>
                      <a:cubicBezTo>
                        <a:pt x="101" y="41"/>
                        <a:pt x="1" y="141"/>
                        <a:pt x="34" y="274"/>
                      </a:cubicBezTo>
                      <a:cubicBezTo>
                        <a:pt x="63" y="390"/>
                        <a:pt x="168" y="481"/>
                        <a:pt x="282" y="481"/>
                      </a:cubicBezTo>
                      <a:cubicBezTo>
                        <a:pt x="299" y="481"/>
                        <a:pt x="317" y="479"/>
                        <a:pt x="334" y="474"/>
                      </a:cubicBezTo>
                      <a:cubicBezTo>
                        <a:pt x="468" y="441"/>
                        <a:pt x="535" y="341"/>
                        <a:pt x="535" y="207"/>
                      </a:cubicBezTo>
                      <a:cubicBezTo>
                        <a:pt x="506" y="91"/>
                        <a:pt x="401" y="1"/>
                        <a:pt x="28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29" name="Google Shape;21829;p61"/>
                <p:cNvSpPr/>
                <p:nvPr/>
              </p:nvSpPr>
              <p:spPr>
                <a:xfrm>
                  <a:off x="8018675" y="2944200"/>
                  <a:ext cx="13600" cy="1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" h="462" extrusionOk="0">
                      <a:moveTo>
                        <a:pt x="252" y="0"/>
                      </a:moveTo>
                      <a:cubicBezTo>
                        <a:pt x="164" y="0"/>
                        <a:pt x="68" y="62"/>
                        <a:pt x="43" y="160"/>
                      </a:cubicBezTo>
                      <a:cubicBezTo>
                        <a:pt x="0" y="332"/>
                        <a:pt x="137" y="462"/>
                        <a:pt x="275" y="462"/>
                      </a:cubicBezTo>
                      <a:cubicBezTo>
                        <a:pt x="352" y="462"/>
                        <a:pt x="429" y="422"/>
                        <a:pt x="477" y="327"/>
                      </a:cubicBezTo>
                      <a:cubicBezTo>
                        <a:pt x="544" y="193"/>
                        <a:pt x="477" y="60"/>
                        <a:pt x="343" y="26"/>
                      </a:cubicBezTo>
                      <a:cubicBezTo>
                        <a:pt x="317" y="9"/>
                        <a:pt x="285" y="0"/>
                        <a:pt x="25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30" name="Google Shape;21830;p61"/>
                <p:cNvSpPr/>
                <p:nvPr/>
              </p:nvSpPr>
              <p:spPr>
                <a:xfrm>
                  <a:off x="8013900" y="3142850"/>
                  <a:ext cx="13525" cy="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" h="354" extrusionOk="0">
                      <a:moveTo>
                        <a:pt x="83" y="1"/>
                      </a:moveTo>
                      <a:cubicBezTo>
                        <a:pt x="35" y="1"/>
                        <a:pt x="1" y="34"/>
                        <a:pt x="1" y="120"/>
                      </a:cubicBezTo>
                      <a:cubicBezTo>
                        <a:pt x="1" y="253"/>
                        <a:pt x="101" y="353"/>
                        <a:pt x="234" y="353"/>
                      </a:cubicBezTo>
                      <a:cubicBezTo>
                        <a:pt x="541" y="353"/>
                        <a:pt x="241" y="1"/>
                        <a:pt x="8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31" name="Google Shape;21831;p61"/>
                <p:cNvSpPr/>
                <p:nvPr/>
              </p:nvSpPr>
              <p:spPr>
                <a:xfrm>
                  <a:off x="8099175" y="3050400"/>
                  <a:ext cx="13150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489" extrusionOk="0">
                      <a:moveTo>
                        <a:pt x="248" y="1"/>
                      </a:moveTo>
                      <a:cubicBezTo>
                        <a:pt x="108" y="1"/>
                        <a:pt x="0" y="139"/>
                        <a:pt x="25" y="315"/>
                      </a:cubicBezTo>
                      <a:cubicBezTo>
                        <a:pt x="44" y="429"/>
                        <a:pt x="149" y="489"/>
                        <a:pt x="255" y="489"/>
                      </a:cubicBezTo>
                      <a:cubicBezTo>
                        <a:pt x="335" y="489"/>
                        <a:pt x="416" y="454"/>
                        <a:pt x="459" y="382"/>
                      </a:cubicBezTo>
                      <a:cubicBezTo>
                        <a:pt x="526" y="248"/>
                        <a:pt x="492" y="115"/>
                        <a:pt x="392" y="48"/>
                      </a:cubicBezTo>
                      <a:cubicBezTo>
                        <a:pt x="343" y="15"/>
                        <a:pt x="294" y="1"/>
                        <a:pt x="24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32" name="Google Shape;21832;p61"/>
                <p:cNvSpPr/>
                <p:nvPr/>
              </p:nvSpPr>
              <p:spPr>
                <a:xfrm>
                  <a:off x="8059075" y="2905450"/>
                  <a:ext cx="14550" cy="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" h="321" extrusionOk="0">
                      <a:moveTo>
                        <a:pt x="330" y="0"/>
                      </a:moveTo>
                      <a:cubicBezTo>
                        <a:pt x="308" y="0"/>
                        <a:pt x="285" y="3"/>
                        <a:pt x="262" y="9"/>
                      </a:cubicBezTo>
                      <a:cubicBezTo>
                        <a:pt x="1" y="80"/>
                        <a:pt x="297" y="320"/>
                        <a:pt x="466" y="320"/>
                      </a:cubicBezTo>
                      <a:cubicBezTo>
                        <a:pt x="534" y="320"/>
                        <a:pt x="581" y="281"/>
                        <a:pt x="562" y="175"/>
                      </a:cubicBezTo>
                      <a:cubicBezTo>
                        <a:pt x="534" y="65"/>
                        <a:pt x="438" y="0"/>
                        <a:pt x="33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33" name="Google Shape;21833;p61"/>
                <p:cNvSpPr/>
                <p:nvPr/>
              </p:nvSpPr>
              <p:spPr>
                <a:xfrm>
                  <a:off x="7906325" y="3033275"/>
                  <a:ext cx="15175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" h="475" extrusionOk="0">
                      <a:moveTo>
                        <a:pt x="279" y="1"/>
                      </a:moveTo>
                      <a:cubicBezTo>
                        <a:pt x="217" y="1"/>
                        <a:pt x="153" y="29"/>
                        <a:pt x="101" y="99"/>
                      </a:cubicBezTo>
                      <a:cubicBezTo>
                        <a:pt x="1" y="166"/>
                        <a:pt x="34" y="333"/>
                        <a:pt x="101" y="400"/>
                      </a:cubicBezTo>
                      <a:cubicBezTo>
                        <a:pt x="151" y="450"/>
                        <a:pt x="217" y="475"/>
                        <a:pt x="280" y="475"/>
                      </a:cubicBezTo>
                      <a:cubicBezTo>
                        <a:pt x="343" y="475"/>
                        <a:pt x="401" y="450"/>
                        <a:pt x="434" y="400"/>
                      </a:cubicBezTo>
                      <a:cubicBezTo>
                        <a:pt x="606" y="227"/>
                        <a:pt x="452" y="1"/>
                        <a:pt x="27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34" name="Google Shape;21834;p61"/>
                <p:cNvSpPr/>
                <p:nvPr/>
              </p:nvSpPr>
              <p:spPr>
                <a:xfrm>
                  <a:off x="7915500" y="3224925"/>
                  <a:ext cx="1170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473" extrusionOk="0">
                      <a:moveTo>
                        <a:pt x="275" y="0"/>
                      </a:moveTo>
                      <a:cubicBezTo>
                        <a:pt x="262" y="0"/>
                        <a:pt x="248" y="2"/>
                        <a:pt x="234" y="5"/>
                      </a:cubicBezTo>
                      <a:cubicBezTo>
                        <a:pt x="101" y="5"/>
                        <a:pt x="1" y="106"/>
                        <a:pt x="1" y="239"/>
                      </a:cubicBezTo>
                      <a:cubicBezTo>
                        <a:pt x="1" y="372"/>
                        <a:pt x="101" y="472"/>
                        <a:pt x="234" y="472"/>
                      </a:cubicBezTo>
                      <a:cubicBezTo>
                        <a:pt x="367" y="472"/>
                        <a:pt x="468" y="372"/>
                        <a:pt x="468" y="239"/>
                      </a:cubicBezTo>
                      <a:cubicBezTo>
                        <a:pt x="468" y="120"/>
                        <a:pt x="387" y="0"/>
                        <a:pt x="27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35" name="Google Shape;21835;p61"/>
                <p:cNvSpPr/>
                <p:nvPr/>
              </p:nvSpPr>
              <p:spPr>
                <a:xfrm>
                  <a:off x="8007000" y="3173225"/>
                  <a:ext cx="16100" cy="1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" h="510" extrusionOk="0">
                      <a:moveTo>
                        <a:pt x="379" y="1"/>
                      </a:moveTo>
                      <a:cubicBezTo>
                        <a:pt x="317" y="1"/>
                        <a:pt x="256" y="26"/>
                        <a:pt x="210" y="72"/>
                      </a:cubicBezTo>
                      <a:cubicBezTo>
                        <a:pt x="0" y="229"/>
                        <a:pt x="161" y="510"/>
                        <a:pt x="369" y="510"/>
                      </a:cubicBezTo>
                      <a:cubicBezTo>
                        <a:pt x="426" y="510"/>
                        <a:pt x="486" y="489"/>
                        <a:pt x="544" y="439"/>
                      </a:cubicBezTo>
                      <a:cubicBezTo>
                        <a:pt x="644" y="339"/>
                        <a:pt x="644" y="205"/>
                        <a:pt x="577" y="105"/>
                      </a:cubicBezTo>
                      <a:cubicBezTo>
                        <a:pt x="523" y="34"/>
                        <a:pt x="450" y="1"/>
                        <a:pt x="37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36" name="Google Shape;21836;p61"/>
                <p:cNvSpPr/>
                <p:nvPr/>
              </p:nvSpPr>
              <p:spPr>
                <a:xfrm>
                  <a:off x="7949600" y="2998000"/>
                  <a:ext cx="15950" cy="1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" h="490" extrusionOk="0">
                      <a:moveTo>
                        <a:pt x="373" y="1"/>
                      </a:moveTo>
                      <a:cubicBezTo>
                        <a:pt x="350" y="1"/>
                        <a:pt x="327" y="4"/>
                        <a:pt x="304" y="9"/>
                      </a:cubicBezTo>
                      <a:cubicBezTo>
                        <a:pt x="1" y="70"/>
                        <a:pt x="84" y="489"/>
                        <a:pt x="353" y="489"/>
                      </a:cubicBezTo>
                      <a:cubicBezTo>
                        <a:pt x="379" y="489"/>
                        <a:pt x="408" y="485"/>
                        <a:pt x="438" y="476"/>
                      </a:cubicBezTo>
                      <a:cubicBezTo>
                        <a:pt x="571" y="443"/>
                        <a:pt x="638" y="310"/>
                        <a:pt x="605" y="176"/>
                      </a:cubicBezTo>
                      <a:cubicBezTo>
                        <a:pt x="577" y="66"/>
                        <a:pt x="481" y="1"/>
                        <a:pt x="37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37" name="Google Shape;21837;p61"/>
                <p:cNvSpPr/>
                <p:nvPr/>
              </p:nvSpPr>
              <p:spPr>
                <a:xfrm>
                  <a:off x="7869250" y="3088175"/>
                  <a:ext cx="15425" cy="1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490" extrusionOk="0">
                      <a:moveTo>
                        <a:pt x="334" y="0"/>
                      </a:moveTo>
                      <a:cubicBezTo>
                        <a:pt x="266" y="0"/>
                        <a:pt x="203" y="33"/>
                        <a:pt x="149" y="105"/>
                      </a:cubicBezTo>
                      <a:cubicBezTo>
                        <a:pt x="0" y="279"/>
                        <a:pt x="184" y="490"/>
                        <a:pt x="370" y="490"/>
                      </a:cubicBezTo>
                      <a:cubicBezTo>
                        <a:pt x="434" y="490"/>
                        <a:pt x="498" y="465"/>
                        <a:pt x="550" y="405"/>
                      </a:cubicBezTo>
                      <a:cubicBezTo>
                        <a:pt x="616" y="305"/>
                        <a:pt x="616" y="138"/>
                        <a:pt x="516" y="72"/>
                      </a:cubicBezTo>
                      <a:cubicBezTo>
                        <a:pt x="454" y="25"/>
                        <a:pt x="392" y="0"/>
                        <a:pt x="33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38" name="Google Shape;21838;p61"/>
                <p:cNvSpPr/>
                <p:nvPr/>
              </p:nvSpPr>
              <p:spPr>
                <a:xfrm>
                  <a:off x="7977075" y="3436500"/>
                  <a:ext cx="12675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" h="489" extrusionOk="0">
                      <a:moveTo>
                        <a:pt x="280" y="1"/>
                      </a:moveTo>
                      <a:cubicBezTo>
                        <a:pt x="142" y="1"/>
                        <a:pt x="1" y="108"/>
                        <a:pt x="39" y="282"/>
                      </a:cubicBezTo>
                      <a:cubicBezTo>
                        <a:pt x="39" y="398"/>
                        <a:pt x="140" y="489"/>
                        <a:pt x="254" y="489"/>
                      </a:cubicBezTo>
                      <a:cubicBezTo>
                        <a:pt x="271" y="489"/>
                        <a:pt x="289" y="487"/>
                        <a:pt x="306" y="482"/>
                      </a:cubicBezTo>
                      <a:cubicBezTo>
                        <a:pt x="440" y="449"/>
                        <a:pt x="506" y="315"/>
                        <a:pt x="506" y="182"/>
                      </a:cubicBezTo>
                      <a:cubicBezTo>
                        <a:pt x="478" y="56"/>
                        <a:pt x="380" y="1"/>
                        <a:pt x="28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39" name="Google Shape;21839;p61"/>
                <p:cNvSpPr/>
                <p:nvPr/>
              </p:nvSpPr>
              <p:spPr>
                <a:xfrm>
                  <a:off x="8081075" y="3391400"/>
                  <a:ext cx="15425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485" extrusionOk="0">
                      <a:moveTo>
                        <a:pt x="342" y="0"/>
                      </a:moveTo>
                      <a:cubicBezTo>
                        <a:pt x="170" y="0"/>
                        <a:pt x="1" y="168"/>
                        <a:pt x="116" y="351"/>
                      </a:cubicBezTo>
                      <a:cubicBezTo>
                        <a:pt x="160" y="440"/>
                        <a:pt x="249" y="485"/>
                        <a:pt x="333" y="485"/>
                      </a:cubicBezTo>
                      <a:cubicBezTo>
                        <a:pt x="375" y="485"/>
                        <a:pt x="416" y="474"/>
                        <a:pt x="449" y="452"/>
                      </a:cubicBezTo>
                      <a:cubicBezTo>
                        <a:pt x="549" y="385"/>
                        <a:pt x="616" y="218"/>
                        <a:pt x="549" y="118"/>
                      </a:cubicBezTo>
                      <a:cubicBezTo>
                        <a:pt x="497" y="35"/>
                        <a:pt x="419" y="0"/>
                        <a:pt x="34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40" name="Google Shape;21840;p61"/>
                <p:cNvSpPr/>
                <p:nvPr/>
              </p:nvSpPr>
              <p:spPr>
                <a:xfrm>
                  <a:off x="8054650" y="3280775"/>
                  <a:ext cx="13475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82" extrusionOk="0">
                      <a:moveTo>
                        <a:pt x="274" y="1"/>
                      </a:moveTo>
                      <a:cubicBezTo>
                        <a:pt x="138" y="1"/>
                        <a:pt x="0" y="115"/>
                        <a:pt x="39" y="307"/>
                      </a:cubicBezTo>
                      <a:cubicBezTo>
                        <a:pt x="66" y="417"/>
                        <a:pt x="162" y="482"/>
                        <a:pt x="271" y="482"/>
                      </a:cubicBezTo>
                      <a:cubicBezTo>
                        <a:pt x="293" y="482"/>
                        <a:pt x="316" y="479"/>
                        <a:pt x="339" y="473"/>
                      </a:cubicBezTo>
                      <a:cubicBezTo>
                        <a:pt x="472" y="440"/>
                        <a:pt x="539" y="340"/>
                        <a:pt x="506" y="207"/>
                      </a:cubicBezTo>
                      <a:cubicBezTo>
                        <a:pt x="477" y="64"/>
                        <a:pt x="37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41" name="Google Shape;21841;p61"/>
                <p:cNvSpPr/>
                <p:nvPr/>
              </p:nvSpPr>
              <p:spPr>
                <a:xfrm>
                  <a:off x="7950125" y="3424625"/>
                  <a:ext cx="14925" cy="1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403" extrusionOk="0">
                      <a:moveTo>
                        <a:pt x="305" y="1"/>
                      </a:moveTo>
                      <a:cubicBezTo>
                        <a:pt x="237" y="1"/>
                        <a:pt x="169" y="27"/>
                        <a:pt x="117" y="90"/>
                      </a:cubicBezTo>
                      <a:cubicBezTo>
                        <a:pt x="0" y="230"/>
                        <a:pt x="226" y="402"/>
                        <a:pt x="395" y="402"/>
                      </a:cubicBezTo>
                      <a:cubicBezTo>
                        <a:pt x="468" y="402"/>
                        <a:pt x="530" y="370"/>
                        <a:pt x="550" y="290"/>
                      </a:cubicBezTo>
                      <a:cubicBezTo>
                        <a:pt x="596" y="130"/>
                        <a:pt x="453" y="1"/>
                        <a:pt x="30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42" name="Google Shape;21842;p61"/>
                <p:cNvSpPr/>
                <p:nvPr/>
              </p:nvSpPr>
              <p:spPr>
                <a:xfrm>
                  <a:off x="7963025" y="3640300"/>
                  <a:ext cx="13175" cy="1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" h="471" extrusionOk="0">
                      <a:moveTo>
                        <a:pt x="291" y="1"/>
                      </a:moveTo>
                      <a:cubicBezTo>
                        <a:pt x="284" y="1"/>
                        <a:pt x="276" y="1"/>
                        <a:pt x="268" y="2"/>
                      </a:cubicBezTo>
                      <a:cubicBezTo>
                        <a:pt x="134" y="2"/>
                        <a:pt x="1" y="102"/>
                        <a:pt x="1" y="236"/>
                      </a:cubicBezTo>
                      <a:cubicBezTo>
                        <a:pt x="1" y="369"/>
                        <a:pt x="134" y="469"/>
                        <a:pt x="268" y="469"/>
                      </a:cubicBezTo>
                      <a:cubicBezTo>
                        <a:pt x="276" y="470"/>
                        <a:pt x="284" y="471"/>
                        <a:pt x="291" y="471"/>
                      </a:cubicBezTo>
                      <a:cubicBezTo>
                        <a:pt x="527" y="471"/>
                        <a:pt x="527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43" name="Google Shape;21843;p61"/>
                <p:cNvSpPr/>
                <p:nvPr/>
              </p:nvSpPr>
              <p:spPr>
                <a:xfrm>
                  <a:off x="8072725" y="3559000"/>
                  <a:ext cx="15425" cy="1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497" extrusionOk="0">
                      <a:moveTo>
                        <a:pt x="371" y="1"/>
                      </a:moveTo>
                      <a:cubicBezTo>
                        <a:pt x="184" y="1"/>
                        <a:pt x="0" y="212"/>
                        <a:pt x="149" y="386"/>
                      </a:cubicBezTo>
                      <a:cubicBezTo>
                        <a:pt x="208" y="464"/>
                        <a:pt x="278" y="496"/>
                        <a:pt x="346" y="496"/>
                      </a:cubicBezTo>
                      <a:cubicBezTo>
                        <a:pt x="394" y="496"/>
                        <a:pt x="442" y="480"/>
                        <a:pt x="483" y="452"/>
                      </a:cubicBezTo>
                      <a:cubicBezTo>
                        <a:pt x="583" y="352"/>
                        <a:pt x="616" y="219"/>
                        <a:pt x="550" y="85"/>
                      </a:cubicBezTo>
                      <a:cubicBezTo>
                        <a:pt x="499" y="26"/>
                        <a:pt x="434" y="1"/>
                        <a:pt x="37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44" name="Google Shape;21844;p61"/>
                <p:cNvSpPr/>
                <p:nvPr/>
              </p:nvSpPr>
              <p:spPr>
                <a:xfrm>
                  <a:off x="8045600" y="3352425"/>
                  <a:ext cx="12525" cy="1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77" extrusionOk="0">
                      <a:moveTo>
                        <a:pt x="240" y="0"/>
                      </a:moveTo>
                      <a:cubicBezTo>
                        <a:pt x="121" y="0"/>
                        <a:pt x="0" y="84"/>
                        <a:pt x="0" y="243"/>
                      </a:cubicBezTo>
                      <a:cubicBezTo>
                        <a:pt x="0" y="376"/>
                        <a:pt x="134" y="476"/>
                        <a:pt x="267" y="476"/>
                      </a:cubicBezTo>
                      <a:cubicBezTo>
                        <a:pt x="401" y="443"/>
                        <a:pt x="501" y="343"/>
                        <a:pt x="467" y="209"/>
                      </a:cubicBezTo>
                      <a:cubicBezTo>
                        <a:pt x="452" y="67"/>
                        <a:pt x="346" y="0"/>
                        <a:pt x="24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45" name="Google Shape;21845;p61"/>
                <p:cNvSpPr/>
                <p:nvPr/>
              </p:nvSpPr>
              <p:spPr>
                <a:xfrm>
                  <a:off x="7882150" y="3492525"/>
                  <a:ext cx="13350" cy="1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90" extrusionOk="0">
                      <a:moveTo>
                        <a:pt x="255" y="1"/>
                      </a:moveTo>
                      <a:cubicBezTo>
                        <a:pt x="192" y="1"/>
                        <a:pt x="134" y="26"/>
                        <a:pt x="100" y="76"/>
                      </a:cubicBezTo>
                      <a:cubicBezTo>
                        <a:pt x="0" y="176"/>
                        <a:pt x="0" y="343"/>
                        <a:pt x="100" y="443"/>
                      </a:cubicBezTo>
                      <a:cubicBezTo>
                        <a:pt x="145" y="473"/>
                        <a:pt x="204" y="489"/>
                        <a:pt x="264" y="489"/>
                      </a:cubicBezTo>
                      <a:cubicBezTo>
                        <a:pt x="337" y="489"/>
                        <a:pt x="412" y="465"/>
                        <a:pt x="467" y="409"/>
                      </a:cubicBezTo>
                      <a:cubicBezTo>
                        <a:pt x="534" y="309"/>
                        <a:pt x="534" y="143"/>
                        <a:pt x="434" y="76"/>
                      </a:cubicBezTo>
                      <a:cubicBezTo>
                        <a:pt x="384" y="26"/>
                        <a:pt x="317" y="1"/>
                        <a:pt x="25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46" name="Google Shape;21846;p61"/>
                <p:cNvSpPr/>
                <p:nvPr/>
              </p:nvSpPr>
              <p:spPr>
                <a:xfrm>
                  <a:off x="7887150" y="3718125"/>
                  <a:ext cx="12225" cy="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364" extrusionOk="0">
                      <a:moveTo>
                        <a:pt x="116" y="1"/>
                      </a:moveTo>
                      <a:cubicBezTo>
                        <a:pt x="74" y="1"/>
                        <a:pt x="41" y="35"/>
                        <a:pt x="34" y="125"/>
                      </a:cubicBezTo>
                      <a:cubicBezTo>
                        <a:pt x="0" y="225"/>
                        <a:pt x="100" y="359"/>
                        <a:pt x="234" y="359"/>
                      </a:cubicBezTo>
                      <a:cubicBezTo>
                        <a:pt x="251" y="362"/>
                        <a:pt x="266" y="363"/>
                        <a:pt x="279" y="363"/>
                      </a:cubicBezTo>
                      <a:cubicBezTo>
                        <a:pt x="488" y="363"/>
                        <a:pt x="253" y="1"/>
                        <a:pt x="11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47" name="Google Shape;21847;p61"/>
                <p:cNvSpPr/>
                <p:nvPr/>
              </p:nvSpPr>
              <p:spPr>
                <a:xfrm>
                  <a:off x="7717025" y="3831500"/>
                  <a:ext cx="12525" cy="1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88" extrusionOk="0">
                      <a:moveTo>
                        <a:pt x="249" y="0"/>
                      </a:moveTo>
                      <a:cubicBezTo>
                        <a:pt x="195" y="0"/>
                        <a:pt x="141" y="19"/>
                        <a:pt x="101" y="60"/>
                      </a:cubicBezTo>
                      <a:cubicBezTo>
                        <a:pt x="1" y="160"/>
                        <a:pt x="1" y="327"/>
                        <a:pt x="101" y="427"/>
                      </a:cubicBezTo>
                      <a:cubicBezTo>
                        <a:pt x="142" y="469"/>
                        <a:pt x="198" y="488"/>
                        <a:pt x="253" y="488"/>
                      </a:cubicBezTo>
                      <a:cubicBezTo>
                        <a:pt x="375" y="488"/>
                        <a:pt x="501" y="397"/>
                        <a:pt x="501" y="260"/>
                      </a:cubicBezTo>
                      <a:cubicBezTo>
                        <a:pt x="501" y="98"/>
                        <a:pt x="372" y="0"/>
                        <a:pt x="24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48" name="Google Shape;21848;p61"/>
                <p:cNvSpPr/>
                <p:nvPr/>
              </p:nvSpPr>
              <p:spPr>
                <a:xfrm>
                  <a:off x="7742875" y="4011800"/>
                  <a:ext cx="13725" cy="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9" h="354" extrusionOk="0">
                      <a:moveTo>
                        <a:pt x="84" y="1"/>
                      </a:moveTo>
                      <a:cubicBezTo>
                        <a:pt x="35" y="1"/>
                        <a:pt x="1" y="34"/>
                        <a:pt x="1" y="120"/>
                      </a:cubicBezTo>
                      <a:cubicBezTo>
                        <a:pt x="1" y="253"/>
                        <a:pt x="101" y="353"/>
                        <a:pt x="267" y="353"/>
                      </a:cubicBezTo>
                      <a:cubicBezTo>
                        <a:pt x="549" y="353"/>
                        <a:pt x="242" y="1"/>
                        <a:pt x="8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49" name="Google Shape;21849;p61"/>
                <p:cNvSpPr/>
                <p:nvPr/>
              </p:nvSpPr>
              <p:spPr>
                <a:xfrm>
                  <a:off x="7820600" y="3968125"/>
                  <a:ext cx="14025" cy="1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496" extrusionOk="0">
                      <a:moveTo>
                        <a:pt x="268" y="1"/>
                      </a:moveTo>
                      <a:cubicBezTo>
                        <a:pt x="164" y="1"/>
                        <a:pt x="64" y="69"/>
                        <a:pt x="27" y="199"/>
                      </a:cubicBezTo>
                      <a:cubicBezTo>
                        <a:pt x="1" y="358"/>
                        <a:pt x="142" y="496"/>
                        <a:pt x="285" y="496"/>
                      </a:cubicBezTo>
                      <a:cubicBezTo>
                        <a:pt x="323" y="496"/>
                        <a:pt x="360" y="486"/>
                        <a:pt x="394" y="466"/>
                      </a:cubicBezTo>
                      <a:cubicBezTo>
                        <a:pt x="528" y="366"/>
                        <a:pt x="561" y="232"/>
                        <a:pt x="494" y="132"/>
                      </a:cubicBezTo>
                      <a:cubicBezTo>
                        <a:pt x="435" y="44"/>
                        <a:pt x="350" y="1"/>
                        <a:pt x="26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50" name="Google Shape;21850;p61"/>
                <p:cNvSpPr/>
                <p:nvPr/>
              </p:nvSpPr>
              <p:spPr>
                <a:xfrm>
                  <a:off x="7800400" y="3877800"/>
                  <a:ext cx="13825" cy="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" h="325" extrusionOk="0">
                      <a:moveTo>
                        <a:pt x="336" y="1"/>
                      </a:moveTo>
                      <a:cubicBezTo>
                        <a:pt x="314" y="1"/>
                        <a:pt x="291" y="3"/>
                        <a:pt x="268" y="9"/>
                      </a:cubicBezTo>
                      <a:cubicBezTo>
                        <a:pt x="0" y="33"/>
                        <a:pt x="301" y="324"/>
                        <a:pt x="457" y="324"/>
                      </a:cubicBezTo>
                      <a:cubicBezTo>
                        <a:pt x="515" y="324"/>
                        <a:pt x="553" y="284"/>
                        <a:pt x="535" y="176"/>
                      </a:cubicBezTo>
                      <a:cubicBezTo>
                        <a:pt x="535" y="65"/>
                        <a:pt x="443" y="1"/>
                        <a:pt x="33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51" name="Google Shape;21851;p61"/>
                <p:cNvSpPr/>
                <p:nvPr/>
              </p:nvSpPr>
              <p:spPr>
                <a:xfrm>
                  <a:off x="7671725" y="3996950"/>
                  <a:ext cx="17250" cy="1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" h="493" extrusionOk="0">
                      <a:moveTo>
                        <a:pt x="354" y="1"/>
                      </a:moveTo>
                      <a:cubicBezTo>
                        <a:pt x="296" y="1"/>
                        <a:pt x="234" y="24"/>
                        <a:pt x="178" y="80"/>
                      </a:cubicBezTo>
                      <a:cubicBezTo>
                        <a:pt x="1" y="257"/>
                        <a:pt x="151" y="493"/>
                        <a:pt x="336" y="493"/>
                      </a:cubicBezTo>
                      <a:cubicBezTo>
                        <a:pt x="394" y="493"/>
                        <a:pt x="456" y="469"/>
                        <a:pt x="512" y="414"/>
                      </a:cubicBezTo>
                      <a:cubicBezTo>
                        <a:pt x="689" y="236"/>
                        <a:pt x="539" y="1"/>
                        <a:pt x="35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52" name="Google Shape;21852;p61"/>
                <p:cNvSpPr/>
                <p:nvPr/>
              </p:nvSpPr>
              <p:spPr>
                <a:xfrm>
                  <a:off x="7634125" y="4208550"/>
                  <a:ext cx="14200" cy="1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97" extrusionOk="0">
                      <a:moveTo>
                        <a:pt x="298" y="1"/>
                      </a:moveTo>
                      <a:cubicBezTo>
                        <a:pt x="209" y="1"/>
                        <a:pt x="121" y="49"/>
                        <a:pt x="81" y="155"/>
                      </a:cubicBezTo>
                      <a:cubicBezTo>
                        <a:pt x="1" y="356"/>
                        <a:pt x="162" y="496"/>
                        <a:pt x="318" y="496"/>
                      </a:cubicBezTo>
                      <a:cubicBezTo>
                        <a:pt x="421" y="496"/>
                        <a:pt x="521" y="435"/>
                        <a:pt x="548" y="289"/>
                      </a:cubicBezTo>
                      <a:cubicBezTo>
                        <a:pt x="568" y="109"/>
                        <a:pt x="432" y="1"/>
                        <a:pt x="29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53" name="Google Shape;21853;p61"/>
                <p:cNvSpPr/>
                <p:nvPr/>
              </p:nvSpPr>
              <p:spPr>
                <a:xfrm>
                  <a:off x="7685325" y="4154475"/>
                  <a:ext cx="12550" cy="1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493" extrusionOk="0">
                      <a:moveTo>
                        <a:pt x="219" y="1"/>
                      </a:moveTo>
                      <a:cubicBezTo>
                        <a:pt x="102" y="1"/>
                        <a:pt x="1" y="97"/>
                        <a:pt x="1" y="250"/>
                      </a:cubicBezTo>
                      <a:cubicBezTo>
                        <a:pt x="1" y="387"/>
                        <a:pt x="110" y="493"/>
                        <a:pt x="232" y="493"/>
                      </a:cubicBezTo>
                      <a:cubicBezTo>
                        <a:pt x="289" y="493"/>
                        <a:pt x="348" y="470"/>
                        <a:pt x="401" y="417"/>
                      </a:cubicBezTo>
                      <a:cubicBezTo>
                        <a:pt x="501" y="317"/>
                        <a:pt x="501" y="184"/>
                        <a:pt x="401" y="83"/>
                      </a:cubicBezTo>
                      <a:cubicBezTo>
                        <a:pt x="344" y="26"/>
                        <a:pt x="279" y="1"/>
                        <a:pt x="21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54" name="Google Shape;21854;p61"/>
                <p:cNvSpPr/>
                <p:nvPr/>
              </p:nvSpPr>
              <p:spPr>
                <a:xfrm>
                  <a:off x="7652825" y="4003100"/>
                  <a:ext cx="117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502" extrusionOk="0">
                      <a:moveTo>
                        <a:pt x="234" y="1"/>
                      </a:moveTo>
                      <a:cubicBezTo>
                        <a:pt x="100" y="1"/>
                        <a:pt x="0" y="101"/>
                        <a:pt x="0" y="234"/>
                      </a:cubicBezTo>
                      <a:cubicBezTo>
                        <a:pt x="0" y="368"/>
                        <a:pt x="100" y="501"/>
                        <a:pt x="234" y="501"/>
                      </a:cubicBezTo>
                      <a:cubicBezTo>
                        <a:pt x="367" y="501"/>
                        <a:pt x="467" y="368"/>
                        <a:pt x="467" y="234"/>
                      </a:cubicBezTo>
                      <a:cubicBezTo>
                        <a:pt x="467" y="101"/>
                        <a:pt x="367" y="1"/>
                        <a:pt x="2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55" name="Google Shape;21855;p61"/>
                <p:cNvSpPr/>
                <p:nvPr/>
              </p:nvSpPr>
              <p:spPr>
                <a:xfrm>
                  <a:off x="7584425" y="4090800"/>
                  <a:ext cx="14000" cy="1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" h="477" extrusionOk="0">
                      <a:moveTo>
                        <a:pt x="272" y="1"/>
                      </a:moveTo>
                      <a:cubicBezTo>
                        <a:pt x="204" y="1"/>
                        <a:pt x="140" y="30"/>
                        <a:pt x="101" y="95"/>
                      </a:cubicBezTo>
                      <a:cubicBezTo>
                        <a:pt x="1" y="195"/>
                        <a:pt x="34" y="362"/>
                        <a:pt x="134" y="429"/>
                      </a:cubicBezTo>
                      <a:cubicBezTo>
                        <a:pt x="184" y="462"/>
                        <a:pt x="236" y="477"/>
                        <a:pt x="286" y="477"/>
                      </a:cubicBezTo>
                      <a:cubicBezTo>
                        <a:pt x="434" y="477"/>
                        <a:pt x="559" y="345"/>
                        <a:pt x="534" y="195"/>
                      </a:cubicBezTo>
                      <a:cubicBezTo>
                        <a:pt x="494" y="73"/>
                        <a:pt x="378" y="1"/>
                        <a:pt x="27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56" name="Google Shape;21856;p61"/>
                <p:cNvSpPr/>
                <p:nvPr/>
              </p:nvSpPr>
              <p:spPr>
                <a:xfrm>
                  <a:off x="7596100" y="4410900"/>
                  <a:ext cx="12550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501" extrusionOk="0">
                      <a:moveTo>
                        <a:pt x="268" y="0"/>
                      </a:moveTo>
                      <a:cubicBezTo>
                        <a:pt x="101" y="0"/>
                        <a:pt x="1" y="100"/>
                        <a:pt x="1" y="234"/>
                      </a:cubicBezTo>
                      <a:cubicBezTo>
                        <a:pt x="1" y="367"/>
                        <a:pt x="101" y="501"/>
                        <a:pt x="234" y="501"/>
                      </a:cubicBezTo>
                      <a:cubicBezTo>
                        <a:pt x="368" y="501"/>
                        <a:pt x="468" y="401"/>
                        <a:pt x="468" y="267"/>
                      </a:cubicBezTo>
                      <a:cubicBezTo>
                        <a:pt x="501" y="134"/>
                        <a:pt x="368" y="34"/>
                        <a:pt x="26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57" name="Google Shape;21857;p61"/>
                <p:cNvSpPr/>
                <p:nvPr/>
              </p:nvSpPr>
              <p:spPr>
                <a:xfrm>
                  <a:off x="7663175" y="4371525"/>
                  <a:ext cx="13850" cy="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472" extrusionOk="0">
                      <a:moveTo>
                        <a:pt x="293" y="1"/>
                      </a:moveTo>
                      <a:cubicBezTo>
                        <a:pt x="193" y="1"/>
                        <a:pt x="91" y="61"/>
                        <a:pt x="53" y="174"/>
                      </a:cubicBezTo>
                      <a:cubicBezTo>
                        <a:pt x="0" y="333"/>
                        <a:pt x="136" y="471"/>
                        <a:pt x="295" y="471"/>
                      </a:cubicBezTo>
                      <a:cubicBezTo>
                        <a:pt x="336" y="471"/>
                        <a:pt x="379" y="462"/>
                        <a:pt x="420" y="441"/>
                      </a:cubicBezTo>
                      <a:cubicBezTo>
                        <a:pt x="520" y="375"/>
                        <a:pt x="553" y="241"/>
                        <a:pt x="487" y="108"/>
                      </a:cubicBezTo>
                      <a:cubicBezTo>
                        <a:pt x="443" y="36"/>
                        <a:pt x="369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58" name="Google Shape;21858;p61"/>
                <p:cNvSpPr/>
                <p:nvPr/>
              </p:nvSpPr>
              <p:spPr>
                <a:xfrm>
                  <a:off x="7668650" y="4265175"/>
                  <a:ext cx="11700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465" extrusionOk="0">
                      <a:moveTo>
                        <a:pt x="234" y="0"/>
                      </a:moveTo>
                      <a:cubicBezTo>
                        <a:pt x="118" y="0"/>
                        <a:pt x="1" y="75"/>
                        <a:pt x="1" y="225"/>
                      </a:cubicBezTo>
                      <a:cubicBezTo>
                        <a:pt x="1" y="345"/>
                        <a:pt x="81" y="464"/>
                        <a:pt x="193" y="464"/>
                      </a:cubicBezTo>
                      <a:cubicBezTo>
                        <a:pt x="207" y="464"/>
                        <a:pt x="220" y="462"/>
                        <a:pt x="234" y="459"/>
                      </a:cubicBezTo>
                      <a:cubicBezTo>
                        <a:pt x="368" y="459"/>
                        <a:pt x="468" y="359"/>
                        <a:pt x="468" y="225"/>
                      </a:cubicBezTo>
                      <a:cubicBezTo>
                        <a:pt x="468" y="75"/>
                        <a:pt x="351" y="0"/>
                        <a:pt x="23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59" name="Google Shape;21859;p61"/>
                <p:cNvSpPr/>
                <p:nvPr/>
              </p:nvSpPr>
              <p:spPr>
                <a:xfrm>
                  <a:off x="7511050" y="4236600"/>
                  <a:ext cx="12525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502" extrusionOk="0">
                      <a:moveTo>
                        <a:pt x="267" y="1"/>
                      </a:moveTo>
                      <a:cubicBezTo>
                        <a:pt x="134" y="1"/>
                        <a:pt x="0" y="101"/>
                        <a:pt x="0" y="234"/>
                      </a:cubicBezTo>
                      <a:cubicBezTo>
                        <a:pt x="0" y="368"/>
                        <a:pt x="100" y="501"/>
                        <a:pt x="234" y="501"/>
                      </a:cubicBezTo>
                      <a:cubicBezTo>
                        <a:pt x="367" y="501"/>
                        <a:pt x="467" y="401"/>
                        <a:pt x="501" y="268"/>
                      </a:cubicBezTo>
                      <a:cubicBezTo>
                        <a:pt x="501" y="134"/>
                        <a:pt x="401" y="34"/>
                        <a:pt x="26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60" name="Google Shape;21860;p61"/>
                <p:cNvSpPr/>
                <p:nvPr/>
              </p:nvSpPr>
              <p:spPr>
                <a:xfrm>
                  <a:off x="7323400" y="4488125"/>
                  <a:ext cx="16200" cy="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" h="472" extrusionOk="0">
                      <a:moveTo>
                        <a:pt x="286" y="0"/>
                      </a:moveTo>
                      <a:cubicBezTo>
                        <a:pt x="221" y="0"/>
                        <a:pt x="156" y="25"/>
                        <a:pt x="101" y="80"/>
                      </a:cubicBezTo>
                      <a:cubicBezTo>
                        <a:pt x="1" y="180"/>
                        <a:pt x="34" y="347"/>
                        <a:pt x="134" y="414"/>
                      </a:cubicBezTo>
                      <a:cubicBezTo>
                        <a:pt x="182" y="455"/>
                        <a:pt x="233" y="472"/>
                        <a:pt x="283" y="472"/>
                      </a:cubicBezTo>
                      <a:cubicBezTo>
                        <a:pt x="479" y="472"/>
                        <a:pt x="647" y="206"/>
                        <a:pt x="435" y="47"/>
                      </a:cubicBezTo>
                      <a:cubicBezTo>
                        <a:pt x="390" y="17"/>
                        <a:pt x="338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61" name="Google Shape;21861;p61"/>
                <p:cNvSpPr/>
                <p:nvPr/>
              </p:nvSpPr>
              <p:spPr>
                <a:xfrm>
                  <a:off x="7411475" y="4455925"/>
                  <a:ext cx="17525" cy="1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" h="509" extrusionOk="0">
                      <a:moveTo>
                        <a:pt x="367" y="0"/>
                      </a:moveTo>
                      <a:cubicBezTo>
                        <a:pt x="330" y="0"/>
                        <a:pt x="289" y="11"/>
                        <a:pt x="247" y="34"/>
                      </a:cubicBezTo>
                      <a:cubicBezTo>
                        <a:pt x="1" y="157"/>
                        <a:pt x="124" y="509"/>
                        <a:pt x="355" y="509"/>
                      </a:cubicBezTo>
                      <a:cubicBezTo>
                        <a:pt x="374" y="509"/>
                        <a:pt x="394" y="506"/>
                        <a:pt x="414" y="501"/>
                      </a:cubicBezTo>
                      <a:cubicBezTo>
                        <a:pt x="701" y="386"/>
                        <a:pt x="593" y="0"/>
                        <a:pt x="36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62" name="Google Shape;21862;p61"/>
                <p:cNvSpPr/>
                <p:nvPr/>
              </p:nvSpPr>
              <p:spPr>
                <a:xfrm>
                  <a:off x="7490925" y="4186175"/>
                  <a:ext cx="15150" cy="1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" h="462" extrusionOk="0">
                      <a:moveTo>
                        <a:pt x="322" y="0"/>
                      </a:moveTo>
                      <a:cubicBezTo>
                        <a:pt x="107" y="0"/>
                        <a:pt x="1" y="331"/>
                        <a:pt x="238" y="450"/>
                      </a:cubicBezTo>
                      <a:cubicBezTo>
                        <a:pt x="262" y="458"/>
                        <a:pt x="287" y="462"/>
                        <a:pt x="313" y="462"/>
                      </a:cubicBezTo>
                      <a:cubicBezTo>
                        <a:pt x="398" y="462"/>
                        <a:pt x="488" y="418"/>
                        <a:pt x="538" y="317"/>
                      </a:cubicBezTo>
                      <a:cubicBezTo>
                        <a:pt x="605" y="183"/>
                        <a:pt x="538" y="50"/>
                        <a:pt x="405" y="16"/>
                      </a:cubicBezTo>
                      <a:cubicBezTo>
                        <a:pt x="376" y="5"/>
                        <a:pt x="348" y="0"/>
                        <a:pt x="32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63" name="Google Shape;21863;p61"/>
                <p:cNvSpPr/>
                <p:nvPr/>
              </p:nvSpPr>
              <p:spPr>
                <a:xfrm>
                  <a:off x="7410150" y="4255275"/>
                  <a:ext cx="13350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81" extrusionOk="0">
                      <a:moveTo>
                        <a:pt x="282" y="1"/>
                      </a:moveTo>
                      <a:cubicBezTo>
                        <a:pt x="232" y="1"/>
                        <a:pt x="180" y="17"/>
                        <a:pt x="134" y="54"/>
                      </a:cubicBezTo>
                      <a:cubicBezTo>
                        <a:pt x="33" y="154"/>
                        <a:pt x="0" y="288"/>
                        <a:pt x="100" y="388"/>
                      </a:cubicBezTo>
                      <a:cubicBezTo>
                        <a:pt x="151" y="451"/>
                        <a:pt x="220" y="481"/>
                        <a:pt x="289" y="481"/>
                      </a:cubicBezTo>
                      <a:cubicBezTo>
                        <a:pt x="402" y="481"/>
                        <a:pt x="513" y="400"/>
                        <a:pt x="534" y="254"/>
                      </a:cubicBezTo>
                      <a:cubicBezTo>
                        <a:pt x="534" y="110"/>
                        <a:pt x="413" y="1"/>
                        <a:pt x="28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64" name="Google Shape;21864;p61"/>
                <p:cNvSpPr/>
                <p:nvPr/>
              </p:nvSpPr>
              <p:spPr>
                <a:xfrm>
                  <a:off x="7369275" y="4467400"/>
                  <a:ext cx="147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478" extrusionOk="0">
                      <a:moveTo>
                        <a:pt x="299" y="0"/>
                      </a:moveTo>
                      <a:cubicBezTo>
                        <a:pt x="191" y="0"/>
                        <a:pt x="95" y="65"/>
                        <a:pt x="67" y="175"/>
                      </a:cubicBezTo>
                      <a:cubicBezTo>
                        <a:pt x="1" y="276"/>
                        <a:pt x="67" y="409"/>
                        <a:pt x="201" y="476"/>
                      </a:cubicBezTo>
                      <a:cubicBezTo>
                        <a:pt x="212" y="477"/>
                        <a:pt x="224" y="478"/>
                        <a:pt x="235" y="478"/>
                      </a:cubicBezTo>
                      <a:cubicBezTo>
                        <a:pt x="478" y="478"/>
                        <a:pt x="591" y="136"/>
                        <a:pt x="368" y="9"/>
                      </a:cubicBezTo>
                      <a:cubicBezTo>
                        <a:pt x="345" y="3"/>
                        <a:pt x="322" y="0"/>
                        <a:pt x="29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65" name="Google Shape;21865;p61"/>
                <p:cNvSpPr/>
                <p:nvPr/>
              </p:nvSpPr>
              <p:spPr>
                <a:xfrm>
                  <a:off x="7042225" y="4605825"/>
                  <a:ext cx="17650" cy="1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" h="510" extrusionOk="0">
                      <a:moveTo>
                        <a:pt x="376" y="0"/>
                      </a:moveTo>
                      <a:cubicBezTo>
                        <a:pt x="333" y="0"/>
                        <a:pt x="287" y="13"/>
                        <a:pt x="240" y="42"/>
                      </a:cubicBezTo>
                      <a:cubicBezTo>
                        <a:pt x="1" y="202"/>
                        <a:pt x="164" y="510"/>
                        <a:pt x="376" y="510"/>
                      </a:cubicBezTo>
                      <a:cubicBezTo>
                        <a:pt x="429" y="510"/>
                        <a:pt x="486" y="490"/>
                        <a:pt x="540" y="443"/>
                      </a:cubicBezTo>
                      <a:cubicBezTo>
                        <a:pt x="705" y="278"/>
                        <a:pt x="576" y="0"/>
                        <a:pt x="37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66" name="Google Shape;21866;p61"/>
                <p:cNvSpPr/>
                <p:nvPr/>
              </p:nvSpPr>
              <p:spPr>
                <a:xfrm>
                  <a:off x="7059050" y="4717775"/>
                  <a:ext cx="14200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75" extrusionOk="0">
                      <a:moveTo>
                        <a:pt x="234" y="1"/>
                      </a:moveTo>
                      <a:cubicBezTo>
                        <a:pt x="101" y="1"/>
                        <a:pt x="1" y="134"/>
                        <a:pt x="1" y="268"/>
                      </a:cubicBezTo>
                      <a:cubicBezTo>
                        <a:pt x="1" y="384"/>
                        <a:pt x="101" y="474"/>
                        <a:pt x="215" y="474"/>
                      </a:cubicBezTo>
                      <a:cubicBezTo>
                        <a:pt x="233" y="474"/>
                        <a:pt x="250" y="472"/>
                        <a:pt x="268" y="468"/>
                      </a:cubicBezTo>
                      <a:cubicBezTo>
                        <a:pt x="568" y="435"/>
                        <a:pt x="501" y="1"/>
                        <a:pt x="2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67" name="Google Shape;21867;p61"/>
                <p:cNvSpPr/>
                <p:nvPr/>
              </p:nvSpPr>
              <p:spPr>
                <a:xfrm>
                  <a:off x="7155175" y="4645975"/>
                  <a:ext cx="15650" cy="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506" extrusionOk="0">
                      <a:moveTo>
                        <a:pt x="320" y="1"/>
                      </a:moveTo>
                      <a:cubicBezTo>
                        <a:pt x="138" y="1"/>
                        <a:pt x="0" y="217"/>
                        <a:pt x="125" y="404"/>
                      </a:cubicBezTo>
                      <a:cubicBezTo>
                        <a:pt x="168" y="469"/>
                        <a:pt x="239" y="506"/>
                        <a:pt x="320" y="506"/>
                      </a:cubicBezTo>
                      <a:cubicBezTo>
                        <a:pt x="364" y="506"/>
                        <a:pt x="412" y="495"/>
                        <a:pt x="459" y="471"/>
                      </a:cubicBezTo>
                      <a:cubicBezTo>
                        <a:pt x="626" y="338"/>
                        <a:pt x="559" y="71"/>
                        <a:pt x="359" y="4"/>
                      </a:cubicBezTo>
                      <a:cubicBezTo>
                        <a:pt x="346" y="2"/>
                        <a:pt x="333" y="1"/>
                        <a:pt x="32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68" name="Google Shape;21868;p61"/>
                <p:cNvSpPr/>
                <p:nvPr/>
              </p:nvSpPr>
              <p:spPr>
                <a:xfrm>
                  <a:off x="7070725" y="4559000"/>
                  <a:ext cx="1587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81" extrusionOk="0">
                      <a:moveTo>
                        <a:pt x="324" y="1"/>
                      </a:moveTo>
                      <a:cubicBezTo>
                        <a:pt x="254" y="1"/>
                        <a:pt x="189" y="26"/>
                        <a:pt x="134" y="81"/>
                      </a:cubicBezTo>
                      <a:cubicBezTo>
                        <a:pt x="1" y="247"/>
                        <a:pt x="134" y="481"/>
                        <a:pt x="334" y="481"/>
                      </a:cubicBezTo>
                      <a:cubicBezTo>
                        <a:pt x="568" y="481"/>
                        <a:pt x="635" y="214"/>
                        <a:pt x="501" y="47"/>
                      </a:cubicBezTo>
                      <a:cubicBezTo>
                        <a:pt x="441" y="17"/>
                        <a:pt x="381" y="1"/>
                        <a:pt x="32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69" name="Google Shape;21869;p61"/>
                <p:cNvSpPr/>
                <p:nvPr/>
              </p:nvSpPr>
              <p:spPr>
                <a:xfrm>
                  <a:off x="6751625" y="4734900"/>
                  <a:ext cx="17350" cy="1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486" extrusionOk="0">
                      <a:moveTo>
                        <a:pt x="349" y="0"/>
                      </a:moveTo>
                      <a:cubicBezTo>
                        <a:pt x="320" y="0"/>
                        <a:pt x="289" y="5"/>
                        <a:pt x="256" y="16"/>
                      </a:cubicBezTo>
                      <a:cubicBezTo>
                        <a:pt x="0" y="130"/>
                        <a:pt x="107" y="486"/>
                        <a:pt x="330" y="486"/>
                      </a:cubicBezTo>
                      <a:cubicBezTo>
                        <a:pt x="369" y="486"/>
                        <a:pt x="411" y="475"/>
                        <a:pt x="456" y="450"/>
                      </a:cubicBezTo>
                      <a:cubicBezTo>
                        <a:pt x="694" y="331"/>
                        <a:pt x="587" y="0"/>
                        <a:pt x="34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70" name="Google Shape;21870;p61"/>
                <p:cNvSpPr/>
                <p:nvPr/>
              </p:nvSpPr>
              <p:spPr>
                <a:xfrm>
                  <a:off x="6794700" y="4821825"/>
                  <a:ext cx="15325" cy="1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488" extrusionOk="0">
                      <a:moveTo>
                        <a:pt x="264" y="1"/>
                      </a:moveTo>
                      <a:cubicBezTo>
                        <a:pt x="244" y="1"/>
                        <a:pt x="223" y="3"/>
                        <a:pt x="201" y="9"/>
                      </a:cubicBezTo>
                      <a:cubicBezTo>
                        <a:pt x="67" y="75"/>
                        <a:pt x="1" y="209"/>
                        <a:pt x="67" y="342"/>
                      </a:cubicBezTo>
                      <a:cubicBezTo>
                        <a:pt x="93" y="444"/>
                        <a:pt x="196" y="488"/>
                        <a:pt x="288" y="488"/>
                      </a:cubicBezTo>
                      <a:cubicBezTo>
                        <a:pt x="316" y="488"/>
                        <a:pt x="344" y="483"/>
                        <a:pt x="367" y="476"/>
                      </a:cubicBezTo>
                      <a:cubicBezTo>
                        <a:pt x="612" y="322"/>
                        <a:pt x="492" y="1"/>
                        <a:pt x="26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71" name="Google Shape;21871;p61"/>
                <p:cNvSpPr/>
                <p:nvPr/>
              </p:nvSpPr>
              <p:spPr>
                <a:xfrm>
                  <a:off x="7086750" y="4620525"/>
                  <a:ext cx="13200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485" extrusionOk="0">
                      <a:moveTo>
                        <a:pt x="264" y="1"/>
                      </a:moveTo>
                      <a:cubicBezTo>
                        <a:pt x="156" y="1"/>
                        <a:pt x="46" y="72"/>
                        <a:pt x="27" y="188"/>
                      </a:cubicBezTo>
                      <a:cubicBezTo>
                        <a:pt x="0" y="347"/>
                        <a:pt x="142" y="485"/>
                        <a:pt x="285" y="485"/>
                      </a:cubicBezTo>
                      <a:cubicBezTo>
                        <a:pt x="322" y="485"/>
                        <a:pt x="359" y="476"/>
                        <a:pt x="394" y="455"/>
                      </a:cubicBezTo>
                      <a:cubicBezTo>
                        <a:pt x="494" y="355"/>
                        <a:pt x="527" y="222"/>
                        <a:pt x="461" y="122"/>
                      </a:cubicBezTo>
                      <a:cubicBezTo>
                        <a:pt x="419" y="38"/>
                        <a:pt x="342" y="1"/>
                        <a:pt x="26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72" name="Google Shape;21872;p61"/>
                <p:cNvSpPr/>
                <p:nvPr/>
              </p:nvSpPr>
              <p:spPr>
                <a:xfrm>
                  <a:off x="7102200" y="4536600"/>
                  <a:ext cx="13600" cy="1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" h="454" extrusionOk="0">
                      <a:moveTo>
                        <a:pt x="273" y="1"/>
                      </a:moveTo>
                      <a:cubicBezTo>
                        <a:pt x="165" y="1"/>
                        <a:pt x="70" y="60"/>
                        <a:pt x="43" y="143"/>
                      </a:cubicBezTo>
                      <a:cubicBezTo>
                        <a:pt x="1" y="331"/>
                        <a:pt x="142" y="453"/>
                        <a:pt x="286" y="453"/>
                      </a:cubicBezTo>
                      <a:cubicBezTo>
                        <a:pt x="372" y="453"/>
                        <a:pt x="460" y="409"/>
                        <a:pt x="510" y="310"/>
                      </a:cubicBezTo>
                      <a:cubicBezTo>
                        <a:pt x="543" y="176"/>
                        <a:pt x="476" y="43"/>
                        <a:pt x="343" y="9"/>
                      </a:cubicBezTo>
                      <a:cubicBezTo>
                        <a:pt x="319" y="3"/>
                        <a:pt x="296" y="1"/>
                        <a:pt x="27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73" name="Google Shape;21873;p61"/>
                <p:cNvSpPr/>
                <p:nvPr/>
              </p:nvSpPr>
              <p:spPr>
                <a:xfrm>
                  <a:off x="7048425" y="4676625"/>
                  <a:ext cx="14825" cy="1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3" h="492" extrusionOk="0">
                      <a:moveTo>
                        <a:pt x="313" y="0"/>
                      </a:moveTo>
                      <a:cubicBezTo>
                        <a:pt x="219" y="0"/>
                        <a:pt x="110" y="44"/>
                        <a:pt x="59" y="146"/>
                      </a:cubicBezTo>
                      <a:cubicBezTo>
                        <a:pt x="0" y="293"/>
                        <a:pt x="122" y="491"/>
                        <a:pt x="289" y="491"/>
                      </a:cubicBezTo>
                      <a:cubicBezTo>
                        <a:pt x="312" y="491"/>
                        <a:pt x="335" y="487"/>
                        <a:pt x="359" y="479"/>
                      </a:cubicBezTo>
                      <a:cubicBezTo>
                        <a:pt x="559" y="413"/>
                        <a:pt x="593" y="112"/>
                        <a:pt x="392" y="12"/>
                      </a:cubicBezTo>
                      <a:cubicBezTo>
                        <a:pt x="369" y="4"/>
                        <a:pt x="341" y="0"/>
                        <a:pt x="31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74" name="Google Shape;21874;p61"/>
                <p:cNvSpPr/>
                <p:nvPr/>
              </p:nvSpPr>
              <p:spPr>
                <a:xfrm>
                  <a:off x="7209375" y="4622800"/>
                  <a:ext cx="11500" cy="1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" h="413" extrusionOk="0">
                      <a:moveTo>
                        <a:pt x="328" y="0"/>
                      </a:moveTo>
                      <a:cubicBezTo>
                        <a:pt x="184" y="0"/>
                        <a:pt x="1" y="413"/>
                        <a:pt x="186" y="413"/>
                      </a:cubicBezTo>
                      <a:cubicBezTo>
                        <a:pt x="206" y="413"/>
                        <a:pt x="230" y="408"/>
                        <a:pt x="259" y="397"/>
                      </a:cubicBezTo>
                      <a:cubicBezTo>
                        <a:pt x="392" y="364"/>
                        <a:pt x="459" y="231"/>
                        <a:pt x="426" y="97"/>
                      </a:cubicBezTo>
                      <a:cubicBezTo>
                        <a:pt x="400" y="28"/>
                        <a:pt x="366" y="0"/>
                        <a:pt x="32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75" name="Google Shape;21875;p61"/>
                <p:cNvSpPr/>
                <p:nvPr/>
              </p:nvSpPr>
              <p:spPr>
                <a:xfrm>
                  <a:off x="7235150" y="4491550"/>
                  <a:ext cx="11575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" h="411" extrusionOk="0">
                      <a:moveTo>
                        <a:pt x="203" y="1"/>
                      </a:moveTo>
                      <a:cubicBezTo>
                        <a:pt x="1" y="1"/>
                        <a:pt x="201" y="410"/>
                        <a:pt x="340" y="410"/>
                      </a:cubicBezTo>
                      <a:cubicBezTo>
                        <a:pt x="377" y="410"/>
                        <a:pt x="409" y="382"/>
                        <a:pt x="429" y="310"/>
                      </a:cubicBezTo>
                      <a:cubicBezTo>
                        <a:pt x="462" y="210"/>
                        <a:pt x="395" y="77"/>
                        <a:pt x="262" y="10"/>
                      </a:cubicBezTo>
                      <a:cubicBezTo>
                        <a:pt x="239" y="4"/>
                        <a:pt x="219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76" name="Google Shape;21876;p61"/>
                <p:cNvSpPr/>
                <p:nvPr/>
              </p:nvSpPr>
              <p:spPr>
                <a:xfrm>
                  <a:off x="6961125" y="4466650"/>
                  <a:ext cx="13725" cy="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9" h="358" extrusionOk="0">
                      <a:moveTo>
                        <a:pt x="323" y="0"/>
                      </a:moveTo>
                      <a:cubicBezTo>
                        <a:pt x="310" y="0"/>
                        <a:pt x="296" y="2"/>
                        <a:pt x="282" y="5"/>
                      </a:cubicBezTo>
                      <a:cubicBezTo>
                        <a:pt x="1" y="5"/>
                        <a:pt x="307" y="358"/>
                        <a:pt x="465" y="358"/>
                      </a:cubicBezTo>
                      <a:cubicBezTo>
                        <a:pt x="514" y="358"/>
                        <a:pt x="549" y="325"/>
                        <a:pt x="549" y="239"/>
                      </a:cubicBezTo>
                      <a:cubicBezTo>
                        <a:pt x="519" y="120"/>
                        <a:pt x="436" y="0"/>
                        <a:pt x="32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77" name="Google Shape;21877;p61"/>
                <p:cNvSpPr/>
                <p:nvPr/>
              </p:nvSpPr>
              <p:spPr>
                <a:xfrm>
                  <a:off x="6739650" y="4718400"/>
                  <a:ext cx="15450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" h="505" extrusionOk="0">
                      <a:moveTo>
                        <a:pt x="268" y="1"/>
                      </a:moveTo>
                      <a:cubicBezTo>
                        <a:pt x="209" y="1"/>
                        <a:pt x="151" y="26"/>
                        <a:pt x="101" y="76"/>
                      </a:cubicBezTo>
                      <a:cubicBezTo>
                        <a:pt x="1" y="176"/>
                        <a:pt x="1" y="343"/>
                        <a:pt x="101" y="443"/>
                      </a:cubicBezTo>
                      <a:cubicBezTo>
                        <a:pt x="151" y="486"/>
                        <a:pt x="206" y="504"/>
                        <a:pt x="259" y="504"/>
                      </a:cubicBezTo>
                      <a:cubicBezTo>
                        <a:pt x="452" y="504"/>
                        <a:pt x="618" y="259"/>
                        <a:pt x="435" y="76"/>
                      </a:cubicBezTo>
                      <a:cubicBezTo>
                        <a:pt x="385" y="26"/>
                        <a:pt x="326" y="1"/>
                        <a:pt x="26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78" name="Google Shape;21878;p61"/>
                <p:cNvSpPr/>
                <p:nvPr/>
              </p:nvSpPr>
              <p:spPr>
                <a:xfrm>
                  <a:off x="6834725" y="4775825"/>
                  <a:ext cx="15550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475" extrusionOk="0">
                      <a:moveTo>
                        <a:pt x="314" y="1"/>
                      </a:moveTo>
                      <a:cubicBezTo>
                        <a:pt x="288" y="1"/>
                        <a:pt x="261" y="5"/>
                        <a:pt x="234" y="14"/>
                      </a:cubicBezTo>
                      <a:cubicBezTo>
                        <a:pt x="34" y="81"/>
                        <a:pt x="1" y="347"/>
                        <a:pt x="201" y="448"/>
                      </a:cubicBezTo>
                      <a:cubicBezTo>
                        <a:pt x="238" y="466"/>
                        <a:pt x="275" y="474"/>
                        <a:pt x="311" y="474"/>
                      </a:cubicBezTo>
                      <a:cubicBezTo>
                        <a:pt x="404" y="474"/>
                        <a:pt x="486" y="420"/>
                        <a:pt x="534" y="347"/>
                      </a:cubicBezTo>
                      <a:cubicBezTo>
                        <a:pt x="621" y="174"/>
                        <a:pt x="483" y="1"/>
                        <a:pt x="31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79" name="Google Shape;21879;p61"/>
                <p:cNvSpPr/>
                <p:nvPr/>
              </p:nvSpPr>
              <p:spPr>
                <a:xfrm>
                  <a:off x="6995075" y="4609500"/>
                  <a:ext cx="1312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5" h="483" extrusionOk="0">
                      <a:moveTo>
                        <a:pt x="263" y="1"/>
                      </a:moveTo>
                      <a:cubicBezTo>
                        <a:pt x="152" y="1"/>
                        <a:pt x="45" y="73"/>
                        <a:pt x="25" y="196"/>
                      </a:cubicBezTo>
                      <a:cubicBezTo>
                        <a:pt x="0" y="365"/>
                        <a:pt x="117" y="482"/>
                        <a:pt x="247" y="482"/>
                      </a:cubicBezTo>
                      <a:cubicBezTo>
                        <a:pt x="295" y="482"/>
                        <a:pt x="346" y="466"/>
                        <a:pt x="392" y="429"/>
                      </a:cubicBezTo>
                      <a:cubicBezTo>
                        <a:pt x="492" y="362"/>
                        <a:pt x="525" y="196"/>
                        <a:pt x="458" y="96"/>
                      </a:cubicBezTo>
                      <a:cubicBezTo>
                        <a:pt x="406" y="31"/>
                        <a:pt x="334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80" name="Google Shape;21880;p61"/>
                <p:cNvSpPr/>
                <p:nvPr/>
              </p:nvSpPr>
              <p:spPr>
                <a:xfrm>
                  <a:off x="6850925" y="4559950"/>
                  <a:ext cx="14550" cy="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" h="322" extrusionOk="0">
                      <a:moveTo>
                        <a:pt x="252" y="1"/>
                      </a:moveTo>
                      <a:cubicBezTo>
                        <a:pt x="144" y="1"/>
                        <a:pt x="47" y="66"/>
                        <a:pt x="20" y="176"/>
                      </a:cubicBezTo>
                      <a:cubicBezTo>
                        <a:pt x="1" y="282"/>
                        <a:pt x="48" y="321"/>
                        <a:pt x="116" y="321"/>
                      </a:cubicBezTo>
                      <a:cubicBezTo>
                        <a:pt x="284" y="321"/>
                        <a:pt x="581" y="81"/>
                        <a:pt x="320" y="9"/>
                      </a:cubicBezTo>
                      <a:cubicBezTo>
                        <a:pt x="297" y="4"/>
                        <a:pt x="274" y="1"/>
                        <a:pt x="25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81" name="Google Shape;21881;p61"/>
                <p:cNvSpPr/>
                <p:nvPr/>
              </p:nvSpPr>
              <p:spPr>
                <a:xfrm>
                  <a:off x="6566200" y="4806975"/>
                  <a:ext cx="13375" cy="1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71" extrusionOk="0">
                      <a:moveTo>
                        <a:pt x="258" y="1"/>
                      </a:moveTo>
                      <a:cubicBezTo>
                        <a:pt x="213" y="1"/>
                        <a:pt x="170" y="12"/>
                        <a:pt x="134" y="35"/>
                      </a:cubicBezTo>
                      <a:cubicBezTo>
                        <a:pt x="34" y="102"/>
                        <a:pt x="1" y="269"/>
                        <a:pt x="67" y="369"/>
                      </a:cubicBezTo>
                      <a:cubicBezTo>
                        <a:pt x="110" y="434"/>
                        <a:pt x="195" y="470"/>
                        <a:pt x="277" y="470"/>
                      </a:cubicBezTo>
                      <a:cubicBezTo>
                        <a:pt x="322" y="470"/>
                        <a:pt x="365" y="459"/>
                        <a:pt x="401" y="436"/>
                      </a:cubicBezTo>
                      <a:cubicBezTo>
                        <a:pt x="501" y="369"/>
                        <a:pt x="534" y="202"/>
                        <a:pt x="468" y="102"/>
                      </a:cubicBezTo>
                      <a:cubicBezTo>
                        <a:pt x="425" y="38"/>
                        <a:pt x="340" y="1"/>
                        <a:pt x="25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82" name="Google Shape;21882;p61"/>
                <p:cNvSpPr/>
                <p:nvPr/>
              </p:nvSpPr>
              <p:spPr>
                <a:xfrm>
                  <a:off x="6721325" y="4802850"/>
                  <a:ext cx="11700" cy="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468" extrusionOk="0">
                      <a:moveTo>
                        <a:pt x="234" y="0"/>
                      </a:moveTo>
                      <a:cubicBezTo>
                        <a:pt x="100" y="0"/>
                        <a:pt x="0" y="100"/>
                        <a:pt x="0" y="234"/>
                      </a:cubicBezTo>
                      <a:cubicBezTo>
                        <a:pt x="0" y="367"/>
                        <a:pt x="100" y="467"/>
                        <a:pt x="234" y="467"/>
                      </a:cubicBezTo>
                      <a:cubicBezTo>
                        <a:pt x="367" y="467"/>
                        <a:pt x="467" y="367"/>
                        <a:pt x="467" y="234"/>
                      </a:cubicBezTo>
                      <a:cubicBezTo>
                        <a:pt x="467" y="100"/>
                        <a:pt x="367" y="0"/>
                        <a:pt x="23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83" name="Google Shape;21883;p61"/>
                <p:cNvSpPr/>
                <p:nvPr/>
              </p:nvSpPr>
              <p:spPr>
                <a:xfrm>
                  <a:off x="6751825" y="4610875"/>
                  <a:ext cx="153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" h="483" extrusionOk="0">
                      <a:moveTo>
                        <a:pt x="357" y="1"/>
                      </a:moveTo>
                      <a:cubicBezTo>
                        <a:pt x="99" y="1"/>
                        <a:pt x="1" y="412"/>
                        <a:pt x="281" y="474"/>
                      </a:cubicBezTo>
                      <a:cubicBezTo>
                        <a:pt x="304" y="480"/>
                        <a:pt x="327" y="483"/>
                        <a:pt x="349" y="483"/>
                      </a:cubicBezTo>
                      <a:cubicBezTo>
                        <a:pt x="457" y="483"/>
                        <a:pt x="554" y="418"/>
                        <a:pt x="581" y="307"/>
                      </a:cubicBezTo>
                      <a:cubicBezTo>
                        <a:pt x="615" y="174"/>
                        <a:pt x="548" y="41"/>
                        <a:pt x="415" y="7"/>
                      </a:cubicBezTo>
                      <a:cubicBezTo>
                        <a:pt x="395" y="3"/>
                        <a:pt x="375" y="1"/>
                        <a:pt x="35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84" name="Google Shape;21884;p61"/>
                <p:cNvSpPr/>
                <p:nvPr/>
              </p:nvSpPr>
              <p:spPr>
                <a:xfrm>
                  <a:off x="6538675" y="4677375"/>
                  <a:ext cx="10800" cy="1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" h="414" extrusionOk="0">
                      <a:moveTo>
                        <a:pt x="266" y="1"/>
                      </a:moveTo>
                      <a:cubicBezTo>
                        <a:pt x="249" y="1"/>
                        <a:pt x="227" y="5"/>
                        <a:pt x="201" y="16"/>
                      </a:cubicBezTo>
                      <a:cubicBezTo>
                        <a:pt x="68" y="49"/>
                        <a:pt x="1" y="183"/>
                        <a:pt x="34" y="316"/>
                      </a:cubicBezTo>
                      <a:cubicBezTo>
                        <a:pt x="53" y="385"/>
                        <a:pt x="83" y="413"/>
                        <a:pt x="116" y="413"/>
                      </a:cubicBezTo>
                      <a:cubicBezTo>
                        <a:pt x="246" y="413"/>
                        <a:pt x="431" y="1"/>
                        <a:pt x="26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85" name="Google Shape;21885;p61"/>
                <p:cNvSpPr/>
                <p:nvPr/>
              </p:nvSpPr>
              <p:spPr>
                <a:xfrm>
                  <a:off x="6497825" y="4844025"/>
                  <a:ext cx="13775" cy="1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1" h="479" extrusionOk="0">
                      <a:moveTo>
                        <a:pt x="263" y="0"/>
                      </a:moveTo>
                      <a:cubicBezTo>
                        <a:pt x="167" y="0"/>
                        <a:pt x="69" y="50"/>
                        <a:pt x="34" y="155"/>
                      </a:cubicBezTo>
                      <a:cubicBezTo>
                        <a:pt x="0" y="288"/>
                        <a:pt x="34" y="421"/>
                        <a:pt x="167" y="455"/>
                      </a:cubicBezTo>
                      <a:cubicBezTo>
                        <a:pt x="200" y="471"/>
                        <a:pt x="233" y="479"/>
                        <a:pt x="265" y="479"/>
                      </a:cubicBezTo>
                      <a:cubicBezTo>
                        <a:pt x="425" y="479"/>
                        <a:pt x="551" y="288"/>
                        <a:pt x="467" y="121"/>
                      </a:cubicBezTo>
                      <a:cubicBezTo>
                        <a:pt x="436" y="42"/>
                        <a:pt x="351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86" name="Google Shape;21886;p61"/>
                <p:cNvSpPr/>
                <p:nvPr/>
              </p:nvSpPr>
              <p:spPr>
                <a:xfrm>
                  <a:off x="6503650" y="4755725"/>
                  <a:ext cx="14600" cy="1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486" extrusionOk="0">
                      <a:moveTo>
                        <a:pt x="265" y="1"/>
                      </a:moveTo>
                      <a:cubicBezTo>
                        <a:pt x="192" y="1"/>
                        <a:pt x="119" y="35"/>
                        <a:pt x="68" y="117"/>
                      </a:cubicBezTo>
                      <a:cubicBezTo>
                        <a:pt x="1" y="217"/>
                        <a:pt x="34" y="384"/>
                        <a:pt x="134" y="451"/>
                      </a:cubicBezTo>
                      <a:cubicBezTo>
                        <a:pt x="182" y="475"/>
                        <a:pt x="229" y="486"/>
                        <a:pt x="273" y="486"/>
                      </a:cubicBezTo>
                      <a:cubicBezTo>
                        <a:pt x="354" y="486"/>
                        <a:pt x="425" y="449"/>
                        <a:pt x="468" y="384"/>
                      </a:cubicBezTo>
                      <a:cubicBezTo>
                        <a:pt x="583" y="176"/>
                        <a:pt x="427" y="1"/>
                        <a:pt x="26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87" name="Google Shape;21887;p61"/>
                <p:cNvSpPr/>
                <p:nvPr/>
              </p:nvSpPr>
              <p:spPr>
                <a:xfrm>
                  <a:off x="6542025" y="4796050"/>
                  <a:ext cx="1337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500" extrusionOk="0">
                      <a:moveTo>
                        <a:pt x="268" y="1"/>
                      </a:moveTo>
                      <a:cubicBezTo>
                        <a:pt x="201" y="1"/>
                        <a:pt x="136" y="34"/>
                        <a:pt x="100" y="106"/>
                      </a:cubicBezTo>
                      <a:cubicBezTo>
                        <a:pt x="0" y="172"/>
                        <a:pt x="0" y="339"/>
                        <a:pt x="100" y="439"/>
                      </a:cubicBezTo>
                      <a:cubicBezTo>
                        <a:pt x="142" y="481"/>
                        <a:pt x="196" y="500"/>
                        <a:pt x="249" y="500"/>
                      </a:cubicBezTo>
                      <a:cubicBezTo>
                        <a:pt x="323" y="500"/>
                        <a:pt x="395" y="464"/>
                        <a:pt x="434" y="406"/>
                      </a:cubicBezTo>
                      <a:cubicBezTo>
                        <a:pt x="534" y="306"/>
                        <a:pt x="534" y="139"/>
                        <a:pt x="434" y="72"/>
                      </a:cubicBezTo>
                      <a:cubicBezTo>
                        <a:pt x="388" y="26"/>
                        <a:pt x="327" y="1"/>
                        <a:pt x="26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88" name="Google Shape;21888;p61"/>
                <p:cNvSpPr/>
                <p:nvPr/>
              </p:nvSpPr>
              <p:spPr>
                <a:xfrm>
                  <a:off x="6597250" y="4759025"/>
                  <a:ext cx="140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" h="487" extrusionOk="0">
                      <a:moveTo>
                        <a:pt x="287" y="0"/>
                      </a:moveTo>
                      <a:cubicBezTo>
                        <a:pt x="176" y="0"/>
                        <a:pt x="66" y="80"/>
                        <a:pt x="26" y="219"/>
                      </a:cubicBezTo>
                      <a:cubicBezTo>
                        <a:pt x="1" y="372"/>
                        <a:pt x="132" y="486"/>
                        <a:pt x="285" y="486"/>
                      </a:cubicBezTo>
                      <a:cubicBezTo>
                        <a:pt x="331" y="486"/>
                        <a:pt x="380" y="476"/>
                        <a:pt x="427" y="452"/>
                      </a:cubicBezTo>
                      <a:cubicBezTo>
                        <a:pt x="527" y="352"/>
                        <a:pt x="560" y="219"/>
                        <a:pt x="493" y="119"/>
                      </a:cubicBezTo>
                      <a:cubicBezTo>
                        <a:pt x="439" y="38"/>
                        <a:pt x="363" y="0"/>
                        <a:pt x="28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89" name="Google Shape;21889;p61"/>
                <p:cNvSpPr/>
                <p:nvPr/>
              </p:nvSpPr>
              <p:spPr>
                <a:xfrm>
                  <a:off x="6373650" y="4648275"/>
                  <a:ext cx="14125" cy="1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471" extrusionOk="0">
                      <a:moveTo>
                        <a:pt x="304" y="0"/>
                      </a:moveTo>
                      <a:cubicBezTo>
                        <a:pt x="205" y="0"/>
                        <a:pt x="115" y="44"/>
                        <a:pt x="64" y="146"/>
                      </a:cubicBezTo>
                      <a:cubicBezTo>
                        <a:pt x="1" y="335"/>
                        <a:pt x="163" y="471"/>
                        <a:pt x="316" y="471"/>
                      </a:cubicBezTo>
                      <a:cubicBezTo>
                        <a:pt x="406" y="471"/>
                        <a:pt x="494" y="424"/>
                        <a:pt x="531" y="312"/>
                      </a:cubicBezTo>
                      <a:cubicBezTo>
                        <a:pt x="564" y="179"/>
                        <a:pt x="498" y="46"/>
                        <a:pt x="397" y="12"/>
                      </a:cubicBezTo>
                      <a:cubicBezTo>
                        <a:pt x="366" y="4"/>
                        <a:pt x="334" y="0"/>
                        <a:pt x="30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90" name="Google Shape;21890;p61"/>
                <p:cNvSpPr/>
                <p:nvPr/>
              </p:nvSpPr>
              <p:spPr>
                <a:xfrm>
                  <a:off x="6077525" y="4779175"/>
                  <a:ext cx="14700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482" extrusionOk="0">
                      <a:moveTo>
                        <a:pt x="280" y="0"/>
                      </a:moveTo>
                      <a:cubicBezTo>
                        <a:pt x="254" y="0"/>
                        <a:pt x="227" y="4"/>
                        <a:pt x="201" y="13"/>
                      </a:cubicBezTo>
                      <a:cubicBezTo>
                        <a:pt x="67" y="47"/>
                        <a:pt x="0" y="180"/>
                        <a:pt x="34" y="314"/>
                      </a:cubicBezTo>
                      <a:cubicBezTo>
                        <a:pt x="70" y="422"/>
                        <a:pt x="165" y="481"/>
                        <a:pt x="265" y="481"/>
                      </a:cubicBezTo>
                      <a:cubicBezTo>
                        <a:pt x="350" y="481"/>
                        <a:pt x="440" y="439"/>
                        <a:pt x="501" y="347"/>
                      </a:cubicBezTo>
                      <a:cubicBezTo>
                        <a:pt x="587" y="174"/>
                        <a:pt x="449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91" name="Google Shape;21891;p61"/>
                <p:cNvSpPr/>
                <p:nvPr/>
              </p:nvSpPr>
              <p:spPr>
                <a:xfrm>
                  <a:off x="6213475" y="4808550"/>
                  <a:ext cx="14625" cy="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346" extrusionOk="0">
                      <a:moveTo>
                        <a:pt x="480" y="1"/>
                      </a:moveTo>
                      <a:cubicBezTo>
                        <a:pt x="314" y="1"/>
                        <a:pt x="0" y="267"/>
                        <a:pt x="266" y="339"/>
                      </a:cubicBezTo>
                      <a:cubicBezTo>
                        <a:pt x="284" y="344"/>
                        <a:pt x="302" y="346"/>
                        <a:pt x="319" y="346"/>
                      </a:cubicBezTo>
                      <a:cubicBezTo>
                        <a:pt x="433" y="346"/>
                        <a:pt x="538" y="255"/>
                        <a:pt x="567" y="139"/>
                      </a:cubicBezTo>
                      <a:cubicBezTo>
                        <a:pt x="585" y="39"/>
                        <a:pt x="543" y="1"/>
                        <a:pt x="48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92" name="Google Shape;21892;p61"/>
                <p:cNvSpPr/>
                <p:nvPr/>
              </p:nvSpPr>
              <p:spPr>
                <a:xfrm>
                  <a:off x="6312250" y="4734175"/>
                  <a:ext cx="15475" cy="1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480" extrusionOk="0">
                      <a:moveTo>
                        <a:pt x="314" y="0"/>
                      </a:moveTo>
                      <a:cubicBezTo>
                        <a:pt x="142" y="0"/>
                        <a:pt x="1" y="199"/>
                        <a:pt x="118" y="346"/>
                      </a:cubicBezTo>
                      <a:cubicBezTo>
                        <a:pt x="140" y="435"/>
                        <a:pt x="222" y="479"/>
                        <a:pt x="303" y="479"/>
                      </a:cubicBezTo>
                      <a:cubicBezTo>
                        <a:pt x="344" y="479"/>
                        <a:pt x="385" y="468"/>
                        <a:pt x="418" y="446"/>
                      </a:cubicBezTo>
                      <a:cubicBezTo>
                        <a:pt x="619" y="346"/>
                        <a:pt x="585" y="79"/>
                        <a:pt x="385" y="12"/>
                      </a:cubicBezTo>
                      <a:cubicBezTo>
                        <a:pt x="361" y="4"/>
                        <a:pt x="337" y="0"/>
                        <a:pt x="31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93" name="Google Shape;21893;p61"/>
                <p:cNvSpPr/>
                <p:nvPr/>
              </p:nvSpPr>
              <p:spPr>
                <a:xfrm>
                  <a:off x="6189150" y="4662400"/>
                  <a:ext cx="17775" cy="1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496" extrusionOk="0">
                      <a:moveTo>
                        <a:pt x="357" y="0"/>
                      </a:moveTo>
                      <a:cubicBezTo>
                        <a:pt x="111" y="0"/>
                        <a:pt x="1" y="391"/>
                        <a:pt x="272" y="481"/>
                      </a:cubicBezTo>
                      <a:cubicBezTo>
                        <a:pt x="304" y="491"/>
                        <a:pt x="334" y="495"/>
                        <a:pt x="362" y="495"/>
                      </a:cubicBezTo>
                      <a:cubicBezTo>
                        <a:pt x="627" y="495"/>
                        <a:pt x="710" y="105"/>
                        <a:pt x="439" y="14"/>
                      </a:cubicBezTo>
                      <a:cubicBezTo>
                        <a:pt x="410" y="5"/>
                        <a:pt x="383" y="0"/>
                        <a:pt x="35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94" name="Google Shape;21894;p61"/>
                <p:cNvSpPr/>
                <p:nvPr/>
              </p:nvSpPr>
              <p:spPr>
                <a:xfrm>
                  <a:off x="6111725" y="4753875"/>
                  <a:ext cx="15500" cy="1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" h="486" extrusionOk="0">
                      <a:moveTo>
                        <a:pt x="279" y="0"/>
                      </a:moveTo>
                      <a:cubicBezTo>
                        <a:pt x="231" y="0"/>
                        <a:pt x="181" y="17"/>
                        <a:pt x="133" y="58"/>
                      </a:cubicBezTo>
                      <a:cubicBezTo>
                        <a:pt x="0" y="125"/>
                        <a:pt x="0" y="291"/>
                        <a:pt x="67" y="392"/>
                      </a:cubicBezTo>
                      <a:cubicBezTo>
                        <a:pt x="125" y="450"/>
                        <a:pt x="194" y="485"/>
                        <a:pt x="268" y="485"/>
                      </a:cubicBezTo>
                      <a:cubicBezTo>
                        <a:pt x="322" y="485"/>
                        <a:pt x="378" y="467"/>
                        <a:pt x="434" y="425"/>
                      </a:cubicBezTo>
                      <a:cubicBezTo>
                        <a:pt x="620" y="265"/>
                        <a:pt x="467" y="0"/>
                        <a:pt x="27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95" name="Google Shape;21895;p61"/>
                <p:cNvSpPr/>
                <p:nvPr/>
              </p:nvSpPr>
              <p:spPr>
                <a:xfrm>
                  <a:off x="6199300" y="4781025"/>
                  <a:ext cx="14625" cy="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347" extrusionOk="0">
                      <a:moveTo>
                        <a:pt x="480" y="1"/>
                      </a:moveTo>
                      <a:cubicBezTo>
                        <a:pt x="314" y="1"/>
                        <a:pt x="0" y="267"/>
                        <a:pt x="266" y="340"/>
                      </a:cubicBezTo>
                      <a:cubicBezTo>
                        <a:pt x="284" y="344"/>
                        <a:pt x="301" y="346"/>
                        <a:pt x="319" y="346"/>
                      </a:cubicBezTo>
                      <a:cubicBezTo>
                        <a:pt x="433" y="346"/>
                        <a:pt x="538" y="255"/>
                        <a:pt x="567" y="139"/>
                      </a:cubicBezTo>
                      <a:cubicBezTo>
                        <a:pt x="585" y="39"/>
                        <a:pt x="543" y="1"/>
                        <a:pt x="48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96" name="Google Shape;21896;p61"/>
                <p:cNvSpPr/>
                <p:nvPr/>
              </p:nvSpPr>
              <p:spPr>
                <a:xfrm>
                  <a:off x="6266350" y="4691625"/>
                  <a:ext cx="15500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" h="489" extrusionOk="0">
                      <a:moveTo>
                        <a:pt x="357" y="0"/>
                      </a:moveTo>
                      <a:cubicBezTo>
                        <a:pt x="176" y="0"/>
                        <a:pt x="1" y="236"/>
                        <a:pt x="153" y="413"/>
                      </a:cubicBezTo>
                      <a:cubicBezTo>
                        <a:pt x="203" y="463"/>
                        <a:pt x="270" y="488"/>
                        <a:pt x="336" y="488"/>
                      </a:cubicBezTo>
                      <a:cubicBezTo>
                        <a:pt x="403" y="488"/>
                        <a:pt x="470" y="463"/>
                        <a:pt x="520" y="413"/>
                      </a:cubicBezTo>
                      <a:cubicBezTo>
                        <a:pt x="587" y="313"/>
                        <a:pt x="620" y="180"/>
                        <a:pt x="520" y="80"/>
                      </a:cubicBezTo>
                      <a:cubicBezTo>
                        <a:pt x="472" y="24"/>
                        <a:pt x="414" y="0"/>
                        <a:pt x="35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97" name="Google Shape;21897;p61"/>
                <p:cNvSpPr/>
                <p:nvPr/>
              </p:nvSpPr>
              <p:spPr>
                <a:xfrm>
                  <a:off x="6097575" y="4607500"/>
                  <a:ext cx="14175" cy="1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" h="476" extrusionOk="0">
                      <a:moveTo>
                        <a:pt x="308" y="0"/>
                      </a:moveTo>
                      <a:cubicBezTo>
                        <a:pt x="211" y="0"/>
                        <a:pt x="93" y="60"/>
                        <a:pt x="66" y="142"/>
                      </a:cubicBezTo>
                      <a:cubicBezTo>
                        <a:pt x="1" y="337"/>
                        <a:pt x="161" y="476"/>
                        <a:pt x="309" y="476"/>
                      </a:cubicBezTo>
                      <a:cubicBezTo>
                        <a:pt x="388" y="476"/>
                        <a:pt x="464" y="436"/>
                        <a:pt x="499" y="342"/>
                      </a:cubicBezTo>
                      <a:cubicBezTo>
                        <a:pt x="566" y="209"/>
                        <a:pt x="499" y="75"/>
                        <a:pt x="366" y="9"/>
                      </a:cubicBezTo>
                      <a:cubicBezTo>
                        <a:pt x="348" y="3"/>
                        <a:pt x="328" y="0"/>
                        <a:pt x="30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98" name="Google Shape;21898;p61"/>
                <p:cNvSpPr/>
                <p:nvPr/>
              </p:nvSpPr>
              <p:spPr>
                <a:xfrm>
                  <a:off x="5980775" y="4731600"/>
                  <a:ext cx="1317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" h="500" extrusionOk="0">
                      <a:moveTo>
                        <a:pt x="267" y="0"/>
                      </a:moveTo>
                      <a:cubicBezTo>
                        <a:pt x="222" y="0"/>
                        <a:pt x="176" y="15"/>
                        <a:pt x="134" y="48"/>
                      </a:cubicBezTo>
                      <a:cubicBezTo>
                        <a:pt x="34" y="148"/>
                        <a:pt x="1" y="282"/>
                        <a:pt x="68" y="415"/>
                      </a:cubicBezTo>
                      <a:cubicBezTo>
                        <a:pt x="114" y="474"/>
                        <a:pt x="182" y="499"/>
                        <a:pt x="250" y="499"/>
                      </a:cubicBezTo>
                      <a:cubicBezTo>
                        <a:pt x="375" y="499"/>
                        <a:pt x="501" y="412"/>
                        <a:pt x="501" y="282"/>
                      </a:cubicBezTo>
                      <a:cubicBezTo>
                        <a:pt x="526" y="132"/>
                        <a:pt x="401" y="0"/>
                        <a:pt x="26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99" name="Google Shape;21899;p61"/>
                <p:cNvSpPr/>
                <p:nvPr/>
              </p:nvSpPr>
              <p:spPr>
                <a:xfrm>
                  <a:off x="6082525" y="4748425"/>
                  <a:ext cx="133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3" extrusionOk="0">
                      <a:moveTo>
                        <a:pt x="266" y="1"/>
                      </a:moveTo>
                      <a:cubicBezTo>
                        <a:pt x="158" y="1"/>
                        <a:pt x="62" y="65"/>
                        <a:pt x="34" y="176"/>
                      </a:cubicBezTo>
                      <a:cubicBezTo>
                        <a:pt x="1" y="309"/>
                        <a:pt x="67" y="443"/>
                        <a:pt x="201" y="476"/>
                      </a:cubicBezTo>
                      <a:cubicBezTo>
                        <a:pt x="219" y="481"/>
                        <a:pt x="236" y="483"/>
                        <a:pt x="254" y="483"/>
                      </a:cubicBezTo>
                      <a:cubicBezTo>
                        <a:pt x="368" y="483"/>
                        <a:pt x="472" y="396"/>
                        <a:pt x="501" y="309"/>
                      </a:cubicBezTo>
                      <a:cubicBezTo>
                        <a:pt x="534" y="176"/>
                        <a:pt x="468" y="42"/>
                        <a:pt x="334" y="9"/>
                      </a:cubicBezTo>
                      <a:cubicBezTo>
                        <a:pt x="311" y="3"/>
                        <a:pt x="288" y="1"/>
                        <a:pt x="26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00" name="Google Shape;21900;p61"/>
                <p:cNvSpPr/>
                <p:nvPr/>
              </p:nvSpPr>
              <p:spPr>
                <a:xfrm>
                  <a:off x="6136350" y="4683150"/>
                  <a:ext cx="14575" cy="1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61" extrusionOk="0">
                      <a:moveTo>
                        <a:pt x="328" y="0"/>
                      </a:moveTo>
                      <a:cubicBezTo>
                        <a:pt x="147" y="0"/>
                        <a:pt x="0" y="211"/>
                        <a:pt x="149" y="385"/>
                      </a:cubicBezTo>
                      <a:cubicBezTo>
                        <a:pt x="199" y="435"/>
                        <a:pt x="266" y="460"/>
                        <a:pt x="328" y="460"/>
                      </a:cubicBezTo>
                      <a:cubicBezTo>
                        <a:pt x="391" y="460"/>
                        <a:pt x="449" y="435"/>
                        <a:pt x="483" y="385"/>
                      </a:cubicBezTo>
                      <a:cubicBezTo>
                        <a:pt x="583" y="318"/>
                        <a:pt x="583" y="152"/>
                        <a:pt x="516" y="85"/>
                      </a:cubicBezTo>
                      <a:cubicBezTo>
                        <a:pt x="456" y="25"/>
                        <a:pt x="390" y="0"/>
                        <a:pt x="32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01" name="Google Shape;21901;p61"/>
                <p:cNvSpPr/>
                <p:nvPr/>
              </p:nvSpPr>
              <p:spPr>
                <a:xfrm>
                  <a:off x="5972675" y="4545325"/>
                  <a:ext cx="15650" cy="1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498" extrusionOk="0">
                      <a:moveTo>
                        <a:pt x="310" y="0"/>
                      </a:moveTo>
                      <a:cubicBezTo>
                        <a:pt x="236" y="0"/>
                        <a:pt x="164" y="36"/>
                        <a:pt x="125" y="94"/>
                      </a:cubicBezTo>
                      <a:cubicBezTo>
                        <a:pt x="0" y="281"/>
                        <a:pt x="138" y="497"/>
                        <a:pt x="320" y="497"/>
                      </a:cubicBezTo>
                      <a:cubicBezTo>
                        <a:pt x="332" y="497"/>
                        <a:pt x="345" y="496"/>
                        <a:pt x="358" y="494"/>
                      </a:cubicBezTo>
                      <a:cubicBezTo>
                        <a:pt x="592" y="428"/>
                        <a:pt x="625" y="161"/>
                        <a:pt x="458" y="61"/>
                      </a:cubicBezTo>
                      <a:cubicBezTo>
                        <a:pt x="416" y="19"/>
                        <a:pt x="363" y="0"/>
                        <a:pt x="31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02" name="Google Shape;21902;p61"/>
                <p:cNvSpPr/>
                <p:nvPr/>
              </p:nvSpPr>
              <p:spPr>
                <a:xfrm>
                  <a:off x="5663900" y="4575875"/>
                  <a:ext cx="11700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474" extrusionOk="0">
                      <a:moveTo>
                        <a:pt x="193" y="1"/>
                      </a:moveTo>
                      <a:cubicBezTo>
                        <a:pt x="80" y="1"/>
                        <a:pt x="0" y="120"/>
                        <a:pt x="0" y="240"/>
                      </a:cubicBezTo>
                      <a:cubicBezTo>
                        <a:pt x="0" y="373"/>
                        <a:pt x="100" y="473"/>
                        <a:pt x="234" y="473"/>
                      </a:cubicBezTo>
                      <a:cubicBezTo>
                        <a:pt x="367" y="473"/>
                        <a:pt x="467" y="373"/>
                        <a:pt x="467" y="240"/>
                      </a:cubicBezTo>
                      <a:cubicBezTo>
                        <a:pt x="467" y="120"/>
                        <a:pt x="387" y="1"/>
                        <a:pt x="275" y="1"/>
                      </a:cubicBezTo>
                      <a:cubicBezTo>
                        <a:pt x="262" y="1"/>
                        <a:pt x="248" y="3"/>
                        <a:pt x="234" y="6"/>
                      </a:cubicBezTo>
                      <a:cubicBezTo>
                        <a:pt x="220" y="3"/>
                        <a:pt x="206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03" name="Google Shape;21903;p61"/>
                <p:cNvSpPr/>
                <p:nvPr/>
              </p:nvSpPr>
              <p:spPr>
                <a:xfrm>
                  <a:off x="5740825" y="4697700"/>
                  <a:ext cx="15650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481" extrusionOk="0">
                      <a:moveTo>
                        <a:pt x="320" y="0"/>
                      </a:moveTo>
                      <a:cubicBezTo>
                        <a:pt x="138" y="0"/>
                        <a:pt x="1" y="214"/>
                        <a:pt x="126" y="370"/>
                      </a:cubicBezTo>
                      <a:cubicBezTo>
                        <a:pt x="165" y="448"/>
                        <a:pt x="238" y="481"/>
                        <a:pt x="312" y="481"/>
                      </a:cubicBezTo>
                      <a:cubicBezTo>
                        <a:pt x="365" y="481"/>
                        <a:pt x="418" y="465"/>
                        <a:pt x="459" y="437"/>
                      </a:cubicBezTo>
                      <a:cubicBezTo>
                        <a:pt x="626" y="304"/>
                        <a:pt x="593" y="37"/>
                        <a:pt x="359" y="3"/>
                      </a:cubicBezTo>
                      <a:cubicBezTo>
                        <a:pt x="346" y="1"/>
                        <a:pt x="333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04" name="Google Shape;21904;p61"/>
                <p:cNvSpPr/>
                <p:nvPr/>
              </p:nvSpPr>
              <p:spPr>
                <a:xfrm>
                  <a:off x="5898225" y="4665075"/>
                  <a:ext cx="12525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75" extrusionOk="0">
                      <a:moveTo>
                        <a:pt x="285" y="1"/>
                      </a:moveTo>
                      <a:cubicBezTo>
                        <a:pt x="269" y="1"/>
                        <a:pt x="252" y="3"/>
                        <a:pt x="234" y="7"/>
                      </a:cubicBezTo>
                      <a:cubicBezTo>
                        <a:pt x="101" y="7"/>
                        <a:pt x="1" y="107"/>
                        <a:pt x="1" y="241"/>
                      </a:cubicBezTo>
                      <a:cubicBezTo>
                        <a:pt x="34" y="374"/>
                        <a:pt x="134" y="474"/>
                        <a:pt x="267" y="474"/>
                      </a:cubicBezTo>
                      <a:cubicBezTo>
                        <a:pt x="401" y="474"/>
                        <a:pt x="501" y="341"/>
                        <a:pt x="501" y="208"/>
                      </a:cubicBezTo>
                      <a:cubicBezTo>
                        <a:pt x="472" y="92"/>
                        <a:pt x="393" y="1"/>
                        <a:pt x="28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05" name="Google Shape;21905;p61"/>
                <p:cNvSpPr/>
                <p:nvPr/>
              </p:nvSpPr>
              <p:spPr>
                <a:xfrm>
                  <a:off x="5876550" y="4570700"/>
                  <a:ext cx="15525" cy="1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" h="494" extrusionOk="0">
                      <a:moveTo>
                        <a:pt x="294" y="1"/>
                      </a:moveTo>
                      <a:cubicBezTo>
                        <a:pt x="263" y="1"/>
                        <a:pt x="232" y="5"/>
                        <a:pt x="200" y="13"/>
                      </a:cubicBezTo>
                      <a:cubicBezTo>
                        <a:pt x="0" y="113"/>
                        <a:pt x="34" y="413"/>
                        <a:pt x="234" y="480"/>
                      </a:cubicBezTo>
                      <a:cubicBezTo>
                        <a:pt x="261" y="489"/>
                        <a:pt x="287" y="493"/>
                        <a:pt x="314" y="493"/>
                      </a:cubicBezTo>
                      <a:cubicBezTo>
                        <a:pt x="482" y="493"/>
                        <a:pt x="621" y="320"/>
                        <a:pt x="534" y="146"/>
                      </a:cubicBezTo>
                      <a:cubicBezTo>
                        <a:pt x="483" y="44"/>
                        <a:pt x="393" y="1"/>
                        <a:pt x="29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06" name="Google Shape;21906;p61"/>
                <p:cNvSpPr/>
                <p:nvPr/>
              </p:nvSpPr>
              <p:spPr>
                <a:xfrm>
                  <a:off x="5769225" y="4569300"/>
                  <a:ext cx="1477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503" extrusionOk="0">
                      <a:moveTo>
                        <a:pt x="327" y="1"/>
                      </a:moveTo>
                      <a:cubicBezTo>
                        <a:pt x="53" y="1"/>
                        <a:pt x="1" y="438"/>
                        <a:pt x="290" y="503"/>
                      </a:cubicBezTo>
                      <a:cubicBezTo>
                        <a:pt x="424" y="503"/>
                        <a:pt x="557" y="403"/>
                        <a:pt x="557" y="269"/>
                      </a:cubicBezTo>
                      <a:cubicBezTo>
                        <a:pt x="591" y="136"/>
                        <a:pt x="491" y="36"/>
                        <a:pt x="357" y="2"/>
                      </a:cubicBezTo>
                      <a:cubicBezTo>
                        <a:pt x="347" y="1"/>
                        <a:pt x="337" y="1"/>
                        <a:pt x="32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07" name="Google Shape;21907;p61"/>
                <p:cNvSpPr/>
                <p:nvPr/>
              </p:nvSpPr>
              <p:spPr>
                <a:xfrm>
                  <a:off x="5721825" y="4680475"/>
                  <a:ext cx="15075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" h="484" extrusionOk="0">
                      <a:moveTo>
                        <a:pt x="298" y="0"/>
                      </a:moveTo>
                      <a:cubicBezTo>
                        <a:pt x="209" y="0"/>
                        <a:pt x="122" y="47"/>
                        <a:pt x="85" y="159"/>
                      </a:cubicBezTo>
                      <a:cubicBezTo>
                        <a:pt x="1" y="348"/>
                        <a:pt x="155" y="484"/>
                        <a:pt x="305" y="484"/>
                      </a:cubicBezTo>
                      <a:cubicBezTo>
                        <a:pt x="394" y="484"/>
                        <a:pt x="482" y="437"/>
                        <a:pt x="519" y="325"/>
                      </a:cubicBezTo>
                      <a:cubicBezTo>
                        <a:pt x="603" y="136"/>
                        <a:pt x="449" y="0"/>
                        <a:pt x="29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08" name="Google Shape;21908;p61"/>
                <p:cNvSpPr/>
                <p:nvPr/>
              </p:nvSpPr>
              <p:spPr>
                <a:xfrm>
                  <a:off x="5857375" y="4686900"/>
                  <a:ext cx="13175" cy="1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" h="504" extrusionOk="0">
                      <a:moveTo>
                        <a:pt x="289" y="0"/>
                      </a:moveTo>
                      <a:cubicBezTo>
                        <a:pt x="282" y="0"/>
                        <a:pt x="275" y="1"/>
                        <a:pt x="267" y="2"/>
                      </a:cubicBezTo>
                      <a:cubicBezTo>
                        <a:pt x="134" y="2"/>
                        <a:pt x="33" y="102"/>
                        <a:pt x="33" y="235"/>
                      </a:cubicBezTo>
                      <a:cubicBezTo>
                        <a:pt x="0" y="369"/>
                        <a:pt x="134" y="502"/>
                        <a:pt x="267" y="502"/>
                      </a:cubicBezTo>
                      <a:cubicBezTo>
                        <a:pt x="275" y="503"/>
                        <a:pt x="282" y="503"/>
                        <a:pt x="289" y="503"/>
                      </a:cubicBezTo>
                      <a:cubicBezTo>
                        <a:pt x="526" y="503"/>
                        <a:pt x="526" y="0"/>
                        <a:pt x="28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09" name="Google Shape;21909;p61"/>
                <p:cNvSpPr/>
                <p:nvPr/>
              </p:nvSpPr>
              <p:spPr>
                <a:xfrm>
                  <a:off x="6004125" y="4545000"/>
                  <a:ext cx="16300" cy="1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476" extrusionOk="0">
                      <a:moveTo>
                        <a:pt x="298" y="1"/>
                      </a:moveTo>
                      <a:cubicBezTo>
                        <a:pt x="256" y="1"/>
                        <a:pt x="212" y="13"/>
                        <a:pt x="168" y="40"/>
                      </a:cubicBezTo>
                      <a:cubicBezTo>
                        <a:pt x="34" y="107"/>
                        <a:pt x="1" y="274"/>
                        <a:pt x="68" y="374"/>
                      </a:cubicBezTo>
                      <a:cubicBezTo>
                        <a:pt x="132" y="438"/>
                        <a:pt x="211" y="475"/>
                        <a:pt x="285" y="475"/>
                      </a:cubicBezTo>
                      <a:cubicBezTo>
                        <a:pt x="326" y="475"/>
                        <a:pt x="366" y="464"/>
                        <a:pt x="401" y="441"/>
                      </a:cubicBezTo>
                      <a:lnTo>
                        <a:pt x="401" y="474"/>
                      </a:lnTo>
                      <a:cubicBezTo>
                        <a:pt x="652" y="307"/>
                        <a:pt x="507" y="1"/>
                        <a:pt x="29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10" name="Google Shape;21910;p61"/>
                <p:cNvSpPr/>
                <p:nvPr/>
              </p:nvSpPr>
              <p:spPr>
                <a:xfrm>
                  <a:off x="5808225" y="4480725"/>
                  <a:ext cx="11650" cy="1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410" extrusionOk="0">
                      <a:moveTo>
                        <a:pt x="205" y="0"/>
                      </a:moveTo>
                      <a:cubicBezTo>
                        <a:pt x="1" y="0"/>
                        <a:pt x="183" y="410"/>
                        <a:pt x="331" y="410"/>
                      </a:cubicBezTo>
                      <a:cubicBezTo>
                        <a:pt x="369" y="410"/>
                        <a:pt x="406" y="381"/>
                        <a:pt x="432" y="310"/>
                      </a:cubicBezTo>
                      <a:cubicBezTo>
                        <a:pt x="465" y="176"/>
                        <a:pt x="365" y="43"/>
                        <a:pt x="265" y="9"/>
                      </a:cubicBezTo>
                      <a:cubicBezTo>
                        <a:pt x="242" y="3"/>
                        <a:pt x="222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11" name="Google Shape;21911;p61"/>
                <p:cNvSpPr/>
                <p:nvPr/>
              </p:nvSpPr>
              <p:spPr>
                <a:xfrm>
                  <a:off x="5604625" y="4579825"/>
                  <a:ext cx="17700" cy="1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" h="497" extrusionOk="0">
                      <a:moveTo>
                        <a:pt x="352" y="1"/>
                      </a:moveTo>
                      <a:cubicBezTo>
                        <a:pt x="326" y="1"/>
                        <a:pt x="298" y="5"/>
                        <a:pt x="270" y="15"/>
                      </a:cubicBezTo>
                      <a:cubicBezTo>
                        <a:pt x="0" y="135"/>
                        <a:pt x="107" y="497"/>
                        <a:pt x="349" y="497"/>
                      </a:cubicBezTo>
                      <a:cubicBezTo>
                        <a:pt x="377" y="497"/>
                        <a:pt x="406" y="492"/>
                        <a:pt x="437" y="482"/>
                      </a:cubicBezTo>
                      <a:cubicBezTo>
                        <a:pt x="708" y="391"/>
                        <a:pt x="598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12" name="Google Shape;21912;p61"/>
                <p:cNvSpPr/>
                <p:nvPr/>
              </p:nvSpPr>
              <p:spPr>
                <a:xfrm>
                  <a:off x="5700575" y="4601650"/>
                  <a:ext cx="15150" cy="1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" h="491" extrusionOk="0">
                      <a:moveTo>
                        <a:pt x="266" y="1"/>
                      </a:moveTo>
                      <a:cubicBezTo>
                        <a:pt x="158" y="1"/>
                        <a:pt x="62" y="65"/>
                        <a:pt x="34" y="176"/>
                      </a:cubicBezTo>
                      <a:cubicBezTo>
                        <a:pt x="1" y="309"/>
                        <a:pt x="68" y="443"/>
                        <a:pt x="201" y="476"/>
                      </a:cubicBezTo>
                      <a:cubicBezTo>
                        <a:pt x="230" y="486"/>
                        <a:pt x="257" y="490"/>
                        <a:pt x="283" y="490"/>
                      </a:cubicBezTo>
                      <a:cubicBezTo>
                        <a:pt x="523" y="490"/>
                        <a:pt x="606" y="100"/>
                        <a:pt x="335" y="9"/>
                      </a:cubicBezTo>
                      <a:cubicBezTo>
                        <a:pt x="312" y="3"/>
                        <a:pt x="289" y="1"/>
                        <a:pt x="26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13" name="Google Shape;21913;p61"/>
                <p:cNvSpPr/>
                <p:nvPr/>
              </p:nvSpPr>
              <p:spPr>
                <a:xfrm>
                  <a:off x="5727525" y="4513025"/>
                  <a:ext cx="14950" cy="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" h="328" extrusionOk="0">
                      <a:moveTo>
                        <a:pt x="482" y="1"/>
                      </a:moveTo>
                      <a:cubicBezTo>
                        <a:pt x="316" y="1"/>
                        <a:pt x="0" y="225"/>
                        <a:pt x="257" y="319"/>
                      </a:cubicBezTo>
                      <a:cubicBezTo>
                        <a:pt x="280" y="324"/>
                        <a:pt x="303" y="327"/>
                        <a:pt x="325" y="327"/>
                      </a:cubicBezTo>
                      <a:cubicBezTo>
                        <a:pt x="433" y="327"/>
                        <a:pt x="530" y="262"/>
                        <a:pt x="557" y="152"/>
                      </a:cubicBezTo>
                      <a:cubicBezTo>
                        <a:pt x="597" y="42"/>
                        <a:pt x="554" y="1"/>
                        <a:pt x="48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14" name="Google Shape;21914;p61"/>
                <p:cNvSpPr/>
                <p:nvPr/>
              </p:nvSpPr>
              <p:spPr>
                <a:xfrm>
                  <a:off x="5600675" y="4446750"/>
                  <a:ext cx="14875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505" extrusionOk="0">
                      <a:moveTo>
                        <a:pt x="297" y="1"/>
                      </a:moveTo>
                      <a:cubicBezTo>
                        <a:pt x="213" y="1"/>
                        <a:pt x="139" y="45"/>
                        <a:pt x="94" y="134"/>
                      </a:cubicBezTo>
                      <a:cubicBezTo>
                        <a:pt x="1" y="290"/>
                        <a:pt x="140" y="504"/>
                        <a:pt x="322" y="504"/>
                      </a:cubicBezTo>
                      <a:cubicBezTo>
                        <a:pt x="335" y="504"/>
                        <a:pt x="348" y="503"/>
                        <a:pt x="361" y="501"/>
                      </a:cubicBezTo>
                      <a:cubicBezTo>
                        <a:pt x="561" y="434"/>
                        <a:pt x="595" y="168"/>
                        <a:pt x="428" y="34"/>
                      </a:cubicBezTo>
                      <a:cubicBezTo>
                        <a:pt x="383" y="12"/>
                        <a:pt x="339" y="1"/>
                        <a:pt x="29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15" name="Google Shape;21915;p61"/>
                <p:cNvSpPr/>
                <p:nvPr/>
              </p:nvSpPr>
              <p:spPr>
                <a:xfrm>
                  <a:off x="5467925" y="4506575"/>
                  <a:ext cx="133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3" extrusionOk="0">
                      <a:moveTo>
                        <a:pt x="269" y="1"/>
                      </a:moveTo>
                      <a:cubicBezTo>
                        <a:pt x="246" y="1"/>
                        <a:pt x="223" y="4"/>
                        <a:pt x="200" y="9"/>
                      </a:cubicBezTo>
                      <a:cubicBezTo>
                        <a:pt x="67" y="43"/>
                        <a:pt x="0" y="176"/>
                        <a:pt x="34" y="276"/>
                      </a:cubicBezTo>
                      <a:cubicBezTo>
                        <a:pt x="63" y="392"/>
                        <a:pt x="167" y="483"/>
                        <a:pt x="281" y="483"/>
                      </a:cubicBezTo>
                      <a:cubicBezTo>
                        <a:pt x="299" y="483"/>
                        <a:pt x="316" y="481"/>
                        <a:pt x="334" y="476"/>
                      </a:cubicBezTo>
                      <a:cubicBezTo>
                        <a:pt x="434" y="410"/>
                        <a:pt x="534" y="276"/>
                        <a:pt x="501" y="176"/>
                      </a:cubicBezTo>
                      <a:cubicBezTo>
                        <a:pt x="473" y="66"/>
                        <a:pt x="377" y="1"/>
                        <a:pt x="26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16" name="Google Shape;21916;p61"/>
                <p:cNvSpPr/>
                <p:nvPr/>
              </p:nvSpPr>
              <p:spPr>
                <a:xfrm>
                  <a:off x="5484600" y="4547650"/>
                  <a:ext cx="14200" cy="1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95" extrusionOk="0">
                      <a:moveTo>
                        <a:pt x="298" y="1"/>
                      </a:moveTo>
                      <a:cubicBezTo>
                        <a:pt x="256" y="1"/>
                        <a:pt x="212" y="12"/>
                        <a:pt x="167" y="34"/>
                      </a:cubicBezTo>
                      <a:cubicBezTo>
                        <a:pt x="67" y="101"/>
                        <a:pt x="0" y="234"/>
                        <a:pt x="67" y="335"/>
                      </a:cubicBezTo>
                      <a:cubicBezTo>
                        <a:pt x="116" y="432"/>
                        <a:pt x="201" y="494"/>
                        <a:pt x="295" y="494"/>
                      </a:cubicBezTo>
                      <a:cubicBezTo>
                        <a:pt x="329" y="494"/>
                        <a:pt x="365" y="486"/>
                        <a:pt x="401" y="468"/>
                      </a:cubicBezTo>
                      <a:cubicBezTo>
                        <a:pt x="501" y="401"/>
                        <a:pt x="568" y="268"/>
                        <a:pt x="501" y="134"/>
                      </a:cubicBezTo>
                      <a:cubicBezTo>
                        <a:pt x="456" y="45"/>
                        <a:pt x="382" y="1"/>
                        <a:pt x="29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17" name="Google Shape;21917;p61"/>
                <p:cNvSpPr/>
                <p:nvPr/>
              </p:nvSpPr>
              <p:spPr>
                <a:xfrm>
                  <a:off x="5573125" y="4477725"/>
                  <a:ext cx="1407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465" extrusionOk="0">
                      <a:moveTo>
                        <a:pt x="318" y="0"/>
                      </a:moveTo>
                      <a:cubicBezTo>
                        <a:pt x="159" y="0"/>
                        <a:pt x="0" y="173"/>
                        <a:pt x="95" y="363"/>
                      </a:cubicBezTo>
                      <a:cubicBezTo>
                        <a:pt x="138" y="428"/>
                        <a:pt x="209" y="464"/>
                        <a:pt x="290" y="464"/>
                      </a:cubicBezTo>
                      <a:cubicBezTo>
                        <a:pt x="334" y="464"/>
                        <a:pt x="382" y="453"/>
                        <a:pt x="429" y="430"/>
                      </a:cubicBezTo>
                      <a:cubicBezTo>
                        <a:pt x="529" y="363"/>
                        <a:pt x="562" y="229"/>
                        <a:pt x="496" y="96"/>
                      </a:cubicBezTo>
                      <a:cubicBezTo>
                        <a:pt x="447" y="29"/>
                        <a:pt x="383" y="0"/>
                        <a:pt x="31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18" name="Google Shape;21918;p61"/>
                <p:cNvSpPr/>
                <p:nvPr/>
              </p:nvSpPr>
              <p:spPr>
                <a:xfrm>
                  <a:off x="5553825" y="4380225"/>
                  <a:ext cx="14725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87" extrusionOk="0">
                      <a:moveTo>
                        <a:pt x="339" y="0"/>
                      </a:moveTo>
                      <a:cubicBezTo>
                        <a:pt x="305" y="0"/>
                        <a:pt x="269" y="9"/>
                        <a:pt x="234" y="27"/>
                      </a:cubicBezTo>
                      <a:cubicBezTo>
                        <a:pt x="33" y="60"/>
                        <a:pt x="0" y="360"/>
                        <a:pt x="200" y="460"/>
                      </a:cubicBezTo>
                      <a:cubicBezTo>
                        <a:pt x="231" y="479"/>
                        <a:pt x="264" y="487"/>
                        <a:pt x="297" y="487"/>
                      </a:cubicBezTo>
                      <a:cubicBezTo>
                        <a:pt x="443" y="487"/>
                        <a:pt x="588" y="323"/>
                        <a:pt x="534" y="160"/>
                      </a:cubicBezTo>
                      <a:cubicBezTo>
                        <a:pt x="509" y="62"/>
                        <a:pt x="431" y="0"/>
                        <a:pt x="33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19" name="Google Shape;21919;p61"/>
                <p:cNvSpPr/>
                <p:nvPr/>
              </p:nvSpPr>
              <p:spPr>
                <a:xfrm>
                  <a:off x="5438100" y="4367375"/>
                  <a:ext cx="14000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" h="503" extrusionOk="0">
                      <a:moveTo>
                        <a:pt x="275" y="0"/>
                      </a:moveTo>
                      <a:cubicBezTo>
                        <a:pt x="167" y="0"/>
                        <a:pt x="88" y="91"/>
                        <a:pt x="59" y="207"/>
                      </a:cubicBezTo>
                      <a:cubicBezTo>
                        <a:pt x="0" y="384"/>
                        <a:pt x="138" y="503"/>
                        <a:pt x="281" y="503"/>
                      </a:cubicBezTo>
                      <a:cubicBezTo>
                        <a:pt x="382" y="503"/>
                        <a:pt x="485" y="444"/>
                        <a:pt x="526" y="307"/>
                      </a:cubicBezTo>
                      <a:cubicBezTo>
                        <a:pt x="560" y="174"/>
                        <a:pt x="459" y="40"/>
                        <a:pt x="326" y="7"/>
                      </a:cubicBezTo>
                      <a:cubicBezTo>
                        <a:pt x="308" y="2"/>
                        <a:pt x="291" y="0"/>
                        <a:pt x="27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20" name="Google Shape;21920;p61"/>
                <p:cNvSpPr/>
                <p:nvPr/>
              </p:nvSpPr>
              <p:spPr>
                <a:xfrm>
                  <a:off x="5332100" y="4309700"/>
                  <a:ext cx="14925" cy="1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488" extrusionOk="0">
                      <a:moveTo>
                        <a:pt x="330" y="0"/>
                      </a:moveTo>
                      <a:cubicBezTo>
                        <a:pt x="145" y="0"/>
                        <a:pt x="1" y="250"/>
                        <a:pt x="163" y="412"/>
                      </a:cubicBezTo>
                      <a:cubicBezTo>
                        <a:pt x="213" y="463"/>
                        <a:pt x="271" y="488"/>
                        <a:pt x="330" y="488"/>
                      </a:cubicBezTo>
                      <a:cubicBezTo>
                        <a:pt x="388" y="488"/>
                        <a:pt x="446" y="463"/>
                        <a:pt x="496" y="412"/>
                      </a:cubicBezTo>
                      <a:cubicBezTo>
                        <a:pt x="597" y="279"/>
                        <a:pt x="563" y="146"/>
                        <a:pt x="463" y="46"/>
                      </a:cubicBezTo>
                      <a:cubicBezTo>
                        <a:pt x="419" y="14"/>
                        <a:pt x="373" y="0"/>
                        <a:pt x="33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21" name="Google Shape;21921;p61"/>
                <p:cNvSpPr/>
                <p:nvPr/>
              </p:nvSpPr>
              <p:spPr>
                <a:xfrm>
                  <a:off x="5364525" y="4283275"/>
                  <a:ext cx="14200" cy="1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71" extrusionOk="0">
                      <a:moveTo>
                        <a:pt x="291" y="0"/>
                      </a:moveTo>
                      <a:cubicBezTo>
                        <a:pt x="246" y="0"/>
                        <a:pt x="202" y="11"/>
                        <a:pt x="167" y="35"/>
                      </a:cubicBezTo>
                      <a:cubicBezTo>
                        <a:pt x="67" y="102"/>
                        <a:pt x="0" y="235"/>
                        <a:pt x="67" y="369"/>
                      </a:cubicBezTo>
                      <a:cubicBezTo>
                        <a:pt x="131" y="433"/>
                        <a:pt x="210" y="470"/>
                        <a:pt x="293" y="470"/>
                      </a:cubicBezTo>
                      <a:cubicBezTo>
                        <a:pt x="339" y="470"/>
                        <a:pt x="386" y="459"/>
                        <a:pt x="434" y="435"/>
                      </a:cubicBezTo>
                      <a:cubicBezTo>
                        <a:pt x="534" y="369"/>
                        <a:pt x="567" y="235"/>
                        <a:pt x="500" y="102"/>
                      </a:cubicBezTo>
                      <a:cubicBezTo>
                        <a:pt x="457" y="37"/>
                        <a:pt x="372" y="0"/>
                        <a:pt x="29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22" name="Google Shape;21922;p61"/>
                <p:cNvSpPr/>
                <p:nvPr/>
              </p:nvSpPr>
              <p:spPr>
                <a:xfrm>
                  <a:off x="5299475" y="4180700"/>
                  <a:ext cx="156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473" extrusionOk="0">
                      <a:moveTo>
                        <a:pt x="291" y="0"/>
                      </a:moveTo>
                      <a:cubicBezTo>
                        <a:pt x="246" y="0"/>
                        <a:pt x="202" y="12"/>
                        <a:pt x="167" y="35"/>
                      </a:cubicBezTo>
                      <a:cubicBezTo>
                        <a:pt x="0" y="169"/>
                        <a:pt x="67" y="469"/>
                        <a:pt x="300" y="469"/>
                      </a:cubicBezTo>
                      <a:cubicBezTo>
                        <a:pt x="313" y="471"/>
                        <a:pt x="326" y="472"/>
                        <a:pt x="339" y="472"/>
                      </a:cubicBezTo>
                      <a:cubicBezTo>
                        <a:pt x="517" y="472"/>
                        <a:pt x="625" y="258"/>
                        <a:pt x="501" y="102"/>
                      </a:cubicBezTo>
                      <a:cubicBezTo>
                        <a:pt x="457" y="37"/>
                        <a:pt x="373" y="0"/>
                        <a:pt x="29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23" name="Google Shape;21923;p61"/>
                <p:cNvSpPr/>
                <p:nvPr/>
              </p:nvSpPr>
              <p:spPr>
                <a:xfrm>
                  <a:off x="5292800" y="4354875"/>
                  <a:ext cx="17050" cy="1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507" extrusionOk="0">
                      <a:moveTo>
                        <a:pt x="356" y="1"/>
                      </a:moveTo>
                      <a:cubicBezTo>
                        <a:pt x="339" y="1"/>
                        <a:pt x="320" y="3"/>
                        <a:pt x="301" y="6"/>
                      </a:cubicBezTo>
                      <a:cubicBezTo>
                        <a:pt x="0" y="73"/>
                        <a:pt x="67" y="507"/>
                        <a:pt x="367" y="507"/>
                      </a:cubicBezTo>
                      <a:cubicBezTo>
                        <a:pt x="681" y="475"/>
                        <a:pt x="641" y="1"/>
                        <a:pt x="35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24" name="Google Shape;21924;p61"/>
                <p:cNvSpPr/>
                <p:nvPr/>
              </p:nvSpPr>
              <p:spPr>
                <a:xfrm>
                  <a:off x="5565500" y="4631000"/>
                  <a:ext cx="27300" cy="2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" h="830" extrusionOk="0">
                      <a:moveTo>
                        <a:pt x="543" y="1"/>
                      </a:moveTo>
                      <a:cubicBezTo>
                        <a:pt x="529" y="1"/>
                        <a:pt x="515" y="1"/>
                        <a:pt x="500" y="3"/>
                      </a:cubicBezTo>
                      <a:cubicBezTo>
                        <a:pt x="134" y="36"/>
                        <a:pt x="0" y="503"/>
                        <a:pt x="267" y="737"/>
                      </a:cubicBezTo>
                      <a:cubicBezTo>
                        <a:pt x="357" y="797"/>
                        <a:pt x="460" y="830"/>
                        <a:pt x="559" y="830"/>
                      </a:cubicBezTo>
                      <a:cubicBezTo>
                        <a:pt x="680" y="830"/>
                        <a:pt x="794" y="780"/>
                        <a:pt x="867" y="670"/>
                      </a:cubicBezTo>
                      <a:cubicBezTo>
                        <a:pt x="1092" y="381"/>
                        <a:pt x="885" y="1"/>
                        <a:pt x="54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25" name="Google Shape;21925;p61"/>
                <p:cNvSpPr/>
                <p:nvPr/>
              </p:nvSpPr>
              <p:spPr>
                <a:xfrm>
                  <a:off x="5657225" y="4622700"/>
                  <a:ext cx="28925" cy="2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" h="836" extrusionOk="0">
                      <a:moveTo>
                        <a:pt x="600" y="0"/>
                      </a:moveTo>
                      <a:cubicBezTo>
                        <a:pt x="589" y="0"/>
                        <a:pt x="579" y="0"/>
                        <a:pt x="567" y="1"/>
                      </a:cubicBezTo>
                      <a:cubicBezTo>
                        <a:pt x="0" y="1"/>
                        <a:pt x="34" y="835"/>
                        <a:pt x="601" y="835"/>
                      </a:cubicBezTo>
                      <a:cubicBezTo>
                        <a:pt x="1157" y="802"/>
                        <a:pt x="1136" y="0"/>
                        <a:pt x="60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26" name="Google Shape;21926;p61"/>
                <p:cNvSpPr/>
                <p:nvPr/>
              </p:nvSpPr>
              <p:spPr>
                <a:xfrm>
                  <a:off x="5630200" y="4512300"/>
                  <a:ext cx="26075" cy="2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839" extrusionOk="0">
                      <a:moveTo>
                        <a:pt x="530" y="1"/>
                      </a:moveTo>
                      <a:cubicBezTo>
                        <a:pt x="264" y="1"/>
                        <a:pt x="0" y="244"/>
                        <a:pt x="147" y="581"/>
                      </a:cubicBezTo>
                      <a:cubicBezTo>
                        <a:pt x="220" y="762"/>
                        <a:pt x="366" y="838"/>
                        <a:pt x="514" y="838"/>
                      </a:cubicBezTo>
                      <a:cubicBezTo>
                        <a:pt x="776" y="838"/>
                        <a:pt x="1042" y="600"/>
                        <a:pt x="915" y="281"/>
                      </a:cubicBezTo>
                      <a:cubicBezTo>
                        <a:pt x="841" y="84"/>
                        <a:pt x="685" y="1"/>
                        <a:pt x="53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27" name="Google Shape;21927;p61"/>
                <p:cNvSpPr/>
                <p:nvPr/>
              </p:nvSpPr>
              <p:spPr>
                <a:xfrm>
                  <a:off x="5564375" y="4513025"/>
                  <a:ext cx="25325" cy="2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3" h="817" extrusionOk="0">
                      <a:moveTo>
                        <a:pt x="470" y="1"/>
                      </a:moveTo>
                      <a:cubicBezTo>
                        <a:pt x="301" y="1"/>
                        <a:pt x="133" y="121"/>
                        <a:pt x="78" y="285"/>
                      </a:cubicBezTo>
                      <a:cubicBezTo>
                        <a:pt x="0" y="571"/>
                        <a:pt x="226" y="816"/>
                        <a:pt x="471" y="816"/>
                      </a:cubicBezTo>
                      <a:cubicBezTo>
                        <a:pt x="541" y="816"/>
                        <a:pt x="612" y="796"/>
                        <a:pt x="679" y="752"/>
                      </a:cubicBezTo>
                      <a:cubicBezTo>
                        <a:pt x="1012" y="585"/>
                        <a:pt x="946" y="85"/>
                        <a:pt x="579" y="18"/>
                      </a:cubicBezTo>
                      <a:cubicBezTo>
                        <a:pt x="543" y="7"/>
                        <a:pt x="507" y="1"/>
                        <a:pt x="47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28" name="Google Shape;21928;p61"/>
                <p:cNvSpPr/>
                <p:nvPr/>
              </p:nvSpPr>
              <p:spPr>
                <a:xfrm>
                  <a:off x="5647425" y="4651850"/>
                  <a:ext cx="27325" cy="2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3" h="819" extrusionOk="0">
                      <a:moveTo>
                        <a:pt x="553" y="1"/>
                      </a:moveTo>
                      <a:cubicBezTo>
                        <a:pt x="209" y="1"/>
                        <a:pt x="1" y="413"/>
                        <a:pt x="226" y="670"/>
                      </a:cubicBezTo>
                      <a:cubicBezTo>
                        <a:pt x="323" y="767"/>
                        <a:pt x="443" y="819"/>
                        <a:pt x="565" y="819"/>
                      </a:cubicBezTo>
                      <a:cubicBezTo>
                        <a:pt x="653" y="819"/>
                        <a:pt x="742" y="792"/>
                        <a:pt x="826" y="737"/>
                      </a:cubicBezTo>
                      <a:cubicBezTo>
                        <a:pt x="1093" y="503"/>
                        <a:pt x="959" y="36"/>
                        <a:pt x="593" y="3"/>
                      </a:cubicBezTo>
                      <a:cubicBezTo>
                        <a:pt x="579" y="1"/>
                        <a:pt x="566" y="1"/>
                        <a:pt x="55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29" name="Google Shape;21929;p61"/>
                <p:cNvSpPr/>
                <p:nvPr/>
              </p:nvSpPr>
              <p:spPr>
                <a:xfrm>
                  <a:off x="5838175" y="4650225"/>
                  <a:ext cx="24225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835" extrusionOk="0">
                      <a:moveTo>
                        <a:pt x="533" y="1"/>
                      </a:moveTo>
                      <a:cubicBezTo>
                        <a:pt x="440" y="1"/>
                        <a:pt x="347" y="32"/>
                        <a:pt x="268" y="101"/>
                      </a:cubicBezTo>
                      <a:cubicBezTo>
                        <a:pt x="1" y="335"/>
                        <a:pt x="134" y="802"/>
                        <a:pt x="535" y="835"/>
                      </a:cubicBezTo>
                      <a:cubicBezTo>
                        <a:pt x="735" y="835"/>
                        <a:pt x="935" y="668"/>
                        <a:pt x="968" y="435"/>
                      </a:cubicBezTo>
                      <a:cubicBezTo>
                        <a:pt x="968" y="176"/>
                        <a:pt x="753" y="1"/>
                        <a:pt x="53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30" name="Google Shape;21930;p61"/>
                <p:cNvSpPr/>
                <p:nvPr/>
              </p:nvSpPr>
              <p:spPr>
                <a:xfrm>
                  <a:off x="5840675" y="4546725"/>
                  <a:ext cx="24850" cy="2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" h="846" extrusionOk="0">
                      <a:moveTo>
                        <a:pt x="553" y="0"/>
                      </a:moveTo>
                      <a:cubicBezTo>
                        <a:pt x="536" y="0"/>
                        <a:pt x="518" y="2"/>
                        <a:pt x="501" y="5"/>
                      </a:cubicBezTo>
                      <a:cubicBezTo>
                        <a:pt x="101" y="71"/>
                        <a:pt x="1" y="538"/>
                        <a:pt x="301" y="772"/>
                      </a:cubicBezTo>
                      <a:cubicBezTo>
                        <a:pt x="377" y="822"/>
                        <a:pt x="459" y="845"/>
                        <a:pt x="540" y="845"/>
                      </a:cubicBezTo>
                      <a:cubicBezTo>
                        <a:pt x="776" y="845"/>
                        <a:pt x="993" y="646"/>
                        <a:pt x="968" y="372"/>
                      </a:cubicBezTo>
                      <a:cubicBezTo>
                        <a:pt x="938" y="158"/>
                        <a:pt x="740" y="0"/>
                        <a:pt x="55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31" name="Google Shape;21931;p61"/>
                <p:cNvSpPr/>
                <p:nvPr/>
              </p:nvSpPr>
              <p:spPr>
                <a:xfrm>
                  <a:off x="5726700" y="4538125"/>
                  <a:ext cx="23125" cy="2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" h="847" extrusionOk="0">
                      <a:moveTo>
                        <a:pt x="452" y="0"/>
                      </a:moveTo>
                      <a:cubicBezTo>
                        <a:pt x="258" y="0"/>
                        <a:pt x="85" y="150"/>
                        <a:pt x="57" y="349"/>
                      </a:cubicBezTo>
                      <a:cubicBezTo>
                        <a:pt x="1" y="665"/>
                        <a:pt x="236" y="846"/>
                        <a:pt x="472" y="846"/>
                      </a:cubicBezTo>
                      <a:cubicBezTo>
                        <a:pt x="659" y="846"/>
                        <a:pt x="846" y="733"/>
                        <a:pt x="891" y="482"/>
                      </a:cubicBezTo>
                      <a:cubicBezTo>
                        <a:pt x="924" y="249"/>
                        <a:pt x="791" y="48"/>
                        <a:pt x="557" y="15"/>
                      </a:cubicBezTo>
                      <a:cubicBezTo>
                        <a:pt x="522" y="5"/>
                        <a:pt x="487" y="0"/>
                        <a:pt x="45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32" name="Google Shape;21932;p61"/>
                <p:cNvSpPr/>
                <p:nvPr/>
              </p:nvSpPr>
              <p:spPr>
                <a:xfrm>
                  <a:off x="5731450" y="4628950"/>
                  <a:ext cx="23675" cy="2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7" h="833" extrusionOk="0">
                      <a:moveTo>
                        <a:pt x="488" y="1"/>
                      </a:moveTo>
                      <a:cubicBezTo>
                        <a:pt x="448" y="1"/>
                        <a:pt x="408" y="6"/>
                        <a:pt x="367" y="18"/>
                      </a:cubicBezTo>
                      <a:cubicBezTo>
                        <a:pt x="134" y="51"/>
                        <a:pt x="0" y="285"/>
                        <a:pt x="67" y="518"/>
                      </a:cubicBezTo>
                      <a:cubicBezTo>
                        <a:pt x="121" y="737"/>
                        <a:pt x="288" y="832"/>
                        <a:pt x="456" y="832"/>
                      </a:cubicBezTo>
                      <a:cubicBezTo>
                        <a:pt x="699" y="832"/>
                        <a:pt x="946" y="633"/>
                        <a:pt x="867" y="318"/>
                      </a:cubicBezTo>
                      <a:cubicBezTo>
                        <a:pt x="840" y="125"/>
                        <a:pt x="676" y="1"/>
                        <a:pt x="48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33" name="Google Shape;21933;p61"/>
                <p:cNvSpPr/>
                <p:nvPr/>
              </p:nvSpPr>
              <p:spPr>
                <a:xfrm>
                  <a:off x="5955725" y="4663375"/>
                  <a:ext cx="30125" cy="2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5" h="851" extrusionOk="0">
                      <a:moveTo>
                        <a:pt x="583" y="0"/>
                      </a:moveTo>
                      <a:cubicBezTo>
                        <a:pt x="119" y="0"/>
                        <a:pt x="1" y="748"/>
                        <a:pt x="536" y="843"/>
                      </a:cubicBezTo>
                      <a:cubicBezTo>
                        <a:pt x="568" y="848"/>
                        <a:pt x="599" y="851"/>
                        <a:pt x="628" y="851"/>
                      </a:cubicBezTo>
                      <a:cubicBezTo>
                        <a:pt x="1116" y="851"/>
                        <a:pt x="1204" y="103"/>
                        <a:pt x="669" y="9"/>
                      </a:cubicBezTo>
                      <a:cubicBezTo>
                        <a:pt x="639" y="3"/>
                        <a:pt x="610" y="0"/>
                        <a:pt x="58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34" name="Google Shape;21934;p61"/>
                <p:cNvSpPr/>
                <p:nvPr/>
              </p:nvSpPr>
              <p:spPr>
                <a:xfrm>
                  <a:off x="6175925" y="4697775"/>
                  <a:ext cx="28375" cy="2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5" h="860" extrusionOk="0">
                      <a:moveTo>
                        <a:pt x="568" y="0"/>
                      </a:moveTo>
                      <a:cubicBezTo>
                        <a:pt x="201" y="0"/>
                        <a:pt x="1" y="467"/>
                        <a:pt x="267" y="734"/>
                      </a:cubicBezTo>
                      <a:cubicBezTo>
                        <a:pt x="351" y="818"/>
                        <a:pt x="459" y="859"/>
                        <a:pt x="568" y="859"/>
                      </a:cubicBezTo>
                      <a:cubicBezTo>
                        <a:pt x="676" y="859"/>
                        <a:pt x="784" y="818"/>
                        <a:pt x="868" y="734"/>
                      </a:cubicBezTo>
                      <a:cubicBezTo>
                        <a:pt x="1135" y="467"/>
                        <a:pt x="935" y="0"/>
                        <a:pt x="56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35" name="Google Shape;21935;p61"/>
                <p:cNvSpPr/>
                <p:nvPr/>
              </p:nvSpPr>
              <p:spPr>
                <a:xfrm>
                  <a:off x="6559525" y="4697025"/>
                  <a:ext cx="24225" cy="2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831" extrusionOk="0">
                      <a:moveTo>
                        <a:pt x="568" y="1"/>
                      </a:moveTo>
                      <a:cubicBezTo>
                        <a:pt x="464" y="1"/>
                        <a:pt x="357" y="41"/>
                        <a:pt x="268" y="130"/>
                      </a:cubicBezTo>
                      <a:cubicBezTo>
                        <a:pt x="1" y="397"/>
                        <a:pt x="201" y="831"/>
                        <a:pt x="568" y="831"/>
                      </a:cubicBezTo>
                      <a:cubicBezTo>
                        <a:pt x="801" y="831"/>
                        <a:pt x="968" y="631"/>
                        <a:pt x="968" y="431"/>
                      </a:cubicBezTo>
                      <a:cubicBezTo>
                        <a:pt x="968" y="164"/>
                        <a:pt x="775" y="1"/>
                        <a:pt x="56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36" name="Google Shape;21936;p61"/>
                <p:cNvSpPr/>
                <p:nvPr/>
              </p:nvSpPr>
              <p:spPr>
                <a:xfrm>
                  <a:off x="6620850" y="4690450"/>
                  <a:ext cx="24600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35" extrusionOk="0">
                      <a:moveTo>
                        <a:pt x="545" y="0"/>
                      </a:moveTo>
                      <a:cubicBezTo>
                        <a:pt x="421" y="0"/>
                        <a:pt x="297" y="59"/>
                        <a:pt x="216" y="193"/>
                      </a:cubicBezTo>
                      <a:cubicBezTo>
                        <a:pt x="0" y="471"/>
                        <a:pt x="213" y="834"/>
                        <a:pt x="536" y="834"/>
                      </a:cubicBezTo>
                      <a:cubicBezTo>
                        <a:pt x="562" y="834"/>
                        <a:pt x="589" y="832"/>
                        <a:pt x="617" y="827"/>
                      </a:cubicBezTo>
                      <a:cubicBezTo>
                        <a:pt x="850" y="794"/>
                        <a:pt x="984" y="560"/>
                        <a:pt x="950" y="327"/>
                      </a:cubicBezTo>
                      <a:cubicBezTo>
                        <a:pt x="910" y="128"/>
                        <a:pt x="728" y="0"/>
                        <a:pt x="54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37" name="Google Shape;21937;p61"/>
                <p:cNvSpPr/>
                <p:nvPr/>
              </p:nvSpPr>
              <p:spPr>
                <a:xfrm>
                  <a:off x="6299350" y="4668575"/>
                  <a:ext cx="27550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" h="835" extrusionOk="0">
                      <a:moveTo>
                        <a:pt x="534" y="1"/>
                      </a:moveTo>
                      <a:cubicBezTo>
                        <a:pt x="0" y="1"/>
                        <a:pt x="0" y="835"/>
                        <a:pt x="534" y="835"/>
                      </a:cubicBezTo>
                      <a:cubicBezTo>
                        <a:pt x="1101" y="835"/>
                        <a:pt x="1101" y="1"/>
                        <a:pt x="5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38" name="Google Shape;21938;p61"/>
                <p:cNvSpPr/>
                <p:nvPr/>
              </p:nvSpPr>
              <p:spPr>
                <a:xfrm>
                  <a:off x="6156750" y="4742925"/>
                  <a:ext cx="25275" cy="2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" h="831" extrusionOk="0">
                      <a:moveTo>
                        <a:pt x="489" y="1"/>
                      </a:moveTo>
                      <a:cubicBezTo>
                        <a:pt x="439" y="1"/>
                        <a:pt x="387" y="10"/>
                        <a:pt x="334" y="29"/>
                      </a:cubicBezTo>
                      <a:cubicBezTo>
                        <a:pt x="134" y="96"/>
                        <a:pt x="0" y="329"/>
                        <a:pt x="100" y="563"/>
                      </a:cubicBezTo>
                      <a:cubicBezTo>
                        <a:pt x="153" y="738"/>
                        <a:pt x="316" y="830"/>
                        <a:pt x="483" y="830"/>
                      </a:cubicBezTo>
                      <a:cubicBezTo>
                        <a:pt x="634" y="830"/>
                        <a:pt x="788" y="754"/>
                        <a:pt x="868" y="596"/>
                      </a:cubicBezTo>
                      <a:cubicBezTo>
                        <a:pt x="1010" y="311"/>
                        <a:pt x="787" y="1"/>
                        <a:pt x="48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39" name="Google Shape;21939;p61"/>
                <p:cNvSpPr/>
                <p:nvPr/>
              </p:nvSpPr>
              <p:spPr>
                <a:xfrm>
                  <a:off x="6466125" y="4748650"/>
                  <a:ext cx="24225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835" extrusionOk="0">
                      <a:moveTo>
                        <a:pt x="535" y="0"/>
                      </a:moveTo>
                      <a:cubicBezTo>
                        <a:pt x="1" y="0"/>
                        <a:pt x="1" y="834"/>
                        <a:pt x="535" y="834"/>
                      </a:cubicBezTo>
                      <a:cubicBezTo>
                        <a:pt x="768" y="834"/>
                        <a:pt x="968" y="634"/>
                        <a:pt x="968" y="434"/>
                      </a:cubicBezTo>
                      <a:cubicBezTo>
                        <a:pt x="968" y="200"/>
                        <a:pt x="768" y="0"/>
                        <a:pt x="53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40" name="Google Shape;21940;p61"/>
                <p:cNvSpPr/>
                <p:nvPr/>
              </p:nvSpPr>
              <p:spPr>
                <a:xfrm>
                  <a:off x="6638450" y="4651700"/>
                  <a:ext cx="24525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840" extrusionOk="0">
                      <a:moveTo>
                        <a:pt x="496" y="0"/>
                      </a:moveTo>
                      <a:cubicBezTo>
                        <a:pt x="338" y="0"/>
                        <a:pt x="180" y="92"/>
                        <a:pt x="113" y="276"/>
                      </a:cubicBezTo>
                      <a:cubicBezTo>
                        <a:pt x="0" y="557"/>
                        <a:pt x="245" y="839"/>
                        <a:pt x="525" y="839"/>
                      </a:cubicBezTo>
                      <a:cubicBezTo>
                        <a:pt x="576" y="839"/>
                        <a:pt x="628" y="830"/>
                        <a:pt x="680" y="809"/>
                      </a:cubicBezTo>
                      <a:cubicBezTo>
                        <a:pt x="880" y="709"/>
                        <a:pt x="980" y="476"/>
                        <a:pt x="880" y="276"/>
                      </a:cubicBezTo>
                      <a:cubicBezTo>
                        <a:pt x="813" y="92"/>
                        <a:pt x="655" y="0"/>
                        <a:pt x="49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41" name="Google Shape;21941;p61"/>
                <p:cNvSpPr/>
                <p:nvPr/>
              </p:nvSpPr>
              <p:spPr>
                <a:xfrm>
                  <a:off x="6580000" y="4639300"/>
                  <a:ext cx="25425" cy="2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832" extrusionOk="0">
                      <a:moveTo>
                        <a:pt x="431" y="0"/>
                      </a:moveTo>
                      <a:cubicBezTo>
                        <a:pt x="244" y="0"/>
                        <a:pt x="49" y="158"/>
                        <a:pt x="49" y="371"/>
                      </a:cubicBezTo>
                      <a:cubicBezTo>
                        <a:pt x="1" y="636"/>
                        <a:pt x="214" y="832"/>
                        <a:pt x="449" y="832"/>
                      </a:cubicBezTo>
                      <a:cubicBezTo>
                        <a:pt x="539" y="832"/>
                        <a:pt x="633" y="803"/>
                        <a:pt x="716" y="738"/>
                      </a:cubicBezTo>
                      <a:cubicBezTo>
                        <a:pt x="1016" y="505"/>
                        <a:pt x="850" y="38"/>
                        <a:pt x="483" y="4"/>
                      </a:cubicBezTo>
                      <a:cubicBezTo>
                        <a:pt x="466" y="1"/>
                        <a:pt x="448" y="0"/>
                        <a:pt x="43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42" name="Google Shape;21942;p61"/>
                <p:cNvSpPr/>
                <p:nvPr/>
              </p:nvSpPr>
              <p:spPr>
                <a:xfrm>
                  <a:off x="6520350" y="4712100"/>
                  <a:ext cx="22300" cy="2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" h="836" extrusionOk="0">
                      <a:moveTo>
                        <a:pt x="447" y="1"/>
                      </a:moveTo>
                      <a:cubicBezTo>
                        <a:pt x="361" y="1"/>
                        <a:pt x="274" y="30"/>
                        <a:pt x="200" y="94"/>
                      </a:cubicBezTo>
                      <a:cubicBezTo>
                        <a:pt x="33" y="261"/>
                        <a:pt x="0" y="528"/>
                        <a:pt x="133" y="695"/>
                      </a:cubicBezTo>
                      <a:cubicBezTo>
                        <a:pt x="230" y="791"/>
                        <a:pt x="347" y="835"/>
                        <a:pt x="460" y="835"/>
                      </a:cubicBezTo>
                      <a:cubicBezTo>
                        <a:pt x="661" y="835"/>
                        <a:pt x="846" y="696"/>
                        <a:pt x="867" y="461"/>
                      </a:cubicBezTo>
                      <a:cubicBezTo>
                        <a:pt x="891" y="196"/>
                        <a:pt x="672" y="1"/>
                        <a:pt x="44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43" name="Google Shape;21943;p61"/>
                <p:cNvSpPr/>
                <p:nvPr/>
              </p:nvSpPr>
              <p:spPr>
                <a:xfrm>
                  <a:off x="6785925" y="4667325"/>
                  <a:ext cx="24650" cy="2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6" h="825" extrusionOk="0">
                      <a:moveTo>
                        <a:pt x="538" y="0"/>
                      </a:moveTo>
                      <a:cubicBezTo>
                        <a:pt x="416" y="0"/>
                        <a:pt x="295" y="48"/>
                        <a:pt x="218" y="151"/>
                      </a:cubicBezTo>
                      <a:cubicBezTo>
                        <a:pt x="1" y="430"/>
                        <a:pt x="188" y="825"/>
                        <a:pt x="510" y="825"/>
                      </a:cubicBezTo>
                      <a:cubicBezTo>
                        <a:pt x="534" y="825"/>
                        <a:pt x="559" y="823"/>
                        <a:pt x="585" y="818"/>
                      </a:cubicBezTo>
                      <a:cubicBezTo>
                        <a:pt x="819" y="785"/>
                        <a:pt x="985" y="585"/>
                        <a:pt x="952" y="351"/>
                      </a:cubicBezTo>
                      <a:cubicBezTo>
                        <a:pt x="931" y="125"/>
                        <a:pt x="733" y="0"/>
                        <a:pt x="53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44" name="Google Shape;21944;p61"/>
                <p:cNvSpPr/>
                <p:nvPr/>
              </p:nvSpPr>
              <p:spPr>
                <a:xfrm>
                  <a:off x="7003575" y="4631275"/>
                  <a:ext cx="24650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6" h="834" extrusionOk="0">
                      <a:moveTo>
                        <a:pt x="531" y="0"/>
                      </a:moveTo>
                      <a:cubicBezTo>
                        <a:pt x="393" y="0"/>
                        <a:pt x="257" y="61"/>
                        <a:pt x="185" y="192"/>
                      </a:cubicBezTo>
                      <a:cubicBezTo>
                        <a:pt x="1" y="499"/>
                        <a:pt x="240" y="834"/>
                        <a:pt x="565" y="834"/>
                      </a:cubicBezTo>
                      <a:cubicBezTo>
                        <a:pt x="593" y="834"/>
                        <a:pt x="622" y="831"/>
                        <a:pt x="652" y="826"/>
                      </a:cubicBezTo>
                      <a:cubicBezTo>
                        <a:pt x="852" y="759"/>
                        <a:pt x="986" y="525"/>
                        <a:pt x="952" y="292"/>
                      </a:cubicBezTo>
                      <a:cubicBezTo>
                        <a:pt x="896" y="103"/>
                        <a:pt x="711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45" name="Google Shape;21945;p61"/>
                <p:cNvSpPr/>
                <p:nvPr/>
              </p:nvSpPr>
              <p:spPr>
                <a:xfrm>
                  <a:off x="6827225" y="4679825"/>
                  <a:ext cx="25325" cy="2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3" h="817" extrusionOk="0">
                      <a:moveTo>
                        <a:pt x="553" y="1"/>
                      </a:moveTo>
                      <a:cubicBezTo>
                        <a:pt x="514" y="1"/>
                        <a:pt x="475" y="6"/>
                        <a:pt x="434" y="18"/>
                      </a:cubicBezTo>
                      <a:cubicBezTo>
                        <a:pt x="67" y="85"/>
                        <a:pt x="0" y="585"/>
                        <a:pt x="334" y="752"/>
                      </a:cubicBezTo>
                      <a:cubicBezTo>
                        <a:pt x="401" y="796"/>
                        <a:pt x="473" y="816"/>
                        <a:pt x="543" y="816"/>
                      </a:cubicBezTo>
                      <a:cubicBezTo>
                        <a:pt x="788" y="816"/>
                        <a:pt x="1012" y="577"/>
                        <a:pt x="934" y="318"/>
                      </a:cubicBezTo>
                      <a:cubicBezTo>
                        <a:pt x="879" y="125"/>
                        <a:pt x="733" y="1"/>
                        <a:pt x="55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46" name="Google Shape;21946;p61"/>
                <p:cNvSpPr/>
                <p:nvPr/>
              </p:nvSpPr>
              <p:spPr>
                <a:xfrm>
                  <a:off x="6791375" y="4716750"/>
                  <a:ext cx="21700" cy="2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" h="832" extrusionOk="0">
                      <a:moveTo>
                        <a:pt x="452" y="1"/>
                      </a:moveTo>
                      <a:cubicBezTo>
                        <a:pt x="353" y="1"/>
                        <a:pt x="251" y="35"/>
                        <a:pt x="167" y="109"/>
                      </a:cubicBezTo>
                      <a:cubicBezTo>
                        <a:pt x="0" y="275"/>
                        <a:pt x="0" y="542"/>
                        <a:pt x="167" y="709"/>
                      </a:cubicBezTo>
                      <a:cubicBezTo>
                        <a:pt x="252" y="794"/>
                        <a:pt x="354" y="832"/>
                        <a:pt x="453" y="832"/>
                      </a:cubicBezTo>
                      <a:cubicBezTo>
                        <a:pt x="666" y="832"/>
                        <a:pt x="867" y="659"/>
                        <a:pt x="867" y="409"/>
                      </a:cubicBezTo>
                      <a:cubicBezTo>
                        <a:pt x="867" y="158"/>
                        <a:pt x="665" y="1"/>
                        <a:pt x="45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47" name="Google Shape;21947;p61"/>
                <p:cNvSpPr/>
                <p:nvPr/>
              </p:nvSpPr>
              <p:spPr>
                <a:xfrm>
                  <a:off x="7213425" y="4461450"/>
                  <a:ext cx="27450" cy="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8" h="838" extrusionOk="0">
                      <a:moveTo>
                        <a:pt x="595" y="1"/>
                      </a:moveTo>
                      <a:cubicBezTo>
                        <a:pt x="527" y="1"/>
                        <a:pt x="459" y="16"/>
                        <a:pt x="397" y="47"/>
                      </a:cubicBezTo>
                      <a:cubicBezTo>
                        <a:pt x="0" y="273"/>
                        <a:pt x="230" y="838"/>
                        <a:pt x="615" y="838"/>
                      </a:cubicBezTo>
                      <a:cubicBezTo>
                        <a:pt x="683" y="838"/>
                        <a:pt x="756" y="820"/>
                        <a:pt x="831" y="780"/>
                      </a:cubicBezTo>
                      <a:cubicBezTo>
                        <a:pt x="1031" y="647"/>
                        <a:pt x="1098" y="413"/>
                        <a:pt x="964" y="213"/>
                      </a:cubicBezTo>
                      <a:cubicBezTo>
                        <a:pt x="895" y="75"/>
                        <a:pt x="746" y="1"/>
                        <a:pt x="59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48" name="Google Shape;21948;p61"/>
                <p:cNvSpPr/>
                <p:nvPr/>
              </p:nvSpPr>
              <p:spPr>
                <a:xfrm>
                  <a:off x="7489750" y="4278125"/>
                  <a:ext cx="27150" cy="2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6" h="830" extrusionOk="0">
                      <a:moveTo>
                        <a:pt x="538" y="0"/>
                      </a:moveTo>
                      <a:cubicBezTo>
                        <a:pt x="215" y="0"/>
                        <a:pt x="0" y="364"/>
                        <a:pt x="185" y="641"/>
                      </a:cubicBezTo>
                      <a:cubicBezTo>
                        <a:pt x="271" y="770"/>
                        <a:pt x="411" y="829"/>
                        <a:pt x="545" y="829"/>
                      </a:cubicBezTo>
                      <a:cubicBezTo>
                        <a:pt x="620" y="829"/>
                        <a:pt x="692" y="811"/>
                        <a:pt x="752" y="775"/>
                      </a:cubicBezTo>
                      <a:cubicBezTo>
                        <a:pt x="1086" y="541"/>
                        <a:pt x="986" y="74"/>
                        <a:pt x="619" y="8"/>
                      </a:cubicBezTo>
                      <a:cubicBezTo>
                        <a:pt x="591" y="3"/>
                        <a:pt x="564" y="0"/>
                        <a:pt x="53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49" name="Google Shape;21949;p61"/>
                <p:cNvSpPr/>
                <p:nvPr/>
              </p:nvSpPr>
              <p:spPr>
                <a:xfrm>
                  <a:off x="7464350" y="4314000"/>
                  <a:ext cx="23150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835" extrusionOk="0">
                      <a:moveTo>
                        <a:pt x="479" y="0"/>
                      </a:moveTo>
                      <a:cubicBezTo>
                        <a:pt x="366" y="0"/>
                        <a:pt x="251" y="44"/>
                        <a:pt x="167" y="140"/>
                      </a:cubicBezTo>
                      <a:cubicBezTo>
                        <a:pt x="0" y="307"/>
                        <a:pt x="34" y="574"/>
                        <a:pt x="234" y="741"/>
                      </a:cubicBezTo>
                      <a:cubicBezTo>
                        <a:pt x="308" y="806"/>
                        <a:pt x="395" y="834"/>
                        <a:pt x="481" y="834"/>
                      </a:cubicBezTo>
                      <a:cubicBezTo>
                        <a:pt x="705" y="834"/>
                        <a:pt x="925" y="639"/>
                        <a:pt x="901" y="374"/>
                      </a:cubicBezTo>
                      <a:cubicBezTo>
                        <a:pt x="880" y="139"/>
                        <a:pt x="681" y="0"/>
                        <a:pt x="47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50" name="Google Shape;21950;p61"/>
                <p:cNvSpPr/>
                <p:nvPr/>
              </p:nvSpPr>
              <p:spPr>
                <a:xfrm>
                  <a:off x="7336750" y="4444475"/>
                  <a:ext cx="27025" cy="2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" h="874" extrusionOk="0">
                      <a:moveTo>
                        <a:pt x="468" y="0"/>
                      </a:moveTo>
                      <a:cubicBezTo>
                        <a:pt x="359" y="0"/>
                        <a:pt x="251" y="42"/>
                        <a:pt x="167" y="125"/>
                      </a:cubicBezTo>
                      <a:cubicBezTo>
                        <a:pt x="1" y="292"/>
                        <a:pt x="1" y="592"/>
                        <a:pt x="201" y="759"/>
                      </a:cubicBezTo>
                      <a:cubicBezTo>
                        <a:pt x="288" y="839"/>
                        <a:pt x="384" y="873"/>
                        <a:pt x="475" y="873"/>
                      </a:cubicBezTo>
                      <a:cubicBezTo>
                        <a:pt x="803" y="873"/>
                        <a:pt x="1081" y="438"/>
                        <a:pt x="768" y="125"/>
                      </a:cubicBezTo>
                      <a:cubicBezTo>
                        <a:pt x="684" y="42"/>
                        <a:pt x="576" y="0"/>
                        <a:pt x="46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51" name="Google Shape;21951;p61"/>
                <p:cNvSpPr/>
                <p:nvPr/>
              </p:nvSpPr>
              <p:spPr>
                <a:xfrm>
                  <a:off x="7459600" y="4405325"/>
                  <a:ext cx="31300" cy="2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847" extrusionOk="0">
                      <a:moveTo>
                        <a:pt x="664" y="1"/>
                      </a:moveTo>
                      <a:cubicBezTo>
                        <a:pt x="599" y="1"/>
                        <a:pt x="530" y="18"/>
                        <a:pt x="457" y="57"/>
                      </a:cubicBezTo>
                      <a:cubicBezTo>
                        <a:pt x="1" y="256"/>
                        <a:pt x="227" y="846"/>
                        <a:pt x="615" y="846"/>
                      </a:cubicBezTo>
                      <a:cubicBezTo>
                        <a:pt x="681" y="846"/>
                        <a:pt x="752" y="829"/>
                        <a:pt x="824" y="790"/>
                      </a:cubicBezTo>
                      <a:cubicBezTo>
                        <a:pt x="1252" y="591"/>
                        <a:pt x="1046" y="1"/>
                        <a:pt x="66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52" name="Google Shape;21952;p61"/>
                <p:cNvSpPr/>
                <p:nvPr/>
              </p:nvSpPr>
              <p:spPr>
                <a:xfrm>
                  <a:off x="7586975" y="4286625"/>
                  <a:ext cx="30375" cy="21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5" h="859" extrusionOk="0">
                      <a:moveTo>
                        <a:pt x="628" y="0"/>
                      </a:moveTo>
                      <a:cubicBezTo>
                        <a:pt x="541" y="0"/>
                        <a:pt x="451" y="31"/>
                        <a:pt x="366" y="101"/>
                      </a:cubicBezTo>
                      <a:cubicBezTo>
                        <a:pt x="1" y="388"/>
                        <a:pt x="288" y="859"/>
                        <a:pt x="622" y="859"/>
                      </a:cubicBezTo>
                      <a:cubicBezTo>
                        <a:pt x="715" y="859"/>
                        <a:pt x="812" y="822"/>
                        <a:pt x="899" y="735"/>
                      </a:cubicBezTo>
                      <a:cubicBezTo>
                        <a:pt x="1215" y="420"/>
                        <a:pt x="950" y="0"/>
                        <a:pt x="62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53" name="Google Shape;21953;p61"/>
                <p:cNvSpPr/>
                <p:nvPr/>
              </p:nvSpPr>
              <p:spPr>
                <a:xfrm>
                  <a:off x="7443500" y="4345500"/>
                  <a:ext cx="23725" cy="2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9" h="816" extrusionOk="0">
                      <a:moveTo>
                        <a:pt x="462" y="1"/>
                      </a:moveTo>
                      <a:cubicBezTo>
                        <a:pt x="399" y="1"/>
                        <a:pt x="332" y="15"/>
                        <a:pt x="267" y="48"/>
                      </a:cubicBezTo>
                      <a:cubicBezTo>
                        <a:pt x="67" y="148"/>
                        <a:pt x="0" y="381"/>
                        <a:pt x="100" y="582"/>
                      </a:cubicBezTo>
                      <a:cubicBezTo>
                        <a:pt x="180" y="740"/>
                        <a:pt x="327" y="816"/>
                        <a:pt x="473" y="816"/>
                      </a:cubicBezTo>
                      <a:cubicBezTo>
                        <a:pt x="636" y="816"/>
                        <a:pt x="798" y="723"/>
                        <a:pt x="868" y="548"/>
                      </a:cubicBezTo>
                      <a:cubicBezTo>
                        <a:pt x="948" y="253"/>
                        <a:pt x="726" y="1"/>
                        <a:pt x="46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54" name="Google Shape;21954;p61"/>
                <p:cNvSpPr/>
                <p:nvPr/>
              </p:nvSpPr>
              <p:spPr>
                <a:xfrm>
                  <a:off x="7420150" y="4407150"/>
                  <a:ext cx="24550" cy="2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" h="846" extrusionOk="0">
                      <a:moveTo>
                        <a:pt x="484" y="0"/>
                      </a:moveTo>
                      <a:cubicBezTo>
                        <a:pt x="326" y="0"/>
                        <a:pt x="167" y="84"/>
                        <a:pt x="100" y="250"/>
                      </a:cubicBezTo>
                      <a:cubicBezTo>
                        <a:pt x="0" y="484"/>
                        <a:pt x="100" y="717"/>
                        <a:pt x="334" y="818"/>
                      </a:cubicBezTo>
                      <a:cubicBezTo>
                        <a:pt x="382" y="837"/>
                        <a:pt x="430" y="846"/>
                        <a:pt x="477" y="846"/>
                      </a:cubicBezTo>
                      <a:cubicBezTo>
                        <a:pt x="754" y="846"/>
                        <a:pt x="982" y="536"/>
                        <a:pt x="868" y="250"/>
                      </a:cubicBezTo>
                      <a:cubicBezTo>
                        <a:pt x="801" y="84"/>
                        <a:pt x="643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55" name="Google Shape;21955;p61"/>
                <p:cNvSpPr/>
                <p:nvPr/>
              </p:nvSpPr>
              <p:spPr>
                <a:xfrm>
                  <a:off x="7611375" y="4247750"/>
                  <a:ext cx="23125" cy="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" h="838" extrusionOk="0">
                      <a:moveTo>
                        <a:pt x="447" y="0"/>
                      </a:moveTo>
                      <a:cubicBezTo>
                        <a:pt x="245" y="0"/>
                        <a:pt x="45" y="153"/>
                        <a:pt x="24" y="389"/>
                      </a:cubicBezTo>
                      <a:cubicBezTo>
                        <a:pt x="0" y="646"/>
                        <a:pt x="222" y="837"/>
                        <a:pt x="449" y="837"/>
                      </a:cubicBezTo>
                      <a:cubicBezTo>
                        <a:pt x="546" y="837"/>
                        <a:pt x="644" y="802"/>
                        <a:pt x="724" y="722"/>
                      </a:cubicBezTo>
                      <a:cubicBezTo>
                        <a:pt x="891" y="589"/>
                        <a:pt x="924" y="322"/>
                        <a:pt x="757" y="155"/>
                      </a:cubicBezTo>
                      <a:cubicBezTo>
                        <a:pt x="674" y="48"/>
                        <a:pt x="560" y="0"/>
                        <a:pt x="44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56" name="Google Shape;21956;p61"/>
                <p:cNvSpPr/>
                <p:nvPr/>
              </p:nvSpPr>
              <p:spPr>
                <a:xfrm>
                  <a:off x="7616325" y="4118975"/>
                  <a:ext cx="24850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" h="835" extrusionOk="0">
                      <a:moveTo>
                        <a:pt x="550" y="0"/>
                      </a:moveTo>
                      <a:cubicBezTo>
                        <a:pt x="208" y="0"/>
                        <a:pt x="0" y="381"/>
                        <a:pt x="192" y="670"/>
                      </a:cubicBezTo>
                      <a:cubicBezTo>
                        <a:pt x="281" y="783"/>
                        <a:pt x="403" y="835"/>
                        <a:pt x="524" y="835"/>
                      </a:cubicBezTo>
                      <a:cubicBezTo>
                        <a:pt x="723" y="835"/>
                        <a:pt x="918" y="697"/>
                        <a:pt x="960" y="469"/>
                      </a:cubicBezTo>
                      <a:cubicBezTo>
                        <a:pt x="993" y="236"/>
                        <a:pt x="826" y="36"/>
                        <a:pt x="593" y="2"/>
                      </a:cubicBezTo>
                      <a:cubicBezTo>
                        <a:pt x="578" y="1"/>
                        <a:pt x="564" y="0"/>
                        <a:pt x="55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57" name="Google Shape;21957;p61"/>
                <p:cNvSpPr/>
                <p:nvPr/>
              </p:nvSpPr>
              <p:spPr>
                <a:xfrm>
                  <a:off x="7553750" y="4179575"/>
                  <a:ext cx="27375" cy="2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850" extrusionOk="0">
                      <a:moveTo>
                        <a:pt x="559" y="0"/>
                      </a:moveTo>
                      <a:cubicBezTo>
                        <a:pt x="430" y="0"/>
                        <a:pt x="294" y="60"/>
                        <a:pt x="194" y="180"/>
                      </a:cubicBezTo>
                      <a:cubicBezTo>
                        <a:pt x="1" y="437"/>
                        <a:pt x="211" y="849"/>
                        <a:pt x="554" y="849"/>
                      </a:cubicBezTo>
                      <a:cubicBezTo>
                        <a:pt x="567" y="849"/>
                        <a:pt x="581" y="849"/>
                        <a:pt x="594" y="847"/>
                      </a:cubicBezTo>
                      <a:cubicBezTo>
                        <a:pt x="961" y="781"/>
                        <a:pt x="1094" y="314"/>
                        <a:pt x="794" y="80"/>
                      </a:cubicBezTo>
                      <a:cubicBezTo>
                        <a:pt x="727" y="27"/>
                        <a:pt x="645" y="0"/>
                        <a:pt x="55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58" name="Google Shape;21958;p61"/>
                <p:cNvSpPr/>
                <p:nvPr/>
              </p:nvSpPr>
              <p:spPr>
                <a:xfrm>
                  <a:off x="7591925" y="4184900"/>
                  <a:ext cx="20875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835" extrusionOk="0">
                      <a:moveTo>
                        <a:pt x="435" y="1"/>
                      </a:moveTo>
                      <a:cubicBezTo>
                        <a:pt x="201" y="1"/>
                        <a:pt x="1" y="167"/>
                        <a:pt x="1" y="401"/>
                      </a:cubicBezTo>
                      <a:cubicBezTo>
                        <a:pt x="1" y="634"/>
                        <a:pt x="201" y="835"/>
                        <a:pt x="435" y="835"/>
                      </a:cubicBezTo>
                      <a:cubicBezTo>
                        <a:pt x="668" y="835"/>
                        <a:pt x="835" y="634"/>
                        <a:pt x="835" y="401"/>
                      </a:cubicBezTo>
                      <a:cubicBezTo>
                        <a:pt x="835" y="167"/>
                        <a:pt x="668" y="1"/>
                        <a:pt x="43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59" name="Google Shape;21959;p61"/>
                <p:cNvSpPr/>
                <p:nvPr/>
              </p:nvSpPr>
              <p:spPr>
                <a:xfrm>
                  <a:off x="7725675" y="3915875"/>
                  <a:ext cx="28900" cy="2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861" extrusionOk="0">
                      <a:moveTo>
                        <a:pt x="641" y="0"/>
                      </a:moveTo>
                      <a:cubicBezTo>
                        <a:pt x="229" y="0"/>
                        <a:pt x="1" y="620"/>
                        <a:pt x="488" y="821"/>
                      </a:cubicBezTo>
                      <a:cubicBezTo>
                        <a:pt x="542" y="848"/>
                        <a:pt x="601" y="860"/>
                        <a:pt x="659" y="860"/>
                      </a:cubicBezTo>
                      <a:cubicBezTo>
                        <a:pt x="820" y="860"/>
                        <a:pt x="982" y="768"/>
                        <a:pt x="1056" y="621"/>
                      </a:cubicBezTo>
                      <a:cubicBezTo>
                        <a:pt x="1156" y="421"/>
                        <a:pt x="1056" y="154"/>
                        <a:pt x="855" y="54"/>
                      </a:cubicBezTo>
                      <a:cubicBezTo>
                        <a:pt x="781" y="17"/>
                        <a:pt x="709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60" name="Google Shape;21960;p61"/>
                <p:cNvSpPr/>
                <p:nvPr/>
              </p:nvSpPr>
              <p:spPr>
                <a:xfrm>
                  <a:off x="7794325" y="3680800"/>
                  <a:ext cx="25300" cy="2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2" h="848" extrusionOk="0">
                      <a:moveTo>
                        <a:pt x="531" y="0"/>
                      </a:moveTo>
                      <a:cubicBezTo>
                        <a:pt x="242" y="0"/>
                        <a:pt x="0" y="322"/>
                        <a:pt x="178" y="617"/>
                      </a:cubicBezTo>
                      <a:cubicBezTo>
                        <a:pt x="255" y="772"/>
                        <a:pt x="397" y="848"/>
                        <a:pt x="541" y="848"/>
                      </a:cubicBezTo>
                      <a:cubicBezTo>
                        <a:pt x="706" y="848"/>
                        <a:pt x="873" y="747"/>
                        <a:pt x="945" y="551"/>
                      </a:cubicBezTo>
                      <a:cubicBezTo>
                        <a:pt x="1011" y="317"/>
                        <a:pt x="878" y="84"/>
                        <a:pt x="645" y="17"/>
                      </a:cubicBezTo>
                      <a:cubicBezTo>
                        <a:pt x="606" y="5"/>
                        <a:pt x="568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61" name="Google Shape;21961;p61"/>
                <p:cNvSpPr/>
                <p:nvPr/>
              </p:nvSpPr>
              <p:spPr>
                <a:xfrm>
                  <a:off x="7782900" y="3759175"/>
                  <a:ext cx="26350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4" h="840" extrusionOk="0">
                      <a:moveTo>
                        <a:pt x="461" y="0"/>
                      </a:moveTo>
                      <a:cubicBezTo>
                        <a:pt x="291" y="0"/>
                        <a:pt x="123" y="125"/>
                        <a:pt x="67" y="318"/>
                      </a:cubicBezTo>
                      <a:cubicBezTo>
                        <a:pt x="1" y="518"/>
                        <a:pt x="134" y="751"/>
                        <a:pt x="368" y="818"/>
                      </a:cubicBezTo>
                      <a:cubicBezTo>
                        <a:pt x="416" y="833"/>
                        <a:pt x="461" y="840"/>
                        <a:pt x="504" y="840"/>
                      </a:cubicBezTo>
                      <a:cubicBezTo>
                        <a:pt x="932" y="840"/>
                        <a:pt x="1053" y="139"/>
                        <a:pt x="568" y="17"/>
                      </a:cubicBezTo>
                      <a:cubicBezTo>
                        <a:pt x="533" y="6"/>
                        <a:pt x="497" y="0"/>
                        <a:pt x="46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62" name="Google Shape;21962;p61"/>
                <p:cNvSpPr/>
                <p:nvPr/>
              </p:nvSpPr>
              <p:spPr>
                <a:xfrm>
                  <a:off x="7782075" y="3907875"/>
                  <a:ext cx="24825" cy="2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3" h="843" extrusionOk="0">
                      <a:moveTo>
                        <a:pt x="455" y="0"/>
                      </a:moveTo>
                      <a:cubicBezTo>
                        <a:pt x="254" y="0"/>
                        <a:pt x="55" y="139"/>
                        <a:pt x="34" y="374"/>
                      </a:cubicBezTo>
                      <a:cubicBezTo>
                        <a:pt x="0" y="607"/>
                        <a:pt x="167" y="808"/>
                        <a:pt x="401" y="841"/>
                      </a:cubicBezTo>
                      <a:cubicBezTo>
                        <a:pt x="414" y="842"/>
                        <a:pt x="427" y="843"/>
                        <a:pt x="440" y="843"/>
                      </a:cubicBezTo>
                      <a:cubicBezTo>
                        <a:pt x="784" y="843"/>
                        <a:pt x="993" y="430"/>
                        <a:pt x="768" y="140"/>
                      </a:cubicBezTo>
                      <a:cubicBezTo>
                        <a:pt x="683" y="44"/>
                        <a:pt x="569" y="0"/>
                        <a:pt x="45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63" name="Google Shape;21963;p61"/>
                <p:cNvSpPr/>
                <p:nvPr/>
              </p:nvSpPr>
              <p:spPr>
                <a:xfrm>
                  <a:off x="7859825" y="3647250"/>
                  <a:ext cx="254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826" extrusionOk="0">
                      <a:moveTo>
                        <a:pt x="503" y="1"/>
                      </a:moveTo>
                      <a:cubicBezTo>
                        <a:pt x="346" y="1"/>
                        <a:pt x="190" y="88"/>
                        <a:pt x="126" y="291"/>
                      </a:cubicBezTo>
                      <a:cubicBezTo>
                        <a:pt x="1" y="604"/>
                        <a:pt x="267" y="826"/>
                        <a:pt x="524" y="826"/>
                      </a:cubicBezTo>
                      <a:cubicBezTo>
                        <a:pt x="679" y="826"/>
                        <a:pt x="831" y="746"/>
                        <a:pt x="893" y="558"/>
                      </a:cubicBezTo>
                      <a:cubicBezTo>
                        <a:pt x="1017" y="228"/>
                        <a:pt x="758" y="1"/>
                        <a:pt x="50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64" name="Google Shape;21964;p61"/>
                <p:cNvSpPr/>
                <p:nvPr/>
              </p:nvSpPr>
              <p:spPr>
                <a:xfrm>
                  <a:off x="7862125" y="3576050"/>
                  <a:ext cx="23125" cy="2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" h="843" extrusionOk="0">
                      <a:moveTo>
                        <a:pt x="441" y="0"/>
                      </a:moveTo>
                      <a:cubicBezTo>
                        <a:pt x="258" y="0"/>
                        <a:pt x="77" y="106"/>
                        <a:pt x="34" y="337"/>
                      </a:cubicBezTo>
                      <a:cubicBezTo>
                        <a:pt x="1" y="571"/>
                        <a:pt x="134" y="804"/>
                        <a:pt x="368" y="838"/>
                      </a:cubicBezTo>
                      <a:cubicBezTo>
                        <a:pt x="388" y="841"/>
                        <a:pt x="408" y="842"/>
                        <a:pt x="427" y="842"/>
                      </a:cubicBezTo>
                      <a:cubicBezTo>
                        <a:pt x="635" y="842"/>
                        <a:pt x="807" y="687"/>
                        <a:pt x="868" y="504"/>
                      </a:cubicBezTo>
                      <a:cubicBezTo>
                        <a:pt x="925" y="183"/>
                        <a:pt x="681" y="0"/>
                        <a:pt x="44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65" name="Google Shape;21965;p61"/>
                <p:cNvSpPr/>
                <p:nvPr/>
              </p:nvSpPr>
              <p:spPr>
                <a:xfrm>
                  <a:off x="7960525" y="3726925"/>
                  <a:ext cx="24750" cy="2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" h="846" extrusionOk="0">
                      <a:moveTo>
                        <a:pt x="466" y="1"/>
                      </a:moveTo>
                      <a:cubicBezTo>
                        <a:pt x="411" y="1"/>
                        <a:pt x="355" y="13"/>
                        <a:pt x="301" y="40"/>
                      </a:cubicBezTo>
                      <a:cubicBezTo>
                        <a:pt x="68" y="140"/>
                        <a:pt x="1" y="373"/>
                        <a:pt x="101" y="607"/>
                      </a:cubicBezTo>
                      <a:cubicBezTo>
                        <a:pt x="179" y="775"/>
                        <a:pt x="315" y="845"/>
                        <a:pt x="450" y="845"/>
                      </a:cubicBezTo>
                      <a:cubicBezTo>
                        <a:pt x="719" y="845"/>
                        <a:pt x="990" y="572"/>
                        <a:pt x="835" y="240"/>
                      </a:cubicBezTo>
                      <a:cubicBezTo>
                        <a:pt x="762" y="93"/>
                        <a:pt x="617" y="1"/>
                        <a:pt x="46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66" name="Google Shape;21966;p61"/>
                <p:cNvSpPr/>
                <p:nvPr/>
              </p:nvSpPr>
              <p:spPr>
                <a:xfrm>
                  <a:off x="8013075" y="3656150"/>
                  <a:ext cx="27300" cy="2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" h="850" extrusionOk="0">
                      <a:moveTo>
                        <a:pt x="510" y="0"/>
                      </a:moveTo>
                      <a:cubicBezTo>
                        <a:pt x="496" y="0"/>
                        <a:pt x="482" y="1"/>
                        <a:pt x="467" y="2"/>
                      </a:cubicBezTo>
                      <a:cubicBezTo>
                        <a:pt x="100" y="69"/>
                        <a:pt x="0" y="536"/>
                        <a:pt x="301" y="769"/>
                      </a:cubicBezTo>
                      <a:cubicBezTo>
                        <a:pt x="367" y="823"/>
                        <a:pt x="450" y="849"/>
                        <a:pt x="534" y="849"/>
                      </a:cubicBezTo>
                      <a:cubicBezTo>
                        <a:pt x="659" y="849"/>
                        <a:pt x="788" y="789"/>
                        <a:pt x="868" y="669"/>
                      </a:cubicBezTo>
                      <a:cubicBezTo>
                        <a:pt x="1092" y="381"/>
                        <a:pt x="855" y="0"/>
                        <a:pt x="51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67" name="Google Shape;21967;p61"/>
                <p:cNvSpPr/>
                <p:nvPr/>
              </p:nvSpPr>
              <p:spPr>
                <a:xfrm>
                  <a:off x="7976375" y="3477350"/>
                  <a:ext cx="24650" cy="2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6" h="819" extrusionOk="0">
                      <a:moveTo>
                        <a:pt x="561" y="1"/>
                      </a:moveTo>
                      <a:cubicBezTo>
                        <a:pt x="530" y="1"/>
                        <a:pt x="498" y="5"/>
                        <a:pt x="468" y="16"/>
                      </a:cubicBezTo>
                      <a:cubicBezTo>
                        <a:pt x="101" y="82"/>
                        <a:pt x="1" y="549"/>
                        <a:pt x="301" y="750"/>
                      </a:cubicBezTo>
                      <a:cubicBezTo>
                        <a:pt x="372" y="797"/>
                        <a:pt x="448" y="818"/>
                        <a:pt x="523" y="818"/>
                      </a:cubicBezTo>
                      <a:cubicBezTo>
                        <a:pt x="764" y="818"/>
                        <a:pt x="986" y="596"/>
                        <a:pt x="935" y="316"/>
                      </a:cubicBezTo>
                      <a:cubicBezTo>
                        <a:pt x="906" y="146"/>
                        <a:pt x="734" y="1"/>
                        <a:pt x="56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68" name="Google Shape;21968;p61"/>
                <p:cNvSpPr/>
                <p:nvPr/>
              </p:nvSpPr>
              <p:spPr>
                <a:xfrm>
                  <a:off x="7923850" y="3478700"/>
                  <a:ext cx="24425" cy="2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827" extrusionOk="0">
                      <a:moveTo>
                        <a:pt x="487" y="0"/>
                      </a:moveTo>
                      <a:cubicBezTo>
                        <a:pt x="438" y="0"/>
                        <a:pt x="387" y="9"/>
                        <a:pt x="334" y="28"/>
                      </a:cubicBezTo>
                      <a:cubicBezTo>
                        <a:pt x="134" y="95"/>
                        <a:pt x="0" y="329"/>
                        <a:pt x="67" y="529"/>
                      </a:cubicBezTo>
                      <a:cubicBezTo>
                        <a:pt x="138" y="725"/>
                        <a:pt x="305" y="826"/>
                        <a:pt x="471" y="826"/>
                      </a:cubicBezTo>
                      <a:cubicBezTo>
                        <a:pt x="614" y="826"/>
                        <a:pt x="757" y="750"/>
                        <a:pt x="834" y="595"/>
                      </a:cubicBezTo>
                      <a:cubicBezTo>
                        <a:pt x="977" y="310"/>
                        <a:pt x="778" y="0"/>
                        <a:pt x="48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69" name="Google Shape;21969;p61"/>
                <p:cNvSpPr/>
                <p:nvPr/>
              </p:nvSpPr>
              <p:spPr>
                <a:xfrm>
                  <a:off x="7945525" y="3521550"/>
                  <a:ext cx="23150" cy="2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843" extrusionOk="0">
                      <a:moveTo>
                        <a:pt x="472" y="1"/>
                      </a:moveTo>
                      <a:cubicBezTo>
                        <a:pt x="438" y="1"/>
                        <a:pt x="403" y="6"/>
                        <a:pt x="367" y="16"/>
                      </a:cubicBezTo>
                      <a:cubicBezTo>
                        <a:pt x="167" y="49"/>
                        <a:pt x="0" y="282"/>
                        <a:pt x="67" y="516"/>
                      </a:cubicBezTo>
                      <a:lnTo>
                        <a:pt x="34" y="516"/>
                      </a:lnTo>
                      <a:cubicBezTo>
                        <a:pt x="76" y="742"/>
                        <a:pt x="250" y="842"/>
                        <a:pt x="429" y="842"/>
                      </a:cubicBezTo>
                      <a:cubicBezTo>
                        <a:pt x="673" y="842"/>
                        <a:pt x="925" y="657"/>
                        <a:pt x="868" y="349"/>
                      </a:cubicBezTo>
                      <a:cubicBezTo>
                        <a:pt x="839" y="151"/>
                        <a:pt x="667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70" name="Google Shape;21970;p61"/>
                <p:cNvSpPr/>
                <p:nvPr/>
              </p:nvSpPr>
              <p:spPr>
                <a:xfrm>
                  <a:off x="8040125" y="3046400"/>
                  <a:ext cx="25500" cy="2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0" h="845" extrusionOk="0">
                      <a:moveTo>
                        <a:pt x="572" y="1"/>
                      </a:moveTo>
                      <a:cubicBezTo>
                        <a:pt x="244" y="1"/>
                        <a:pt x="1" y="364"/>
                        <a:pt x="186" y="642"/>
                      </a:cubicBezTo>
                      <a:cubicBezTo>
                        <a:pt x="284" y="781"/>
                        <a:pt x="422" y="845"/>
                        <a:pt x="555" y="845"/>
                      </a:cubicBezTo>
                      <a:cubicBezTo>
                        <a:pt x="740" y="845"/>
                        <a:pt x="914" y="722"/>
                        <a:pt x="953" y="508"/>
                      </a:cubicBezTo>
                      <a:cubicBezTo>
                        <a:pt x="1020" y="275"/>
                        <a:pt x="853" y="75"/>
                        <a:pt x="653" y="8"/>
                      </a:cubicBezTo>
                      <a:cubicBezTo>
                        <a:pt x="625" y="3"/>
                        <a:pt x="598" y="1"/>
                        <a:pt x="57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71" name="Google Shape;21971;p61"/>
                <p:cNvSpPr/>
                <p:nvPr/>
              </p:nvSpPr>
              <p:spPr>
                <a:xfrm>
                  <a:off x="7946000" y="2756325"/>
                  <a:ext cx="24575" cy="2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839" extrusionOk="0">
                      <a:moveTo>
                        <a:pt x="510" y="1"/>
                      </a:moveTo>
                      <a:cubicBezTo>
                        <a:pt x="262" y="1"/>
                        <a:pt x="1" y="214"/>
                        <a:pt x="81" y="536"/>
                      </a:cubicBezTo>
                      <a:cubicBezTo>
                        <a:pt x="147" y="747"/>
                        <a:pt x="312" y="839"/>
                        <a:pt x="478" y="839"/>
                      </a:cubicBezTo>
                      <a:cubicBezTo>
                        <a:pt x="730" y="839"/>
                        <a:pt x="983" y="626"/>
                        <a:pt x="882" y="303"/>
                      </a:cubicBezTo>
                      <a:cubicBezTo>
                        <a:pt x="829" y="92"/>
                        <a:pt x="672" y="1"/>
                        <a:pt x="51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72" name="Google Shape;21972;p61"/>
                <p:cNvSpPr/>
                <p:nvPr/>
              </p:nvSpPr>
              <p:spPr>
                <a:xfrm>
                  <a:off x="7908825" y="2882050"/>
                  <a:ext cx="24675" cy="2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" h="819" extrusionOk="0">
                      <a:moveTo>
                        <a:pt x="448" y="1"/>
                      </a:moveTo>
                      <a:cubicBezTo>
                        <a:pt x="257" y="1"/>
                        <a:pt x="74" y="125"/>
                        <a:pt x="34" y="344"/>
                      </a:cubicBezTo>
                      <a:cubicBezTo>
                        <a:pt x="1" y="578"/>
                        <a:pt x="134" y="778"/>
                        <a:pt x="368" y="811"/>
                      </a:cubicBezTo>
                      <a:cubicBezTo>
                        <a:pt x="395" y="816"/>
                        <a:pt x="422" y="819"/>
                        <a:pt x="448" y="819"/>
                      </a:cubicBezTo>
                      <a:cubicBezTo>
                        <a:pt x="772" y="819"/>
                        <a:pt x="986" y="455"/>
                        <a:pt x="801" y="177"/>
                      </a:cubicBezTo>
                      <a:cubicBezTo>
                        <a:pt x="707" y="57"/>
                        <a:pt x="576" y="1"/>
                        <a:pt x="44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73" name="Google Shape;21973;p61"/>
                <p:cNvSpPr/>
                <p:nvPr/>
              </p:nvSpPr>
              <p:spPr>
                <a:xfrm>
                  <a:off x="7983050" y="3078550"/>
                  <a:ext cx="2630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" h="841" extrusionOk="0">
                      <a:moveTo>
                        <a:pt x="475" y="0"/>
                      </a:moveTo>
                      <a:cubicBezTo>
                        <a:pt x="431" y="0"/>
                        <a:pt x="384" y="7"/>
                        <a:pt x="334" y="23"/>
                      </a:cubicBezTo>
                      <a:cubicBezTo>
                        <a:pt x="134" y="56"/>
                        <a:pt x="0" y="290"/>
                        <a:pt x="67" y="523"/>
                      </a:cubicBezTo>
                      <a:cubicBezTo>
                        <a:pt x="122" y="716"/>
                        <a:pt x="268" y="841"/>
                        <a:pt x="449" y="841"/>
                      </a:cubicBezTo>
                      <a:cubicBezTo>
                        <a:pt x="487" y="841"/>
                        <a:pt x="527" y="835"/>
                        <a:pt x="568" y="824"/>
                      </a:cubicBezTo>
                      <a:cubicBezTo>
                        <a:pt x="1051" y="672"/>
                        <a:pt x="905" y="0"/>
                        <a:pt x="47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74" name="Google Shape;21974;p61"/>
                <p:cNvSpPr/>
                <p:nvPr/>
              </p:nvSpPr>
              <p:spPr>
                <a:xfrm>
                  <a:off x="8048525" y="3011875"/>
                  <a:ext cx="22950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8" h="840" extrusionOk="0">
                      <a:moveTo>
                        <a:pt x="467" y="0"/>
                      </a:moveTo>
                      <a:cubicBezTo>
                        <a:pt x="225" y="0"/>
                        <a:pt x="1" y="217"/>
                        <a:pt x="50" y="488"/>
                      </a:cubicBezTo>
                      <a:cubicBezTo>
                        <a:pt x="71" y="715"/>
                        <a:pt x="256" y="839"/>
                        <a:pt x="450" y="839"/>
                      </a:cubicBezTo>
                      <a:cubicBezTo>
                        <a:pt x="570" y="839"/>
                        <a:pt x="694" y="791"/>
                        <a:pt x="784" y="689"/>
                      </a:cubicBezTo>
                      <a:cubicBezTo>
                        <a:pt x="917" y="488"/>
                        <a:pt x="884" y="222"/>
                        <a:pt x="717" y="88"/>
                      </a:cubicBezTo>
                      <a:cubicBezTo>
                        <a:pt x="639" y="27"/>
                        <a:pt x="552" y="0"/>
                        <a:pt x="46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75" name="Google Shape;21975;p61"/>
                <p:cNvSpPr/>
                <p:nvPr/>
              </p:nvSpPr>
              <p:spPr>
                <a:xfrm>
                  <a:off x="8018900" y="2836075"/>
                  <a:ext cx="23125" cy="2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" h="836" extrusionOk="0">
                      <a:moveTo>
                        <a:pt x="473" y="0"/>
                      </a:moveTo>
                      <a:cubicBezTo>
                        <a:pt x="438" y="0"/>
                        <a:pt x="403" y="5"/>
                        <a:pt x="368" y="15"/>
                      </a:cubicBezTo>
                      <a:cubicBezTo>
                        <a:pt x="168" y="48"/>
                        <a:pt x="1" y="248"/>
                        <a:pt x="34" y="482"/>
                      </a:cubicBezTo>
                      <a:cubicBezTo>
                        <a:pt x="78" y="728"/>
                        <a:pt x="259" y="836"/>
                        <a:pt x="442" y="836"/>
                      </a:cubicBezTo>
                      <a:cubicBezTo>
                        <a:pt x="682" y="836"/>
                        <a:pt x="925" y="651"/>
                        <a:pt x="868" y="349"/>
                      </a:cubicBezTo>
                      <a:cubicBezTo>
                        <a:pt x="840" y="150"/>
                        <a:pt x="667" y="0"/>
                        <a:pt x="47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76" name="Google Shape;21976;p61"/>
                <p:cNvSpPr/>
                <p:nvPr/>
              </p:nvSpPr>
              <p:spPr>
                <a:xfrm>
                  <a:off x="7977200" y="2796575"/>
                  <a:ext cx="27325" cy="2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3" h="830" extrusionOk="0">
                      <a:moveTo>
                        <a:pt x="566" y="1"/>
                      </a:moveTo>
                      <a:cubicBezTo>
                        <a:pt x="471" y="1"/>
                        <a:pt x="376" y="34"/>
                        <a:pt x="301" y="94"/>
                      </a:cubicBezTo>
                      <a:cubicBezTo>
                        <a:pt x="1" y="327"/>
                        <a:pt x="134" y="794"/>
                        <a:pt x="501" y="828"/>
                      </a:cubicBezTo>
                      <a:cubicBezTo>
                        <a:pt x="516" y="829"/>
                        <a:pt x="530" y="830"/>
                        <a:pt x="544" y="830"/>
                      </a:cubicBezTo>
                      <a:cubicBezTo>
                        <a:pt x="886" y="830"/>
                        <a:pt x="1093" y="449"/>
                        <a:pt x="868" y="161"/>
                      </a:cubicBezTo>
                      <a:cubicBezTo>
                        <a:pt x="795" y="50"/>
                        <a:pt x="681" y="1"/>
                        <a:pt x="56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77" name="Google Shape;21977;p61"/>
                <p:cNvSpPr/>
                <p:nvPr/>
              </p:nvSpPr>
              <p:spPr>
                <a:xfrm>
                  <a:off x="7962200" y="3157775"/>
                  <a:ext cx="24200" cy="2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857" extrusionOk="0">
                      <a:moveTo>
                        <a:pt x="415" y="0"/>
                      </a:moveTo>
                      <a:cubicBezTo>
                        <a:pt x="202" y="0"/>
                        <a:pt x="1" y="173"/>
                        <a:pt x="1" y="423"/>
                      </a:cubicBezTo>
                      <a:cubicBezTo>
                        <a:pt x="1" y="657"/>
                        <a:pt x="167" y="857"/>
                        <a:pt x="401" y="857"/>
                      </a:cubicBezTo>
                      <a:cubicBezTo>
                        <a:pt x="768" y="857"/>
                        <a:pt x="968" y="390"/>
                        <a:pt x="701" y="123"/>
                      </a:cubicBezTo>
                      <a:cubicBezTo>
                        <a:pt x="616" y="38"/>
                        <a:pt x="514" y="0"/>
                        <a:pt x="41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78" name="Google Shape;21978;p61"/>
                <p:cNvSpPr/>
                <p:nvPr/>
              </p:nvSpPr>
              <p:spPr>
                <a:xfrm>
                  <a:off x="7995125" y="3261700"/>
                  <a:ext cx="2465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6" h="842" extrusionOk="0">
                      <a:moveTo>
                        <a:pt x="463" y="0"/>
                      </a:moveTo>
                      <a:cubicBezTo>
                        <a:pt x="222" y="0"/>
                        <a:pt x="0" y="222"/>
                        <a:pt x="51" y="503"/>
                      </a:cubicBezTo>
                      <a:cubicBezTo>
                        <a:pt x="81" y="712"/>
                        <a:pt x="272" y="841"/>
                        <a:pt x="480" y="841"/>
                      </a:cubicBezTo>
                      <a:cubicBezTo>
                        <a:pt x="504" y="841"/>
                        <a:pt x="528" y="840"/>
                        <a:pt x="552" y="836"/>
                      </a:cubicBezTo>
                      <a:cubicBezTo>
                        <a:pt x="918" y="769"/>
                        <a:pt x="985" y="269"/>
                        <a:pt x="685" y="69"/>
                      </a:cubicBezTo>
                      <a:cubicBezTo>
                        <a:pt x="614" y="22"/>
                        <a:pt x="538" y="0"/>
                        <a:pt x="46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79" name="Google Shape;21979;p61"/>
                <p:cNvSpPr/>
                <p:nvPr/>
              </p:nvSpPr>
              <p:spPr>
                <a:xfrm>
                  <a:off x="8036800" y="3136475"/>
                  <a:ext cx="24675" cy="2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" h="819" extrusionOk="0">
                      <a:moveTo>
                        <a:pt x="539" y="0"/>
                      </a:moveTo>
                      <a:cubicBezTo>
                        <a:pt x="215" y="0"/>
                        <a:pt x="0" y="364"/>
                        <a:pt x="185" y="641"/>
                      </a:cubicBezTo>
                      <a:cubicBezTo>
                        <a:pt x="266" y="762"/>
                        <a:pt x="395" y="818"/>
                        <a:pt x="525" y="818"/>
                      </a:cubicBezTo>
                      <a:cubicBezTo>
                        <a:pt x="718" y="818"/>
                        <a:pt x="913" y="694"/>
                        <a:pt x="953" y="475"/>
                      </a:cubicBezTo>
                      <a:cubicBezTo>
                        <a:pt x="986" y="274"/>
                        <a:pt x="853" y="41"/>
                        <a:pt x="619" y="8"/>
                      </a:cubicBezTo>
                      <a:cubicBezTo>
                        <a:pt x="592" y="3"/>
                        <a:pt x="565" y="0"/>
                        <a:pt x="53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80" name="Google Shape;21980;p61"/>
                <p:cNvSpPr/>
                <p:nvPr/>
              </p:nvSpPr>
              <p:spPr>
                <a:xfrm>
                  <a:off x="7959125" y="2708900"/>
                  <a:ext cx="23200" cy="2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8" h="864" extrusionOk="0">
                      <a:moveTo>
                        <a:pt x="472" y="1"/>
                      </a:moveTo>
                      <a:cubicBezTo>
                        <a:pt x="236" y="1"/>
                        <a:pt x="1" y="182"/>
                        <a:pt x="57" y="499"/>
                      </a:cubicBezTo>
                      <a:cubicBezTo>
                        <a:pt x="86" y="749"/>
                        <a:pt x="266" y="863"/>
                        <a:pt x="451" y="863"/>
                      </a:cubicBezTo>
                      <a:cubicBezTo>
                        <a:pt x="685" y="863"/>
                        <a:pt x="928" y="682"/>
                        <a:pt x="891" y="365"/>
                      </a:cubicBezTo>
                      <a:cubicBezTo>
                        <a:pt x="847" y="115"/>
                        <a:pt x="659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81" name="Google Shape;21981;p61"/>
                <p:cNvSpPr/>
                <p:nvPr/>
              </p:nvSpPr>
              <p:spPr>
                <a:xfrm>
                  <a:off x="7905950" y="2511250"/>
                  <a:ext cx="23900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" h="835" extrusionOk="0">
                      <a:moveTo>
                        <a:pt x="503" y="1"/>
                      </a:moveTo>
                      <a:cubicBezTo>
                        <a:pt x="251" y="1"/>
                        <a:pt x="0" y="206"/>
                        <a:pt x="116" y="532"/>
                      </a:cubicBezTo>
                      <a:cubicBezTo>
                        <a:pt x="172" y="742"/>
                        <a:pt x="333" y="835"/>
                        <a:pt x="496" y="835"/>
                      </a:cubicBezTo>
                      <a:cubicBezTo>
                        <a:pt x="723" y="835"/>
                        <a:pt x="955" y="656"/>
                        <a:pt x="916" y="366"/>
                      </a:cubicBezTo>
                      <a:cubicBezTo>
                        <a:pt x="874" y="111"/>
                        <a:pt x="688" y="1"/>
                        <a:pt x="50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82" name="Google Shape;21982;p61"/>
                <p:cNvSpPr/>
                <p:nvPr/>
              </p:nvSpPr>
              <p:spPr>
                <a:xfrm>
                  <a:off x="7862125" y="2612525"/>
                  <a:ext cx="26525" cy="2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1" h="833" extrusionOk="0">
                      <a:moveTo>
                        <a:pt x="447" y="0"/>
                      </a:moveTo>
                      <a:cubicBezTo>
                        <a:pt x="259" y="0"/>
                        <a:pt x="95" y="125"/>
                        <a:pt x="67" y="317"/>
                      </a:cubicBezTo>
                      <a:cubicBezTo>
                        <a:pt x="1" y="518"/>
                        <a:pt x="134" y="751"/>
                        <a:pt x="368" y="818"/>
                      </a:cubicBezTo>
                      <a:cubicBezTo>
                        <a:pt x="408" y="828"/>
                        <a:pt x="447" y="833"/>
                        <a:pt x="484" y="833"/>
                      </a:cubicBezTo>
                      <a:cubicBezTo>
                        <a:pt x="928" y="833"/>
                        <a:pt x="1061" y="140"/>
                        <a:pt x="568" y="17"/>
                      </a:cubicBezTo>
                      <a:cubicBezTo>
                        <a:pt x="527" y="6"/>
                        <a:pt x="486" y="0"/>
                        <a:pt x="44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83" name="Google Shape;21983;p61"/>
                <p:cNvSpPr/>
                <p:nvPr/>
              </p:nvSpPr>
              <p:spPr>
                <a:xfrm>
                  <a:off x="7892375" y="2637925"/>
                  <a:ext cx="27325" cy="2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3" h="852" extrusionOk="0">
                      <a:moveTo>
                        <a:pt x="552" y="0"/>
                      </a:moveTo>
                      <a:cubicBezTo>
                        <a:pt x="209" y="0"/>
                        <a:pt x="0" y="413"/>
                        <a:pt x="225" y="702"/>
                      </a:cubicBezTo>
                      <a:cubicBezTo>
                        <a:pt x="303" y="800"/>
                        <a:pt x="426" y="852"/>
                        <a:pt x="555" y="852"/>
                      </a:cubicBezTo>
                      <a:cubicBezTo>
                        <a:pt x="647" y="852"/>
                        <a:pt x="742" y="825"/>
                        <a:pt x="825" y="769"/>
                      </a:cubicBezTo>
                      <a:cubicBezTo>
                        <a:pt x="1092" y="536"/>
                        <a:pt x="959" y="69"/>
                        <a:pt x="592" y="2"/>
                      </a:cubicBezTo>
                      <a:cubicBezTo>
                        <a:pt x="579" y="1"/>
                        <a:pt x="565" y="0"/>
                        <a:pt x="55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84" name="Google Shape;21984;p61"/>
                <p:cNvSpPr/>
                <p:nvPr/>
              </p:nvSpPr>
              <p:spPr>
                <a:xfrm>
                  <a:off x="7762050" y="2215025"/>
                  <a:ext cx="24925" cy="2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845" extrusionOk="0">
                      <a:moveTo>
                        <a:pt x="482" y="1"/>
                      </a:moveTo>
                      <a:cubicBezTo>
                        <a:pt x="423" y="1"/>
                        <a:pt x="362" y="13"/>
                        <a:pt x="301" y="39"/>
                      </a:cubicBezTo>
                      <a:cubicBezTo>
                        <a:pt x="101" y="139"/>
                        <a:pt x="1" y="373"/>
                        <a:pt x="101" y="573"/>
                      </a:cubicBezTo>
                      <a:cubicBezTo>
                        <a:pt x="173" y="765"/>
                        <a:pt x="319" y="845"/>
                        <a:pt x="466" y="845"/>
                      </a:cubicBezTo>
                      <a:cubicBezTo>
                        <a:pt x="728" y="845"/>
                        <a:pt x="996" y="593"/>
                        <a:pt x="868" y="273"/>
                      </a:cubicBezTo>
                      <a:cubicBezTo>
                        <a:pt x="794" y="100"/>
                        <a:pt x="647" y="1"/>
                        <a:pt x="48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85" name="Google Shape;21985;p61"/>
                <p:cNvSpPr/>
                <p:nvPr/>
              </p:nvSpPr>
              <p:spPr>
                <a:xfrm>
                  <a:off x="7603275" y="2067500"/>
                  <a:ext cx="24575" cy="2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839" extrusionOk="0">
                      <a:moveTo>
                        <a:pt x="509" y="1"/>
                      </a:moveTo>
                      <a:cubicBezTo>
                        <a:pt x="261" y="1"/>
                        <a:pt x="0" y="214"/>
                        <a:pt x="81" y="536"/>
                      </a:cubicBezTo>
                      <a:cubicBezTo>
                        <a:pt x="147" y="747"/>
                        <a:pt x="312" y="838"/>
                        <a:pt x="477" y="838"/>
                      </a:cubicBezTo>
                      <a:cubicBezTo>
                        <a:pt x="729" y="838"/>
                        <a:pt x="982" y="626"/>
                        <a:pt x="881" y="303"/>
                      </a:cubicBezTo>
                      <a:cubicBezTo>
                        <a:pt x="828" y="92"/>
                        <a:pt x="671" y="1"/>
                        <a:pt x="50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86" name="Google Shape;21986;p61"/>
                <p:cNvSpPr/>
                <p:nvPr/>
              </p:nvSpPr>
              <p:spPr>
                <a:xfrm>
                  <a:off x="7650300" y="2134025"/>
                  <a:ext cx="23375" cy="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5" h="838" extrusionOk="0">
                      <a:moveTo>
                        <a:pt x="483" y="1"/>
                      </a:moveTo>
                      <a:cubicBezTo>
                        <a:pt x="388" y="1"/>
                        <a:pt x="291" y="35"/>
                        <a:pt x="201" y="110"/>
                      </a:cubicBezTo>
                      <a:cubicBezTo>
                        <a:pt x="34" y="244"/>
                        <a:pt x="1" y="511"/>
                        <a:pt x="168" y="677"/>
                      </a:cubicBezTo>
                      <a:cubicBezTo>
                        <a:pt x="241" y="788"/>
                        <a:pt x="355" y="837"/>
                        <a:pt x="470" y="837"/>
                      </a:cubicBezTo>
                      <a:cubicBezTo>
                        <a:pt x="565" y="837"/>
                        <a:pt x="660" y="804"/>
                        <a:pt x="735" y="744"/>
                      </a:cubicBezTo>
                      <a:cubicBezTo>
                        <a:pt x="902" y="611"/>
                        <a:pt x="935" y="344"/>
                        <a:pt x="802" y="144"/>
                      </a:cubicBezTo>
                      <a:cubicBezTo>
                        <a:pt x="710" y="52"/>
                        <a:pt x="598" y="1"/>
                        <a:pt x="48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87" name="Google Shape;21987;p61"/>
                <p:cNvSpPr/>
                <p:nvPr/>
              </p:nvSpPr>
              <p:spPr>
                <a:xfrm>
                  <a:off x="7659475" y="2079025"/>
                  <a:ext cx="425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3" h="1518" extrusionOk="0">
                      <a:moveTo>
                        <a:pt x="886" y="1"/>
                      </a:moveTo>
                      <a:cubicBezTo>
                        <a:pt x="803" y="1"/>
                        <a:pt x="718" y="14"/>
                        <a:pt x="635" y="42"/>
                      </a:cubicBezTo>
                      <a:cubicBezTo>
                        <a:pt x="234" y="175"/>
                        <a:pt x="1" y="609"/>
                        <a:pt x="134" y="1009"/>
                      </a:cubicBezTo>
                      <a:cubicBezTo>
                        <a:pt x="240" y="1326"/>
                        <a:pt x="533" y="1518"/>
                        <a:pt x="850" y="1518"/>
                      </a:cubicBezTo>
                      <a:cubicBezTo>
                        <a:pt x="933" y="1518"/>
                        <a:pt x="1018" y="1504"/>
                        <a:pt x="1102" y="1476"/>
                      </a:cubicBezTo>
                      <a:cubicBezTo>
                        <a:pt x="1502" y="1343"/>
                        <a:pt x="1702" y="909"/>
                        <a:pt x="1569" y="509"/>
                      </a:cubicBezTo>
                      <a:cubicBezTo>
                        <a:pt x="1489" y="192"/>
                        <a:pt x="1201" y="1"/>
                        <a:pt x="88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88" name="Google Shape;21988;p61"/>
                <p:cNvSpPr/>
                <p:nvPr/>
              </p:nvSpPr>
              <p:spPr>
                <a:xfrm>
                  <a:off x="7933875" y="2836900"/>
                  <a:ext cx="45875" cy="3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5" h="1527" extrusionOk="0">
                      <a:moveTo>
                        <a:pt x="844" y="1"/>
                      </a:moveTo>
                      <a:cubicBezTo>
                        <a:pt x="400" y="1"/>
                        <a:pt x="0" y="386"/>
                        <a:pt x="99" y="883"/>
                      </a:cubicBezTo>
                      <a:cubicBezTo>
                        <a:pt x="159" y="1272"/>
                        <a:pt x="461" y="1527"/>
                        <a:pt x="836" y="1527"/>
                      </a:cubicBezTo>
                      <a:cubicBezTo>
                        <a:pt x="878" y="1527"/>
                        <a:pt x="922" y="1523"/>
                        <a:pt x="967" y="1516"/>
                      </a:cubicBezTo>
                      <a:cubicBezTo>
                        <a:pt x="1634" y="1416"/>
                        <a:pt x="1834" y="549"/>
                        <a:pt x="1300" y="149"/>
                      </a:cubicBezTo>
                      <a:cubicBezTo>
                        <a:pt x="1155" y="46"/>
                        <a:pt x="997" y="1"/>
                        <a:pt x="84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89" name="Google Shape;21989;p61"/>
                <p:cNvSpPr/>
                <p:nvPr/>
              </p:nvSpPr>
              <p:spPr>
                <a:xfrm>
                  <a:off x="7873800" y="3533600"/>
                  <a:ext cx="45725" cy="3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1537" extrusionOk="0">
                      <a:moveTo>
                        <a:pt x="878" y="1"/>
                      </a:moveTo>
                      <a:cubicBezTo>
                        <a:pt x="563" y="1"/>
                        <a:pt x="244" y="188"/>
                        <a:pt x="134" y="534"/>
                      </a:cubicBezTo>
                      <a:cubicBezTo>
                        <a:pt x="1" y="935"/>
                        <a:pt x="234" y="1368"/>
                        <a:pt x="634" y="1502"/>
                      </a:cubicBezTo>
                      <a:cubicBezTo>
                        <a:pt x="710" y="1526"/>
                        <a:pt x="785" y="1537"/>
                        <a:pt x="858" y="1537"/>
                      </a:cubicBezTo>
                      <a:cubicBezTo>
                        <a:pt x="1398" y="1537"/>
                        <a:pt x="1829" y="930"/>
                        <a:pt x="1535" y="401"/>
                      </a:cubicBezTo>
                      <a:cubicBezTo>
                        <a:pt x="1399" y="129"/>
                        <a:pt x="1140" y="1"/>
                        <a:pt x="87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90" name="Google Shape;21990;p61"/>
                <p:cNvSpPr/>
                <p:nvPr/>
              </p:nvSpPr>
              <p:spPr>
                <a:xfrm>
                  <a:off x="7368450" y="4279875"/>
                  <a:ext cx="47325" cy="3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3" h="1520" extrusionOk="0">
                      <a:moveTo>
                        <a:pt x="942" y="1"/>
                      </a:moveTo>
                      <a:cubicBezTo>
                        <a:pt x="829" y="1"/>
                        <a:pt x="714" y="24"/>
                        <a:pt x="601" y="71"/>
                      </a:cubicBezTo>
                      <a:cubicBezTo>
                        <a:pt x="0" y="371"/>
                        <a:pt x="34" y="1239"/>
                        <a:pt x="667" y="1472"/>
                      </a:cubicBezTo>
                      <a:cubicBezTo>
                        <a:pt x="761" y="1505"/>
                        <a:pt x="853" y="1520"/>
                        <a:pt x="942" y="1520"/>
                      </a:cubicBezTo>
                      <a:cubicBezTo>
                        <a:pt x="1485" y="1520"/>
                        <a:pt x="1893" y="954"/>
                        <a:pt x="1635" y="438"/>
                      </a:cubicBezTo>
                      <a:cubicBezTo>
                        <a:pt x="1491" y="151"/>
                        <a:pt x="1227" y="1"/>
                        <a:pt x="94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91" name="Google Shape;21991;p61"/>
                <p:cNvSpPr/>
                <p:nvPr/>
              </p:nvSpPr>
              <p:spPr>
                <a:xfrm>
                  <a:off x="7210000" y="4382775"/>
                  <a:ext cx="43250" cy="3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0" h="1516" extrusionOk="0">
                      <a:moveTo>
                        <a:pt x="878" y="1"/>
                      </a:moveTo>
                      <a:cubicBezTo>
                        <a:pt x="741" y="1"/>
                        <a:pt x="600" y="39"/>
                        <a:pt x="467" y="125"/>
                      </a:cubicBezTo>
                      <a:cubicBezTo>
                        <a:pt x="100" y="325"/>
                        <a:pt x="0" y="825"/>
                        <a:pt x="234" y="1159"/>
                      </a:cubicBezTo>
                      <a:cubicBezTo>
                        <a:pt x="390" y="1401"/>
                        <a:pt x="638" y="1515"/>
                        <a:pt x="881" y="1515"/>
                      </a:cubicBezTo>
                      <a:cubicBezTo>
                        <a:pt x="1207" y="1515"/>
                        <a:pt x="1525" y="1308"/>
                        <a:pt x="1602" y="925"/>
                      </a:cubicBezTo>
                      <a:cubicBezTo>
                        <a:pt x="1729" y="414"/>
                        <a:pt x="1328" y="1"/>
                        <a:pt x="87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92" name="Google Shape;21992;p61"/>
                <p:cNvSpPr/>
                <p:nvPr/>
              </p:nvSpPr>
              <p:spPr>
                <a:xfrm>
                  <a:off x="6837225" y="4632325"/>
                  <a:ext cx="45150" cy="3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6" h="1528" extrusionOk="0">
                      <a:moveTo>
                        <a:pt x="826" y="1"/>
                      </a:moveTo>
                      <a:cubicBezTo>
                        <a:pt x="775" y="1"/>
                        <a:pt x="722" y="6"/>
                        <a:pt x="668" y="16"/>
                      </a:cubicBezTo>
                      <a:cubicBezTo>
                        <a:pt x="268" y="117"/>
                        <a:pt x="1" y="517"/>
                        <a:pt x="67" y="917"/>
                      </a:cubicBezTo>
                      <a:cubicBezTo>
                        <a:pt x="165" y="1308"/>
                        <a:pt x="504" y="1527"/>
                        <a:pt x="841" y="1527"/>
                      </a:cubicBezTo>
                      <a:cubicBezTo>
                        <a:pt x="1079" y="1527"/>
                        <a:pt x="1317" y="1418"/>
                        <a:pt x="1468" y="1184"/>
                      </a:cubicBezTo>
                      <a:cubicBezTo>
                        <a:pt x="1806" y="663"/>
                        <a:pt x="1410" y="1"/>
                        <a:pt x="82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93" name="Google Shape;21993;p61"/>
                <p:cNvSpPr/>
                <p:nvPr/>
              </p:nvSpPr>
              <p:spPr>
                <a:xfrm>
                  <a:off x="6416925" y="4679325"/>
                  <a:ext cx="45450" cy="3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8" h="1523" extrusionOk="0">
                      <a:moveTo>
                        <a:pt x="816" y="0"/>
                      </a:moveTo>
                      <a:cubicBezTo>
                        <a:pt x="789" y="0"/>
                        <a:pt x="762" y="2"/>
                        <a:pt x="735" y="4"/>
                      </a:cubicBezTo>
                      <a:cubicBezTo>
                        <a:pt x="334" y="38"/>
                        <a:pt x="1" y="405"/>
                        <a:pt x="67" y="838"/>
                      </a:cubicBezTo>
                      <a:cubicBezTo>
                        <a:pt x="110" y="1261"/>
                        <a:pt x="459" y="1523"/>
                        <a:pt x="820" y="1523"/>
                      </a:cubicBezTo>
                      <a:cubicBezTo>
                        <a:pt x="1030" y="1523"/>
                        <a:pt x="1243" y="1435"/>
                        <a:pt x="1402" y="1239"/>
                      </a:cubicBezTo>
                      <a:cubicBezTo>
                        <a:pt x="1818" y="727"/>
                        <a:pt x="1436" y="0"/>
                        <a:pt x="81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94" name="Google Shape;21994;p61"/>
                <p:cNvSpPr/>
                <p:nvPr/>
              </p:nvSpPr>
              <p:spPr>
                <a:xfrm>
                  <a:off x="5985500" y="4634325"/>
                  <a:ext cx="52325" cy="3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3" h="1540" extrusionOk="0">
                      <a:moveTo>
                        <a:pt x="1047" y="1"/>
                      </a:moveTo>
                      <a:cubicBezTo>
                        <a:pt x="75" y="1"/>
                        <a:pt x="0" y="1440"/>
                        <a:pt x="979" y="1538"/>
                      </a:cubicBezTo>
                      <a:cubicBezTo>
                        <a:pt x="1001" y="1539"/>
                        <a:pt x="1022" y="1540"/>
                        <a:pt x="1042" y="1540"/>
                      </a:cubicBezTo>
                      <a:cubicBezTo>
                        <a:pt x="1985" y="1540"/>
                        <a:pt x="2092" y="68"/>
                        <a:pt x="1113" y="3"/>
                      </a:cubicBezTo>
                      <a:cubicBezTo>
                        <a:pt x="1090" y="2"/>
                        <a:pt x="1068" y="1"/>
                        <a:pt x="104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95" name="Google Shape;21995;p61"/>
                <p:cNvSpPr/>
                <p:nvPr/>
              </p:nvSpPr>
              <p:spPr>
                <a:xfrm>
                  <a:off x="5839125" y="4603000"/>
                  <a:ext cx="45775" cy="3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1" h="1543" extrusionOk="0">
                      <a:moveTo>
                        <a:pt x="858" y="1"/>
                      </a:moveTo>
                      <a:cubicBezTo>
                        <a:pt x="514" y="1"/>
                        <a:pt x="187" y="246"/>
                        <a:pt x="130" y="589"/>
                      </a:cubicBezTo>
                      <a:cubicBezTo>
                        <a:pt x="0" y="1106"/>
                        <a:pt x="412" y="1543"/>
                        <a:pt x="867" y="1543"/>
                      </a:cubicBezTo>
                      <a:cubicBezTo>
                        <a:pt x="1000" y="1543"/>
                        <a:pt x="1136" y="1506"/>
                        <a:pt x="1264" y="1423"/>
                      </a:cubicBezTo>
                      <a:cubicBezTo>
                        <a:pt x="1831" y="1056"/>
                        <a:pt x="1697" y="155"/>
                        <a:pt x="1030" y="22"/>
                      </a:cubicBezTo>
                      <a:cubicBezTo>
                        <a:pt x="973" y="8"/>
                        <a:pt x="915" y="1"/>
                        <a:pt x="85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96" name="Google Shape;21996;p61"/>
                <p:cNvSpPr/>
                <p:nvPr/>
              </p:nvSpPr>
              <p:spPr>
                <a:xfrm>
                  <a:off x="5672700" y="4521425"/>
                  <a:ext cx="55850" cy="3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4" h="1557" extrusionOk="0">
                      <a:moveTo>
                        <a:pt x="1068" y="0"/>
                      </a:moveTo>
                      <a:cubicBezTo>
                        <a:pt x="350" y="0"/>
                        <a:pt x="0" y="1107"/>
                        <a:pt x="782" y="1484"/>
                      </a:cubicBezTo>
                      <a:cubicBezTo>
                        <a:pt x="899" y="1534"/>
                        <a:pt x="1012" y="1556"/>
                        <a:pt x="1117" y="1556"/>
                      </a:cubicBezTo>
                      <a:cubicBezTo>
                        <a:pt x="1850" y="1556"/>
                        <a:pt x="2233" y="462"/>
                        <a:pt x="1416" y="83"/>
                      </a:cubicBezTo>
                      <a:cubicBezTo>
                        <a:pt x="1293" y="26"/>
                        <a:pt x="1177" y="0"/>
                        <a:pt x="106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97" name="Google Shape;21997;p61"/>
                <p:cNvSpPr/>
                <p:nvPr/>
              </p:nvSpPr>
              <p:spPr>
                <a:xfrm>
                  <a:off x="5498350" y="4439075"/>
                  <a:ext cx="56850" cy="3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4" h="1571" extrusionOk="0">
                      <a:moveTo>
                        <a:pt x="1115" y="1"/>
                      </a:moveTo>
                      <a:cubicBezTo>
                        <a:pt x="448" y="1"/>
                        <a:pt x="0" y="973"/>
                        <a:pt x="718" y="1442"/>
                      </a:cubicBezTo>
                      <a:cubicBezTo>
                        <a:pt x="863" y="1531"/>
                        <a:pt x="1008" y="1570"/>
                        <a:pt x="1144" y="1570"/>
                      </a:cubicBezTo>
                      <a:cubicBezTo>
                        <a:pt x="1817" y="1570"/>
                        <a:pt x="2274" y="613"/>
                        <a:pt x="1552" y="141"/>
                      </a:cubicBezTo>
                      <a:cubicBezTo>
                        <a:pt x="1402" y="43"/>
                        <a:pt x="1254" y="1"/>
                        <a:pt x="111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1998" name="Google Shape;21998;p61"/>
            <p:cNvGrpSpPr/>
            <p:nvPr/>
          </p:nvGrpSpPr>
          <p:grpSpPr>
            <a:xfrm>
              <a:off x="4273167" y="2372561"/>
              <a:ext cx="632651" cy="557580"/>
              <a:chOff x="2180871" y="2091490"/>
              <a:chExt cx="966175" cy="851526"/>
            </a:xfrm>
          </p:grpSpPr>
          <p:sp>
            <p:nvSpPr>
              <p:cNvPr id="21999" name="Google Shape;21999;p61"/>
              <p:cNvSpPr/>
              <p:nvPr/>
            </p:nvSpPr>
            <p:spPr>
              <a:xfrm>
                <a:off x="2180871" y="2091490"/>
                <a:ext cx="966175" cy="851526"/>
              </a:xfrm>
              <a:custGeom>
                <a:avLst/>
                <a:gdLst/>
                <a:ahLst/>
                <a:cxnLst/>
                <a:rect l="l" t="t" r="r" b="b"/>
                <a:pathLst>
                  <a:path w="7416" h="6536" extrusionOk="0">
                    <a:moveTo>
                      <a:pt x="3709" y="0"/>
                    </a:moveTo>
                    <a:cubicBezTo>
                      <a:pt x="3291" y="0"/>
                      <a:pt x="2866" y="80"/>
                      <a:pt x="2456" y="250"/>
                    </a:cubicBezTo>
                    <a:cubicBezTo>
                      <a:pt x="787" y="939"/>
                      <a:pt x="0" y="2851"/>
                      <a:pt x="690" y="4520"/>
                    </a:cubicBezTo>
                    <a:cubicBezTo>
                      <a:pt x="1210" y="5779"/>
                      <a:pt x="2425" y="6536"/>
                      <a:pt x="3707" y="6536"/>
                    </a:cubicBezTo>
                    <a:cubicBezTo>
                      <a:pt x="4125" y="6536"/>
                      <a:pt x="4550" y="6455"/>
                      <a:pt x="4960" y="6286"/>
                    </a:cubicBezTo>
                    <a:cubicBezTo>
                      <a:pt x="6630" y="5597"/>
                      <a:pt x="7416" y="3685"/>
                      <a:pt x="6726" y="2016"/>
                    </a:cubicBezTo>
                    <a:cubicBezTo>
                      <a:pt x="6206" y="757"/>
                      <a:pt x="4991" y="0"/>
                      <a:pt x="3709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0" name="Google Shape;22000;p61"/>
              <p:cNvSpPr/>
              <p:nvPr/>
            </p:nvSpPr>
            <p:spPr>
              <a:xfrm>
                <a:off x="2271484" y="2112619"/>
                <a:ext cx="784952" cy="786647"/>
              </a:xfrm>
              <a:custGeom>
                <a:avLst/>
                <a:gdLst/>
                <a:ahLst/>
                <a:cxnLst/>
                <a:rect l="l" t="t" r="r" b="b"/>
                <a:pathLst>
                  <a:path w="6025" h="6038" extrusionOk="0">
                    <a:moveTo>
                      <a:pt x="3012" y="1"/>
                    </a:moveTo>
                    <a:cubicBezTo>
                      <a:pt x="1343" y="1"/>
                      <a:pt x="0" y="1356"/>
                      <a:pt x="0" y="3025"/>
                    </a:cubicBezTo>
                    <a:cubicBezTo>
                      <a:pt x="0" y="4682"/>
                      <a:pt x="1343" y="6037"/>
                      <a:pt x="3012" y="6037"/>
                    </a:cubicBezTo>
                    <a:cubicBezTo>
                      <a:pt x="4669" y="6037"/>
                      <a:pt x="6024" y="4682"/>
                      <a:pt x="6024" y="3025"/>
                    </a:cubicBezTo>
                    <a:cubicBezTo>
                      <a:pt x="6024" y="1356"/>
                      <a:pt x="4669" y="1"/>
                      <a:pt x="301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001" name="Google Shape;22001;p61"/>
              <p:cNvGrpSpPr/>
              <p:nvPr/>
            </p:nvGrpSpPr>
            <p:grpSpPr>
              <a:xfrm>
                <a:off x="2321726" y="2160660"/>
                <a:ext cx="702765" cy="685329"/>
                <a:chOff x="2321726" y="2160660"/>
                <a:chExt cx="702765" cy="685329"/>
              </a:xfrm>
            </p:grpSpPr>
            <p:sp>
              <p:nvSpPr>
                <p:cNvPr id="22002" name="Google Shape;22002;p61"/>
                <p:cNvSpPr/>
                <p:nvPr/>
              </p:nvSpPr>
              <p:spPr>
                <a:xfrm>
                  <a:off x="2321726" y="2160660"/>
                  <a:ext cx="547838" cy="3331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5" h="2557" extrusionOk="0">
                      <a:moveTo>
                        <a:pt x="2421" y="0"/>
                      </a:moveTo>
                      <a:cubicBezTo>
                        <a:pt x="2333" y="0"/>
                        <a:pt x="2247" y="6"/>
                        <a:pt x="2165" y="18"/>
                      </a:cubicBezTo>
                      <a:cubicBezTo>
                        <a:pt x="1355" y="139"/>
                        <a:pt x="520" y="950"/>
                        <a:pt x="157" y="1664"/>
                      </a:cubicBezTo>
                      <a:cubicBezTo>
                        <a:pt x="36" y="1833"/>
                        <a:pt x="0" y="2051"/>
                        <a:pt x="61" y="2256"/>
                      </a:cubicBezTo>
                      <a:cubicBezTo>
                        <a:pt x="139" y="2456"/>
                        <a:pt x="361" y="2556"/>
                        <a:pt x="587" y="2556"/>
                      </a:cubicBezTo>
                      <a:cubicBezTo>
                        <a:pt x="676" y="2556"/>
                        <a:pt x="765" y="2541"/>
                        <a:pt x="847" y="2510"/>
                      </a:cubicBezTo>
                      <a:cubicBezTo>
                        <a:pt x="1137" y="2401"/>
                        <a:pt x="1355" y="2172"/>
                        <a:pt x="1597" y="1990"/>
                      </a:cubicBezTo>
                      <a:cubicBezTo>
                        <a:pt x="1797" y="1847"/>
                        <a:pt x="2036" y="1719"/>
                        <a:pt x="2270" y="1719"/>
                      </a:cubicBezTo>
                      <a:cubicBezTo>
                        <a:pt x="2332" y="1719"/>
                        <a:pt x="2395" y="1728"/>
                        <a:pt x="2456" y="1748"/>
                      </a:cubicBezTo>
                      <a:cubicBezTo>
                        <a:pt x="2601" y="1797"/>
                        <a:pt x="2722" y="1906"/>
                        <a:pt x="2867" y="1966"/>
                      </a:cubicBezTo>
                      <a:cubicBezTo>
                        <a:pt x="2953" y="2003"/>
                        <a:pt x="3042" y="2020"/>
                        <a:pt x="3132" y="2020"/>
                      </a:cubicBezTo>
                      <a:cubicBezTo>
                        <a:pt x="3485" y="2020"/>
                        <a:pt x="3837" y="1757"/>
                        <a:pt x="3944" y="1410"/>
                      </a:cubicBezTo>
                      <a:cubicBezTo>
                        <a:pt x="4205" y="485"/>
                        <a:pt x="3213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03" name="Google Shape;22003;p61"/>
                <p:cNvSpPr/>
                <p:nvPr/>
              </p:nvSpPr>
              <p:spPr>
                <a:xfrm>
                  <a:off x="2400856" y="2540562"/>
                  <a:ext cx="164026" cy="144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111" extrusionOk="0">
                      <a:moveTo>
                        <a:pt x="861" y="0"/>
                      </a:moveTo>
                      <a:cubicBezTo>
                        <a:pt x="812" y="0"/>
                        <a:pt x="762" y="8"/>
                        <a:pt x="714" y="25"/>
                      </a:cubicBezTo>
                      <a:cubicBezTo>
                        <a:pt x="569" y="73"/>
                        <a:pt x="448" y="158"/>
                        <a:pt x="327" y="254"/>
                      </a:cubicBezTo>
                      <a:lnTo>
                        <a:pt x="218" y="448"/>
                      </a:lnTo>
                      <a:cubicBezTo>
                        <a:pt x="49" y="545"/>
                        <a:pt x="0" y="762"/>
                        <a:pt x="109" y="920"/>
                      </a:cubicBezTo>
                      <a:cubicBezTo>
                        <a:pt x="199" y="1040"/>
                        <a:pt x="348" y="1110"/>
                        <a:pt x="499" y="1110"/>
                      </a:cubicBezTo>
                      <a:cubicBezTo>
                        <a:pt x="530" y="1110"/>
                        <a:pt x="562" y="1107"/>
                        <a:pt x="593" y="1101"/>
                      </a:cubicBezTo>
                      <a:cubicBezTo>
                        <a:pt x="775" y="1053"/>
                        <a:pt x="932" y="944"/>
                        <a:pt x="1053" y="799"/>
                      </a:cubicBezTo>
                      <a:cubicBezTo>
                        <a:pt x="1137" y="702"/>
                        <a:pt x="1198" y="581"/>
                        <a:pt x="1234" y="460"/>
                      </a:cubicBezTo>
                      <a:cubicBezTo>
                        <a:pt x="1258" y="327"/>
                        <a:pt x="1222" y="194"/>
                        <a:pt x="1137" y="97"/>
                      </a:cubicBezTo>
                      <a:cubicBezTo>
                        <a:pt x="1057" y="33"/>
                        <a:pt x="960" y="0"/>
                        <a:pt x="861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04" name="Google Shape;22004;p61"/>
                <p:cNvSpPr/>
                <p:nvPr/>
              </p:nvSpPr>
              <p:spPr>
                <a:xfrm>
                  <a:off x="2617750" y="2438594"/>
                  <a:ext cx="406741" cy="407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2" h="3127" extrusionOk="0">
                      <a:moveTo>
                        <a:pt x="2591" y="0"/>
                      </a:moveTo>
                      <a:cubicBezTo>
                        <a:pt x="2354" y="0"/>
                        <a:pt x="2115" y="172"/>
                        <a:pt x="1960" y="374"/>
                      </a:cubicBezTo>
                      <a:cubicBezTo>
                        <a:pt x="1755" y="616"/>
                        <a:pt x="1598" y="907"/>
                        <a:pt x="1331" y="1076"/>
                      </a:cubicBezTo>
                      <a:cubicBezTo>
                        <a:pt x="1239" y="1131"/>
                        <a:pt x="1144" y="1149"/>
                        <a:pt x="1051" y="1149"/>
                      </a:cubicBezTo>
                      <a:cubicBezTo>
                        <a:pt x="875" y="1149"/>
                        <a:pt x="702" y="1085"/>
                        <a:pt x="554" y="1085"/>
                      </a:cubicBezTo>
                      <a:cubicBezTo>
                        <a:pt x="504" y="1085"/>
                        <a:pt x="456" y="1093"/>
                        <a:pt x="412" y="1112"/>
                      </a:cubicBezTo>
                      <a:cubicBezTo>
                        <a:pt x="134" y="1233"/>
                        <a:pt x="1" y="1911"/>
                        <a:pt x="1" y="2165"/>
                      </a:cubicBezTo>
                      <a:cubicBezTo>
                        <a:pt x="1" y="2576"/>
                        <a:pt x="255" y="2951"/>
                        <a:pt x="642" y="3096"/>
                      </a:cubicBezTo>
                      <a:cubicBezTo>
                        <a:pt x="717" y="3117"/>
                        <a:pt x="793" y="3126"/>
                        <a:pt x="869" y="3126"/>
                      </a:cubicBezTo>
                      <a:cubicBezTo>
                        <a:pt x="1193" y="3126"/>
                        <a:pt x="1514" y="2954"/>
                        <a:pt x="1779" y="2758"/>
                      </a:cubicBezTo>
                      <a:cubicBezTo>
                        <a:pt x="2311" y="2346"/>
                        <a:pt x="2735" y="1802"/>
                        <a:pt x="2989" y="1173"/>
                      </a:cubicBezTo>
                      <a:cubicBezTo>
                        <a:pt x="3073" y="979"/>
                        <a:pt x="3122" y="762"/>
                        <a:pt x="3110" y="556"/>
                      </a:cubicBezTo>
                      <a:cubicBezTo>
                        <a:pt x="3098" y="326"/>
                        <a:pt x="2965" y="133"/>
                        <a:pt x="2771" y="36"/>
                      </a:cubicBezTo>
                      <a:cubicBezTo>
                        <a:pt x="2712" y="11"/>
                        <a:pt x="2652" y="0"/>
                        <a:pt x="2591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2005" name="Google Shape;22005;p61"/>
          <p:cNvGrpSpPr/>
          <p:nvPr/>
        </p:nvGrpSpPr>
        <p:grpSpPr>
          <a:xfrm>
            <a:off x="2477258" y="1380404"/>
            <a:ext cx="1643429" cy="833406"/>
            <a:chOff x="2566349" y="1691925"/>
            <a:chExt cx="1643429" cy="833406"/>
          </a:xfrm>
        </p:grpSpPr>
        <p:cxnSp>
          <p:nvCxnSpPr>
            <p:cNvPr id="22006" name="Google Shape;22006;p61"/>
            <p:cNvCxnSpPr>
              <a:stCxn id="22007" idx="3"/>
            </p:cNvCxnSpPr>
            <p:nvPr/>
          </p:nvCxnSpPr>
          <p:spPr>
            <a:xfrm>
              <a:off x="2566349" y="1691925"/>
              <a:ext cx="1528800" cy="7482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008" name="Google Shape;22008;p61"/>
            <p:cNvSpPr/>
            <p:nvPr/>
          </p:nvSpPr>
          <p:spPr>
            <a:xfrm>
              <a:off x="3979582" y="2351254"/>
              <a:ext cx="230196" cy="174077"/>
            </a:xfrm>
            <a:custGeom>
              <a:avLst/>
              <a:gdLst/>
              <a:ahLst/>
              <a:cxnLst/>
              <a:rect l="l" t="t" r="r" b="b"/>
              <a:pathLst>
                <a:path w="1489" h="1126" extrusionOk="0">
                  <a:moveTo>
                    <a:pt x="738" y="1126"/>
                  </a:moveTo>
                  <a:lnTo>
                    <a:pt x="787" y="1126"/>
                  </a:lnTo>
                  <a:cubicBezTo>
                    <a:pt x="1488" y="1053"/>
                    <a:pt x="1452" y="13"/>
                    <a:pt x="751" y="1"/>
                  </a:cubicBezTo>
                  <a:lnTo>
                    <a:pt x="702" y="1"/>
                  </a:lnTo>
                  <a:cubicBezTo>
                    <a:pt x="1" y="61"/>
                    <a:pt x="37" y="1101"/>
                    <a:pt x="738" y="11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09" name="Google Shape;22009;p61"/>
          <p:cNvGrpSpPr/>
          <p:nvPr/>
        </p:nvGrpSpPr>
        <p:grpSpPr>
          <a:xfrm>
            <a:off x="2373434" y="2933213"/>
            <a:ext cx="1465441" cy="417313"/>
            <a:chOff x="2566250" y="3168137"/>
            <a:chExt cx="1465441" cy="417313"/>
          </a:xfrm>
        </p:grpSpPr>
        <p:cxnSp>
          <p:nvCxnSpPr>
            <p:cNvPr id="22010" name="Google Shape;22010;p61"/>
            <p:cNvCxnSpPr/>
            <p:nvPr/>
          </p:nvCxnSpPr>
          <p:spPr>
            <a:xfrm rot="10800000" flipH="1">
              <a:off x="2566250" y="3372150"/>
              <a:ext cx="1255800" cy="2133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011" name="Google Shape;22011;p61"/>
            <p:cNvSpPr/>
            <p:nvPr/>
          </p:nvSpPr>
          <p:spPr>
            <a:xfrm>
              <a:off x="3622008" y="3168137"/>
              <a:ext cx="409683" cy="407983"/>
            </a:xfrm>
            <a:custGeom>
              <a:avLst/>
              <a:gdLst/>
              <a:ahLst/>
              <a:cxnLst/>
              <a:rect l="l" t="t" r="r" b="b"/>
              <a:pathLst>
                <a:path w="2650" h="2639" extrusionOk="0">
                  <a:moveTo>
                    <a:pt x="2105" y="424"/>
                  </a:moveTo>
                  <a:cubicBezTo>
                    <a:pt x="2601" y="848"/>
                    <a:pt x="2649" y="1598"/>
                    <a:pt x="2226" y="2094"/>
                  </a:cubicBezTo>
                  <a:cubicBezTo>
                    <a:pt x="1790" y="2590"/>
                    <a:pt x="1040" y="2638"/>
                    <a:pt x="557" y="2215"/>
                  </a:cubicBezTo>
                  <a:cubicBezTo>
                    <a:pt x="61" y="1791"/>
                    <a:pt x="0" y="1041"/>
                    <a:pt x="436" y="545"/>
                  </a:cubicBezTo>
                  <a:cubicBezTo>
                    <a:pt x="859" y="49"/>
                    <a:pt x="1609" y="1"/>
                    <a:pt x="2105" y="42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16" name="Google Shape;22016;p61"/>
          <p:cNvSpPr txBox="1"/>
          <p:nvPr/>
        </p:nvSpPr>
        <p:spPr>
          <a:xfrm>
            <a:off x="624134" y="1285253"/>
            <a:ext cx="17493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 dirty="0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Risk Warning</a:t>
            </a:r>
            <a:endParaRPr sz="1800" b="1" dirty="0">
              <a:solidFill>
                <a:srgbClr val="708EC0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22017" name="Google Shape;22017;p61"/>
          <p:cNvSpPr txBox="1"/>
          <p:nvPr/>
        </p:nvSpPr>
        <p:spPr>
          <a:xfrm>
            <a:off x="143659" y="1600926"/>
            <a:ext cx="2231411" cy="7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rgbClr val="D4DCFF"/>
                </a:solidFill>
                <a:latin typeface="+mn-lt"/>
                <a:ea typeface="Roboto" panose="02000000000000000000"/>
                <a:cs typeface="Roboto" panose="02000000000000000000"/>
                <a:sym typeface="Roboto" panose="02000000000000000000"/>
              </a:rPr>
              <a:t>Use the signal from market indicators, like KDJ, WR, Boll, RSI, we can detect some risks.</a:t>
            </a:r>
            <a:endParaRPr dirty="0">
              <a:solidFill>
                <a:srgbClr val="D4DCFF"/>
              </a:solidFill>
              <a:latin typeface="+mn-lt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2020" name="Google Shape;22020;p61"/>
          <p:cNvSpPr txBox="1"/>
          <p:nvPr/>
        </p:nvSpPr>
        <p:spPr>
          <a:xfrm>
            <a:off x="6783576" y="1244270"/>
            <a:ext cx="2147886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 dirty="0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Industry Analysis</a:t>
            </a:r>
            <a:endParaRPr sz="1800" b="1" dirty="0">
              <a:solidFill>
                <a:srgbClr val="708EC0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22021" name="Google Shape;22021;p61"/>
          <p:cNvSpPr txBox="1"/>
          <p:nvPr/>
        </p:nvSpPr>
        <p:spPr>
          <a:xfrm>
            <a:off x="6784166" y="1567618"/>
            <a:ext cx="2147296" cy="7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rgbClr val="D4DCFF"/>
                </a:solidFill>
                <a:latin typeface="+mn-lt"/>
                <a:sym typeface="Roboto" panose="02000000000000000000"/>
              </a:rPr>
              <a:t>Add a prediction of the whole industry would help the user to grab the trend more easily.</a:t>
            </a:r>
            <a:endParaRPr dirty="0">
              <a:solidFill>
                <a:srgbClr val="D4DCFF"/>
              </a:solidFill>
              <a:latin typeface="+mn-lt"/>
              <a:sym typeface="Roboto" panose="02000000000000000000"/>
            </a:endParaRPr>
          </a:p>
        </p:txBody>
      </p:sp>
      <p:grpSp>
        <p:nvGrpSpPr>
          <p:cNvPr id="22024" name="Google Shape;22024;p61"/>
          <p:cNvGrpSpPr/>
          <p:nvPr/>
        </p:nvGrpSpPr>
        <p:grpSpPr>
          <a:xfrm>
            <a:off x="5182942" y="1346911"/>
            <a:ext cx="1508005" cy="561676"/>
            <a:chOff x="5080844" y="1691740"/>
            <a:chExt cx="1508005" cy="561676"/>
          </a:xfrm>
        </p:grpSpPr>
        <p:sp>
          <p:nvSpPr>
            <p:cNvPr id="22025" name="Google Shape;22025;p61"/>
            <p:cNvSpPr/>
            <p:nvPr/>
          </p:nvSpPr>
          <p:spPr>
            <a:xfrm>
              <a:off x="5080844" y="1981856"/>
              <a:ext cx="272692" cy="271560"/>
            </a:xfrm>
            <a:custGeom>
              <a:avLst/>
              <a:gdLst/>
              <a:ahLst/>
              <a:cxnLst/>
              <a:rect l="l" t="t" r="r" b="b"/>
              <a:pathLst>
                <a:path w="2650" h="2639" extrusionOk="0">
                  <a:moveTo>
                    <a:pt x="2105" y="424"/>
                  </a:moveTo>
                  <a:cubicBezTo>
                    <a:pt x="2601" y="848"/>
                    <a:pt x="2649" y="1598"/>
                    <a:pt x="2226" y="2094"/>
                  </a:cubicBezTo>
                  <a:cubicBezTo>
                    <a:pt x="1790" y="2590"/>
                    <a:pt x="1040" y="2638"/>
                    <a:pt x="557" y="2215"/>
                  </a:cubicBezTo>
                  <a:cubicBezTo>
                    <a:pt x="61" y="1791"/>
                    <a:pt x="0" y="1041"/>
                    <a:pt x="436" y="545"/>
                  </a:cubicBezTo>
                  <a:cubicBezTo>
                    <a:pt x="859" y="49"/>
                    <a:pt x="1609" y="1"/>
                    <a:pt x="2105" y="42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026" name="Google Shape;22026;p61"/>
            <p:cNvCxnSpPr/>
            <p:nvPr/>
          </p:nvCxnSpPr>
          <p:spPr>
            <a:xfrm flipH="1">
              <a:off x="5192049" y="1691740"/>
              <a:ext cx="1396800" cy="4275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2027" name="Google Shape;22027;p61"/>
          <p:cNvCxnSpPr/>
          <p:nvPr/>
        </p:nvCxnSpPr>
        <p:spPr>
          <a:xfrm>
            <a:off x="6889957" y="1585402"/>
            <a:ext cx="1172100" cy="0"/>
          </a:xfrm>
          <a:prstGeom prst="straightConnector1">
            <a:avLst/>
          </a:prstGeom>
          <a:noFill/>
          <a:ln w="19050" cap="flat" cmpd="sng">
            <a:solidFill>
              <a:srgbClr val="708E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29" name="Google Shape;22029;p61"/>
          <p:cNvCxnSpPr/>
          <p:nvPr/>
        </p:nvCxnSpPr>
        <p:spPr>
          <a:xfrm>
            <a:off x="1105210" y="1618710"/>
            <a:ext cx="1172100" cy="0"/>
          </a:xfrm>
          <a:prstGeom prst="straightConnector1">
            <a:avLst/>
          </a:prstGeom>
          <a:noFill/>
          <a:ln w="19050" cap="flat" cmpd="sng">
            <a:solidFill>
              <a:srgbClr val="708E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图片 8" descr="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140" y="184785"/>
            <a:ext cx="1864995" cy="469265"/>
          </a:xfrm>
          <a:prstGeom prst="rect">
            <a:avLst/>
          </a:prstGeom>
        </p:spPr>
      </p:pic>
      <p:sp>
        <p:nvSpPr>
          <p:cNvPr id="818" name="Google Shape;22022;p61">
            <a:extLst>
              <a:ext uri="{FF2B5EF4-FFF2-40B4-BE49-F238E27FC236}">
                <a16:creationId xmlns:a16="http://schemas.microsoft.com/office/drawing/2014/main" id="{9285C855-05BC-4292-AAFA-DBE5B2DC6BC3}"/>
              </a:ext>
            </a:extLst>
          </p:cNvPr>
          <p:cNvSpPr txBox="1"/>
          <p:nvPr/>
        </p:nvSpPr>
        <p:spPr>
          <a:xfrm>
            <a:off x="872291" y="3012599"/>
            <a:ext cx="17460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 dirty="0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H</a:t>
            </a:r>
            <a:r>
              <a:rPr lang="en-US" altLang="zh-CN" sz="1800" b="1" dirty="0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edge</a:t>
            </a:r>
            <a:endParaRPr sz="1800" b="1" dirty="0">
              <a:solidFill>
                <a:srgbClr val="708EC0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819" name="Google Shape;22023;p61">
            <a:extLst>
              <a:ext uri="{FF2B5EF4-FFF2-40B4-BE49-F238E27FC236}">
                <a16:creationId xmlns:a16="http://schemas.microsoft.com/office/drawing/2014/main" id="{F7F4D4FF-50B1-4948-9EF7-2FDA956C29BE}"/>
              </a:ext>
            </a:extLst>
          </p:cNvPr>
          <p:cNvSpPr txBox="1"/>
          <p:nvPr/>
        </p:nvSpPr>
        <p:spPr>
          <a:xfrm>
            <a:off x="573963" y="3320593"/>
            <a:ext cx="1629576" cy="7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>
              <a:spcAft>
                <a:spcPts val="1600"/>
              </a:spcAft>
            </a:pPr>
            <a:r>
              <a:rPr lang="en-GB" dirty="0">
                <a:solidFill>
                  <a:srgbClr val="D4DCFF"/>
                </a:solidFill>
                <a:latin typeface="+mn-lt"/>
                <a:sym typeface="Roboto" panose="02000000000000000000"/>
              </a:rPr>
              <a:t>I</a:t>
            </a:r>
            <a:r>
              <a:rPr lang="en-US" altLang="zh-CN" dirty="0">
                <a:solidFill>
                  <a:srgbClr val="D4DCFF"/>
                </a:solidFill>
                <a:latin typeface="+mn-lt"/>
                <a:sym typeface="Roboto" panose="02000000000000000000"/>
              </a:rPr>
              <a:t>t’s also possible to give some hedge suggestions.</a:t>
            </a:r>
            <a:endParaRPr dirty="0">
              <a:solidFill>
                <a:srgbClr val="D4DCFF"/>
              </a:solidFill>
              <a:latin typeface="+mn-lt"/>
              <a:sym typeface="Roboto" panose="02000000000000000000"/>
            </a:endParaRPr>
          </a:p>
        </p:txBody>
      </p:sp>
      <p:cxnSp>
        <p:nvCxnSpPr>
          <p:cNvPr id="820" name="Google Shape;22028;p61">
            <a:extLst>
              <a:ext uri="{FF2B5EF4-FFF2-40B4-BE49-F238E27FC236}">
                <a16:creationId xmlns:a16="http://schemas.microsoft.com/office/drawing/2014/main" id="{3242E585-5E0C-48FC-9EEF-0C9721D4B172}"/>
              </a:ext>
            </a:extLst>
          </p:cNvPr>
          <p:cNvCxnSpPr/>
          <p:nvPr/>
        </p:nvCxnSpPr>
        <p:spPr>
          <a:xfrm>
            <a:off x="962283" y="3337877"/>
            <a:ext cx="1172100" cy="0"/>
          </a:xfrm>
          <a:prstGeom prst="straightConnector1">
            <a:avLst/>
          </a:prstGeom>
          <a:noFill/>
          <a:ln w="19050" cap="flat" cmpd="sng">
            <a:solidFill>
              <a:srgbClr val="708E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4" name="圆角矩形 5">
            <a:extLst>
              <a:ext uri="{FF2B5EF4-FFF2-40B4-BE49-F238E27FC236}">
                <a16:creationId xmlns:a16="http://schemas.microsoft.com/office/drawing/2014/main" id="{12CD0BD8-A478-46C7-BDED-EBAA0305133B}"/>
              </a:ext>
            </a:extLst>
          </p:cNvPr>
          <p:cNvSpPr/>
          <p:nvPr/>
        </p:nvSpPr>
        <p:spPr>
          <a:xfrm>
            <a:off x="7576908" y="4452151"/>
            <a:ext cx="1331595" cy="366395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dirty="0">
                <a:solidFill>
                  <a:srgbClr val="141A2A"/>
                </a:solidFill>
                <a:latin typeface="Impact" panose="020B0806030902050204" charset="0"/>
              </a:rPr>
              <a:t>IMPROVEMENT</a:t>
            </a:r>
            <a:endParaRPr lang="zh-CN" altLang="en-US" dirty="0">
              <a:solidFill>
                <a:srgbClr val="141A2A"/>
              </a:solidFill>
              <a:latin typeface="Impact" panose="020B0806030902050204" charset="0"/>
            </a:endParaRPr>
          </a:p>
        </p:txBody>
      </p:sp>
      <p:sp>
        <p:nvSpPr>
          <p:cNvPr id="805" name="圆角矩形 4">
            <a:extLst>
              <a:ext uri="{FF2B5EF4-FFF2-40B4-BE49-F238E27FC236}">
                <a16:creationId xmlns:a16="http://schemas.microsoft.com/office/drawing/2014/main" id="{0192A92D-A5AF-451D-8F62-96A14C97B7DE}"/>
              </a:ext>
            </a:extLst>
          </p:cNvPr>
          <p:cNvSpPr/>
          <p:nvPr/>
        </p:nvSpPr>
        <p:spPr>
          <a:xfrm>
            <a:off x="6205943" y="4452151"/>
            <a:ext cx="1193165" cy="366395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dirty="0">
                <a:solidFill>
                  <a:srgbClr val="141A2A"/>
                </a:solidFill>
                <a:latin typeface="Impact" panose="020B0806030902050204" charset="0"/>
              </a:rPr>
              <a:t>MODEL</a:t>
            </a:r>
            <a:endParaRPr lang="zh-CN" altLang="en-US" dirty="0">
              <a:solidFill>
                <a:srgbClr val="141A2A"/>
              </a:solidFill>
              <a:latin typeface="Impact" panose="020B0806030902050204" charset="0"/>
            </a:endParaRPr>
          </a:p>
        </p:txBody>
      </p:sp>
      <p:sp>
        <p:nvSpPr>
          <p:cNvPr id="806" name="圆角矩形 3">
            <a:extLst>
              <a:ext uri="{FF2B5EF4-FFF2-40B4-BE49-F238E27FC236}">
                <a16:creationId xmlns:a16="http://schemas.microsoft.com/office/drawing/2014/main" id="{8500DB10-3322-4CA7-9FEA-1B9D1E131E47}"/>
              </a:ext>
            </a:extLst>
          </p:cNvPr>
          <p:cNvSpPr/>
          <p:nvPr/>
        </p:nvSpPr>
        <p:spPr>
          <a:xfrm>
            <a:off x="4490669" y="4452151"/>
            <a:ext cx="1537474" cy="366395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dirty="0">
                <a:solidFill>
                  <a:srgbClr val="141A2A"/>
                </a:solidFill>
                <a:latin typeface="Impact" panose="020B0806030902050204" charset="0"/>
              </a:rPr>
              <a:t>DATA PREVIEW</a:t>
            </a:r>
            <a:endParaRPr lang="zh-CN" altLang="en-US" dirty="0">
              <a:solidFill>
                <a:srgbClr val="141A2A"/>
              </a:solidFill>
              <a:latin typeface="Impact" panose="020B0806030902050204" charset="0"/>
            </a:endParaRPr>
          </a:p>
        </p:txBody>
      </p:sp>
      <p:sp>
        <p:nvSpPr>
          <p:cNvPr id="807" name="等腰三角形 806">
            <a:extLst>
              <a:ext uri="{FF2B5EF4-FFF2-40B4-BE49-F238E27FC236}">
                <a16:creationId xmlns:a16="http://schemas.microsoft.com/office/drawing/2014/main" id="{54C3028F-D93F-4868-8E53-E91C5C824AD4}"/>
              </a:ext>
            </a:extLst>
          </p:cNvPr>
          <p:cNvSpPr/>
          <p:nvPr/>
        </p:nvSpPr>
        <p:spPr>
          <a:xfrm>
            <a:off x="8134755" y="4320706"/>
            <a:ext cx="215900" cy="131445"/>
          </a:xfrm>
          <a:prstGeom prst="triangle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背景图案&#10;&#10;描述已自动生成">
            <a:extLst>
              <a:ext uri="{FF2B5EF4-FFF2-40B4-BE49-F238E27FC236}">
                <a16:creationId xmlns:a16="http://schemas.microsoft.com/office/drawing/2014/main" id="{5F247D4D-AC61-46C7-995E-78DDAB3E9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032" y="1243"/>
            <a:ext cx="2705100" cy="3724275"/>
          </a:xfrm>
          <a:prstGeom prst="rect">
            <a:avLst/>
          </a:prstGeom>
        </p:spPr>
      </p:pic>
      <p:grpSp>
        <p:nvGrpSpPr>
          <p:cNvPr id="21230" name="Google Shape;21230;p61"/>
          <p:cNvGrpSpPr/>
          <p:nvPr/>
        </p:nvGrpSpPr>
        <p:grpSpPr>
          <a:xfrm>
            <a:off x="2985775" y="669026"/>
            <a:ext cx="3172449" cy="3172449"/>
            <a:chOff x="5007123" y="2079403"/>
            <a:chExt cx="687600" cy="687600"/>
          </a:xfrm>
        </p:grpSpPr>
        <p:sp>
          <p:nvSpPr>
            <p:cNvPr id="21231" name="Google Shape;21231;p61"/>
            <p:cNvSpPr/>
            <p:nvPr/>
          </p:nvSpPr>
          <p:spPr>
            <a:xfrm>
              <a:off x="5007123" y="2079403"/>
              <a:ext cx="687600" cy="687600"/>
            </a:xfrm>
            <a:prstGeom prst="ellipse">
              <a:avLst/>
            </a:prstGeom>
            <a:noFill/>
            <a:ln w="9525" cap="flat" cmpd="sng">
              <a:solidFill>
                <a:srgbClr val="FFD6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2" name="Google Shape;21232;p61"/>
            <p:cNvSpPr/>
            <p:nvPr/>
          </p:nvSpPr>
          <p:spPr>
            <a:xfrm>
              <a:off x="5069448" y="2141702"/>
              <a:ext cx="563100" cy="562800"/>
            </a:xfrm>
            <a:prstGeom prst="ellipse">
              <a:avLst/>
            </a:prstGeom>
            <a:noFill/>
            <a:ln w="9525" cap="flat" cmpd="sng">
              <a:solidFill>
                <a:srgbClr val="FFD6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3" name="Google Shape;21233;p61"/>
            <p:cNvSpPr/>
            <p:nvPr/>
          </p:nvSpPr>
          <p:spPr>
            <a:xfrm>
              <a:off x="5146403" y="2218605"/>
              <a:ext cx="409200" cy="409200"/>
            </a:xfrm>
            <a:prstGeom prst="ellipse">
              <a:avLst/>
            </a:prstGeom>
            <a:noFill/>
            <a:ln w="9525" cap="flat" cmpd="sng">
              <a:solidFill>
                <a:srgbClr val="FFD6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4" name="Google Shape;21234;p61"/>
            <p:cNvSpPr/>
            <p:nvPr/>
          </p:nvSpPr>
          <p:spPr>
            <a:xfrm>
              <a:off x="5221891" y="2294066"/>
              <a:ext cx="258300" cy="258300"/>
            </a:xfrm>
            <a:prstGeom prst="ellipse">
              <a:avLst/>
            </a:prstGeom>
            <a:noFill/>
            <a:ln w="9525" cap="flat" cmpd="sng">
              <a:solidFill>
                <a:srgbClr val="FFD6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35" name="Google Shape;21235;p61"/>
          <p:cNvSpPr txBox="1">
            <a:spLocks noGrp="1"/>
          </p:cNvSpPr>
          <p:nvPr>
            <p:ph type="title"/>
          </p:nvPr>
        </p:nvSpPr>
        <p:spPr>
          <a:xfrm>
            <a:off x="224967" y="17618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Impact" panose="020B0806030902050204" pitchFamily="34" charset="0"/>
              </a:rPr>
              <a:t>Fin</a:t>
            </a:r>
            <a:r>
              <a:rPr lang="en-GB" dirty="0" err="1">
                <a:solidFill>
                  <a:srgbClr val="FFFFFF"/>
                </a:solidFill>
                <a:latin typeface="Impact" panose="020B0806030902050204" pitchFamily="34" charset="0"/>
              </a:rPr>
              <a:t>Rocket</a:t>
            </a:r>
            <a:r>
              <a:rPr lang="en-GB" dirty="0">
                <a:latin typeface="Impact" panose="020B0806030902050204" pitchFamily="34" charset="0"/>
              </a:rPr>
              <a:t> </a:t>
            </a:r>
            <a:r>
              <a:rPr lang="en-GB" sz="2400" dirty="0">
                <a:latin typeface="Impact" panose="020B0806030902050204" pitchFamily="34" charset="0"/>
              </a:rPr>
              <a:t>2.0</a:t>
            </a:r>
            <a:endParaRPr lang="en-GB" dirty="0">
              <a:latin typeface="Impact" panose="020B0806030902050204" pitchFamily="34" charset="0"/>
            </a:endParaRPr>
          </a:p>
        </p:txBody>
      </p:sp>
      <p:grpSp>
        <p:nvGrpSpPr>
          <p:cNvPr id="21236" name="Google Shape;21236;p61"/>
          <p:cNvGrpSpPr/>
          <p:nvPr/>
        </p:nvGrpSpPr>
        <p:grpSpPr>
          <a:xfrm>
            <a:off x="2849017" y="611003"/>
            <a:ext cx="3451773" cy="3643337"/>
            <a:chOff x="2846785" y="981633"/>
            <a:chExt cx="3451773" cy="3643337"/>
          </a:xfrm>
        </p:grpSpPr>
        <p:grpSp>
          <p:nvGrpSpPr>
            <p:cNvPr id="21237" name="Google Shape;21237;p61"/>
            <p:cNvGrpSpPr/>
            <p:nvPr/>
          </p:nvGrpSpPr>
          <p:grpSpPr>
            <a:xfrm>
              <a:off x="2846785" y="981633"/>
              <a:ext cx="3451773" cy="3643337"/>
              <a:chOff x="2846785" y="981633"/>
              <a:chExt cx="3451773" cy="3643337"/>
            </a:xfrm>
          </p:grpSpPr>
          <p:grpSp>
            <p:nvGrpSpPr>
              <p:cNvPr id="21238" name="Google Shape;21238;p61"/>
              <p:cNvGrpSpPr/>
              <p:nvPr/>
            </p:nvGrpSpPr>
            <p:grpSpPr>
              <a:xfrm rot="5509780" flipH="1">
                <a:off x="2800961" y="1117555"/>
                <a:ext cx="2834905" cy="2654364"/>
                <a:chOff x="5272775" y="2011375"/>
                <a:chExt cx="3027200" cy="2935100"/>
              </a:xfrm>
            </p:grpSpPr>
            <p:sp>
              <p:nvSpPr>
                <p:cNvPr id="21239" name="Google Shape;21239;p61"/>
                <p:cNvSpPr/>
                <p:nvPr/>
              </p:nvSpPr>
              <p:spPr>
                <a:xfrm>
                  <a:off x="6106700" y="2471800"/>
                  <a:ext cx="13375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5" extrusionOk="0">
                      <a:moveTo>
                        <a:pt x="280" y="1"/>
                      </a:moveTo>
                      <a:cubicBezTo>
                        <a:pt x="218" y="1"/>
                        <a:pt x="151" y="26"/>
                        <a:pt x="101" y="76"/>
                      </a:cubicBezTo>
                      <a:cubicBezTo>
                        <a:pt x="1" y="142"/>
                        <a:pt x="1" y="309"/>
                        <a:pt x="101" y="409"/>
                      </a:cubicBezTo>
                      <a:cubicBezTo>
                        <a:pt x="134" y="459"/>
                        <a:pt x="193" y="484"/>
                        <a:pt x="255" y="484"/>
                      </a:cubicBezTo>
                      <a:cubicBezTo>
                        <a:pt x="318" y="484"/>
                        <a:pt x="384" y="459"/>
                        <a:pt x="435" y="409"/>
                      </a:cubicBezTo>
                      <a:cubicBezTo>
                        <a:pt x="535" y="309"/>
                        <a:pt x="535" y="176"/>
                        <a:pt x="435" y="76"/>
                      </a:cubicBezTo>
                      <a:cubicBezTo>
                        <a:pt x="401" y="26"/>
                        <a:pt x="343" y="1"/>
                        <a:pt x="28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0" name="Google Shape;21240;p61"/>
                <p:cNvSpPr/>
                <p:nvPr/>
              </p:nvSpPr>
              <p:spPr>
                <a:xfrm>
                  <a:off x="5595700" y="3047225"/>
                  <a:ext cx="14025" cy="1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480" extrusionOk="0">
                      <a:moveTo>
                        <a:pt x="293" y="0"/>
                      </a:moveTo>
                      <a:cubicBezTo>
                        <a:pt x="235" y="0"/>
                        <a:pt x="176" y="25"/>
                        <a:pt x="126" y="75"/>
                      </a:cubicBezTo>
                      <a:lnTo>
                        <a:pt x="126" y="108"/>
                      </a:lnTo>
                      <a:cubicBezTo>
                        <a:pt x="1" y="284"/>
                        <a:pt x="140" y="479"/>
                        <a:pt x="316" y="479"/>
                      </a:cubicBezTo>
                      <a:cubicBezTo>
                        <a:pt x="374" y="479"/>
                        <a:pt x="436" y="458"/>
                        <a:pt x="493" y="409"/>
                      </a:cubicBezTo>
                      <a:cubicBezTo>
                        <a:pt x="560" y="309"/>
                        <a:pt x="560" y="175"/>
                        <a:pt x="460" y="75"/>
                      </a:cubicBezTo>
                      <a:cubicBezTo>
                        <a:pt x="410" y="25"/>
                        <a:pt x="352" y="0"/>
                        <a:pt x="29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1" name="Google Shape;21241;p61"/>
                <p:cNvSpPr/>
                <p:nvPr/>
              </p:nvSpPr>
              <p:spPr>
                <a:xfrm>
                  <a:off x="5931575" y="2955475"/>
                  <a:ext cx="13375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9" extrusionOk="0">
                      <a:moveTo>
                        <a:pt x="238" y="0"/>
                      </a:moveTo>
                      <a:cubicBezTo>
                        <a:pt x="215" y="0"/>
                        <a:pt x="191" y="3"/>
                        <a:pt x="168" y="9"/>
                      </a:cubicBezTo>
                      <a:cubicBezTo>
                        <a:pt x="68" y="76"/>
                        <a:pt x="1" y="209"/>
                        <a:pt x="34" y="343"/>
                      </a:cubicBezTo>
                      <a:cubicBezTo>
                        <a:pt x="85" y="445"/>
                        <a:pt x="175" y="488"/>
                        <a:pt x="274" y="488"/>
                      </a:cubicBezTo>
                      <a:cubicBezTo>
                        <a:pt x="305" y="488"/>
                        <a:pt x="336" y="484"/>
                        <a:pt x="368" y="476"/>
                      </a:cubicBezTo>
                      <a:cubicBezTo>
                        <a:pt x="501" y="409"/>
                        <a:pt x="535" y="276"/>
                        <a:pt x="501" y="143"/>
                      </a:cubicBezTo>
                      <a:cubicBezTo>
                        <a:pt x="446" y="60"/>
                        <a:pt x="346" y="0"/>
                        <a:pt x="23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2" name="Google Shape;21242;p61"/>
                <p:cNvSpPr/>
                <p:nvPr/>
              </p:nvSpPr>
              <p:spPr>
                <a:xfrm>
                  <a:off x="8152325" y="2173500"/>
                  <a:ext cx="16325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" h="508" extrusionOk="0">
                      <a:moveTo>
                        <a:pt x="293" y="0"/>
                      </a:moveTo>
                      <a:cubicBezTo>
                        <a:pt x="254" y="0"/>
                        <a:pt x="212" y="10"/>
                        <a:pt x="168" y="32"/>
                      </a:cubicBezTo>
                      <a:cubicBezTo>
                        <a:pt x="68" y="66"/>
                        <a:pt x="1" y="199"/>
                        <a:pt x="34" y="333"/>
                      </a:cubicBezTo>
                      <a:cubicBezTo>
                        <a:pt x="62" y="443"/>
                        <a:pt x="158" y="508"/>
                        <a:pt x="266" y="508"/>
                      </a:cubicBezTo>
                      <a:cubicBezTo>
                        <a:pt x="289" y="508"/>
                        <a:pt x="312" y="505"/>
                        <a:pt x="335" y="499"/>
                      </a:cubicBezTo>
                      <a:cubicBezTo>
                        <a:pt x="653" y="413"/>
                        <a:pt x="545" y="0"/>
                        <a:pt x="29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3" name="Google Shape;21243;p61"/>
                <p:cNvSpPr/>
                <p:nvPr/>
              </p:nvSpPr>
              <p:spPr>
                <a:xfrm>
                  <a:off x="8125650" y="2210475"/>
                  <a:ext cx="13175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" h="489" extrusionOk="0">
                      <a:moveTo>
                        <a:pt x="264" y="0"/>
                      </a:moveTo>
                      <a:cubicBezTo>
                        <a:pt x="186" y="0"/>
                        <a:pt x="109" y="37"/>
                        <a:pt x="67" y="121"/>
                      </a:cubicBezTo>
                      <a:cubicBezTo>
                        <a:pt x="1" y="221"/>
                        <a:pt x="1" y="355"/>
                        <a:pt x="134" y="455"/>
                      </a:cubicBezTo>
                      <a:cubicBezTo>
                        <a:pt x="172" y="478"/>
                        <a:pt x="214" y="488"/>
                        <a:pt x="255" y="488"/>
                      </a:cubicBezTo>
                      <a:cubicBezTo>
                        <a:pt x="394" y="488"/>
                        <a:pt x="527" y="368"/>
                        <a:pt x="501" y="188"/>
                      </a:cubicBezTo>
                      <a:cubicBezTo>
                        <a:pt x="482" y="72"/>
                        <a:pt x="372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4" name="Google Shape;21244;p61"/>
                <p:cNvSpPr/>
                <p:nvPr/>
              </p:nvSpPr>
              <p:spPr>
                <a:xfrm>
                  <a:off x="6069175" y="3281375"/>
                  <a:ext cx="13950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8" h="484" extrusionOk="0">
                      <a:moveTo>
                        <a:pt x="247" y="1"/>
                      </a:moveTo>
                      <a:cubicBezTo>
                        <a:pt x="220" y="1"/>
                        <a:pt x="193" y="6"/>
                        <a:pt x="168" y="16"/>
                      </a:cubicBezTo>
                      <a:cubicBezTo>
                        <a:pt x="34" y="82"/>
                        <a:pt x="1" y="249"/>
                        <a:pt x="68" y="349"/>
                      </a:cubicBezTo>
                      <a:cubicBezTo>
                        <a:pt x="113" y="441"/>
                        <a:pt x="194" y="484"/>
                        <a:pt x="275" y="484"/>
                      </a:cubicBezTo>
                      <a:cubicBezTo>
                        <a:pt x="370" y="484"/>
                        <a:pt x="465" y="424"/>
                        <a:pt x="501" y="316"/>
                      </a:cubicBezTo>
                      <a:cubicBezTo>
                        <a:pt x="558" y="146"/>
                        <a:pt x="399" y="1"/>
                        <a:pt x="24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5" name="Google Shape;21245;p61"/>
                <p:cNvSpPr/>
                <p:nvPr/>
              </p:nvSpPr>
              <p:spPr>
                <a:xfrm>
                  <a:off x="5326975" y="3766100"/>
                  <a:ext cx="16450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" h="508" extrusionOk="0">
                      <a:moveTo>
                        <a:pt x="298" y="1"/>
                      </a:moveTo>
                      <a:cubicBezTo>
                        <a:pt x="256" y="1"/>
                        <a:pt x="212" y="13"/>
                        <a:pt x="168" y="41"/>
                      </a:cubicBezTo>
                      <a:cubicBezTo>
                        <a:pt x="34" y="107"/>
                        <a:pt x="1" y="274"/>
                        <a:pt x="101" y="374"/>
                      </a:cubicBezTo>
                      <a:cubicBezTo>
                        <a:pt x="145" y="463"/>
                        <a:pt x="234" y="508"/>
                        <a:pt x="318" y="508"/>
                      </a:cubicBezTo>
                      <a:cubicBezTo>
                        <a:pt x="360" y="508"/>
                        <a:pt x="401" y="497"/>
                        <a:pt x="435" y="474"/>
                      </a:cubicBezTo>
                      <a:cubicBezTo>
                        <a:pt x="657" y="307"/>
                        <a:pt x="508" y="1"/>
                        <a:pt x="29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6" name="Google Shape;21246;p61"/>
                <p:cNvSpPr/>
                <p:nvPr/>
              </p:nvSpPr>
              <p:spPr>
                <a:xfrm>
                  <a:off x="6218575" y="3441950"/>
                  <a:ext cx="10750" cy="1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413" extrusionOk="0">
                      <a:moveTo>
                        <a:pt x="302" y="0"/>
                      </a:moveTo>
                      <a:cubicBezTo>
                        <a:pt x="165" y="0"/>
                        <a:pt x="1" y="413"/>
                        <a:pt x="189" y="413"/>
                      </a:cubicBezTo>
                      <a:cubicBezTo>
                        <a:pt x="210" y="413"/>
                        <a:pt x="234" y="408"/>
                        <a:pt x="263" y="398"/>
                      </a:cubicBezTo>
                      <a:cubicBezTo>
                        <a:pt x="363" y="364"/>
                        <a:pt x="429" y="231"/>
                        <a:pt x="396" y="97"/>
                      </a:cubicBezTo>
                      <a:cubicBezTo>
                        <a:pt x="371" y="28"/>
                        <a:pt x="337" y="0"/>
                        <a:pt x="30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7" name="Google Shape;21247;p61"/>
                <p:cNvSpPr/>
                <p:nvPr/>
              </p:nvSpPr>
              <p:spPr>
                <a:xfrm>
                  <a:off x="6526175" y="4097550"/>
                  <a:ext cx="14200" cy="1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94" extrusionOk="0">
                      <a:moveTo>
                        <a:pt x="288" y="1"/>
                      </a:moveTo>
                      <a:cubicBezTo>
                        <a:pt x="239" y="1"/>
                        <a:pt x="187" y="19"/>
                        <a:pt x="134" y="59"/>
                      </a:cubicBezTo>
                      <a:cubicBezTo>
                        <a:pt x="34" y="126"/>
                        <a:pt x="1" y="259"/>
                        <a:pt x="67" y="392"/>
                      </a:cubicBezTo>
                      <a:cubicBezTo>
                        <a:pt x="132" y="457"/>
                        <a:pt x="210" y="494"/>
                        <a:pt x="285" y="494"/>
                      </a:cubicBezTo>
                      <a:cubicBezTo>
                        <a:pt x="326" y="494"/>
                        <a:pt x="365" y="483"/>
                        <a:pt x="401" y="459"/>
                      </a:cubicBezTo>
                      <a:cubicBezTo>
                        <a:pt x="534" y="359"/>
                        <a:pt x="568" y="226"/>
                        <a:pt x="468" y="126"/>
                      </a:cubicBezTo>
                      <a:cubicBezTo>
                        <a:pt x="427" y="45"/>
                        <a:pt x="362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8" name="Google Shape;21248;p61"/>
                <p:cNvSpPr/>
                <p:nvPr/>
              </p:nvSpPr>
              <p:spPr>
                <a:xfrm>
                  <a:off x="6346050" y="4366175"/>
                  <a:ext cx="13825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" h="489" extrusionOk="0">
                      <a:moveTo>
                        <a:pt x="278" y="1"/>
                      </a:moveTo>
                      <a:cubicBezTo>
                        <a:pt x="202" y="1"/>
                        <a:pt x="123" y="38"/>
                        <a:pt x="67" y="122"/>
                      </a:cubicBezTo>
                      <a:cubicBezTo>
                        <a:pt x="0" y="222"/>
                        <a:pt x="34" y="388"/>
                        <a:pt x="134" y="455"/>
                      </a:cubicBezTo>
                      <a:cubicBezTo>
                        <a:pt x="180" y="478"/>
                        <a:pt x="227" y="489"/>
                        <a:pt x="273" y="489"/>
                      </a:cubicBezTo>
                      <a:cubicBezTo>
                        <a:pt x="425" y="489"/>
                        <a:pt x="552" y="368"/>
                        <a:pt x="501" y="188"/>
                      </a:cubicBezTo>
                      <a:cubicBezTo>
                        <a:pt x="481" y="72"/>
                        <a:pt x="383" y="1"/>
                        <a:pt x="27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9" name="Google Shape;21249;p61"/>
                <p:cNvSpPr/>
                <p:nvPr/>
              </p:nvSpPr>
              <p:spPr>
                <a:xfrm>
                  <a:off x="8083500" y="3369150"/>
                  <a:ext cx="13825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" h="485" extrusionOk="0">
                      <a:moveTo>
                        <a:pt x="292" y="1"/>
                      </a:moveTo>
                      <a:cubicBezTo>
                        <a:pt x="192" y="1"/>
                        <a:pt x="90" y="60"/>
                        <a:pt x="52" y="174"/>
                      </a:cubicBezTo>
                      <a:cubicBezTo>
                        <a:pt x="0" y="329"/>
                        <a:pt x="129" y="484"/>
                        <a:pt x="282" y="484"/>
                      </a:cubicBezTo>
                      <a:cubicBezTo>
                        <a:pt x="327" y="484"/>
                        <a:pt x="374" y="471"/>
                        <a:pt x="419" y="441"/>
                      </a:cubicBezTo>
                      <a:cubicBezTo>
                        <a:pt x="519" y="374"/>
                        <a:pt x="552" y="241"/>
                        <a:pt x="486" y="107"/>
                      </a:cubicBezTo>
                      <a:cubicBezTo>
                        <a:pt x="442" y="35"/>
                        <a:pt x="368" y="1"/>
                        <a:pt x="29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0" name="Google Shape;21250;p61"/>
                <p:cNvSpPr/>
                <p:nvPr/>
              </p:nvSpPr>
              <p:spPr>
                <a:xfrm>
                  <a:off x="7163850" y="4549850"/>
                  <a:ext cx="15325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489" extrusionOk="0">
                      <a:moveTo>
                        <a:pt x="336" y="0"/>
                      </a:moveTo>
                      <a:cubicBezTo>
                        <a:pt x="151" y="0"/>
                        <a:pt x="1" y="236"/>
                        <a:pt x="179" y="413"/>
                      </a:cubicBezTo>
                      <a:cubicBezTo>
                        <a:pt x="212" y="463"/>
                        <a:pt x="270" y="488"/>
                        <a:pt x="333" y="488"/>
                      </a:cubicBezTo>
                      <a:cubicBezTo>
                        <a:pt x="395" y="488"/>
                        <a:pt x="462" y="463"/>
                        <a:pt x="512" y="413"/>
                      </a:cubicBezTo>
                      <a:cubicBezTo>
                        <a:pt x="612" y="347"/>
                        <a:pt x="612" y="180"/>
                        <a:pt x="512" y="80"/>
                      </a:cubicBezTo>
                      <a:cubicBezTo>
                        <a:pt x="456" y="24"/>
                        <a:pt x="394" y="0"/>
                        <a:pt x="33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1" name="Google Shape;21251;p61"/>
                <p:cNvSpPr/>
                <p:nvPr/>
              </p:nvSpPr>
              <p:spPr>
                <a:xfrm>
                  <a:off x="5533200" y="4799325"/>
                  <a:ext cx="16475" cy="1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" h="492" extrusionOk="0">
                      <a:moveTo>
                        <a:pt x="362" y="1"/>
                      </a:moveTo>
                      <a:cubicBezTo>
                        <a:pt x="166" y="1"/>
                        <a:pt x="1" y="267"/>
                        <a:pt x="225" y="442"/>
                      </a:cubicBezTo>
                      <a:cubicBezTo>
                        <a:pt x="258" y="475"/>
                        <a:pt x="316" y="492"/>
                        <a:pt x="379" y="492"/>
                      </a:cubicBezTo>
                      <a:cubicBezTo>
                        <a:pt x="441" y="492"/>
                        <a:pt x="508" y="475"/>
                        <a:pt x="558" y="442"/>
                      </a:cubicBezTo>
                      <a:cubicBezTo>
                        <a:pt x="625" y="341"/>
                        <a:pt x="658" y="175"/>
                        <a:pt x="558" y="108"/>
                      </a:cubicBezTo>
                      <a:cubicBezTo>
                        <a:pt x="499" y="32"/>
                        <a:pt x="429" y="1"/>
                        <a:pt x="36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2" name="Google Shape;21252;p61"/>
                <p:cNvSpPr/>
                <p:nvPr/>
              </p:nvSpPr>
              <p:spPr>
                <a:xfrm>
                  <a:off x="7781700" y="4934425"/>
                  <a:ext cx="16600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482" extrusionOk="0">
                      <a:moveTo>
                        <a:pt x="310" y="1"/>
                      </a:moveTo>
                      <a:cubicBezTo>
                        <a:pt x="291" y="1"/>
                        <a:pt x="270" y="3"/>
                        <a:pt x="249" y="8"/>
                      </a:cubicBezTo>
                      <a:cubicBezTo>
                        <a:pt x="1" y="101"/>
                        <a:pt x="99" y="482"/>
                        <a:pt x="354" y="482"/>
                      </a:cubicBezTo>
                      <a:cubicBezTo>
                        <a:pt x="374" y="482"/>
                        <a:pt x="394" y="479"/>
                        <a:pt x="416" y="475"/>
                      </a:cubicBezTo>
                      <a:cubicBezTo>
                        <a:pt x="664" y="382"/>
                        <a:pt x="566" y="1"/>
                        <a:pt x="31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3" name="Google Shape;21253;p61"/>
                <p:cNvSpPr/>
                <p:nvPr/>
              </p:nvSpPr>
              <p:spPr>
                <a:xfrm>
                  <a:off x="7923850" y="2065875"/>
                  <a:ext cx="12525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502" extrusionOk="0">
                      <a:moveTo>
                        <a:pt x="267" y="1"/>
                      </a:moveTo>
                      <a:cubicBezTo>
                        <a:pt x="134" y="1"/>
                        <a:pt x="33" y="101"/>
                        <a:pt x="33" y="234"/>
                      </a:cubicBezTo>
                      <a:cubicBezTo>
                        <a:pt x="0" y="368"/>
                        <a:pt x="134" y="501"/>
                        <a:pt x="267" y="501"/>
                      </a:cubicBezTo>
                      <a:cubicBezTo>
                        <a:pt x="400" y="501"/>
                        <a:pt x="500" y="401"/>
                        <a:pt x="500" y="268"/>
                      </a:cubicBezTo>
                      <a:cubicBezTo>
                        <a:pt x="500" y="134"/>
                        <a:pt x="400" y="1"/>
                        <a:pt x="26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4" name="Google Shape;21254;p61"/>
                <p:cNvSpPr/>
                <p:nvPr/>
              </p:nvSpPr>
              <p:spPr>
                <a:xfrm>
                  <a:off x="8007525" y="2054175"/>
                  <a:ext cx="16975" cy="1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" h="471" extrusionOk="0">
                      <a:moveTo>
                        <a:pt x="353" y="0"/>
                      </a:moveTo>
                      <a:cubicBezTo>
                        <a:pt x="343" y="0"/>
                        <a:pt x="333" y="1"/>
                        <a:pt x="322" y="2"/>
                      </a:cubicBezTo>
                      <a:cubicBezTo>
                        <a:pt x="0" y="34"/>
                        <a:pt x="51" y="471"/>
                        <a:pt x="356" y="471"/>
                      </a:cubicBezTo>
                      <a:cubicBezTo>
                        <a:pt x="366" y="471"/>
                        <a:pt x="378" y="470"/>
                        <a:pt x="389" y="469"/>
                      </a:cubicBezTo>
                      <a:cubicBezTo>
                        <a:pt x="679" y="437"/>
                        <a:pt x="627" y="0"/>
                        <a:pt x="35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5" name="Google Shape;21255;p61"/>
                <p:cNvSpPr/>
                <p:nvPr/>
              </p:nvSpPr>
              <p:spPr>
                <a:xfrm>
                  <a:off x="8209875" y="2482825"/>
                  <a:ext cx="13375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9" extrusionOk="0">
                      <a:moveTo>
                        <a:pt x="270" y="0"/>
                      </a:moveTo>
                      <a:cubicBezTo>
                        <a:pt x="208" y="0"/>
                        <a:pt x="146" y="22"/>
                        <a:pt x="101" y="68"/>
                      </a:cubicBezTo>
                      <a:cubicBezTo>
                        <a:pt x="1" y="168"/>
                        <a:pt x="34" y="335"/>
                        <a:pt x="134" y="435"/>
                      </a:cubicBezTo>
                      <a:cubicBezTo>
                        <a:pt x="181" y="472"/>
                        <a:pt x="232" y="489"/>
                        <a:pt x="283" y="489"/>
                      </a:cubicBezTo>
                      <a:cubicBezTo>
                        <a:pt x="413" y="489"/>
                        <a:pt x="534" y="379"/>
                        <a:pt x="534" y="235"/>
                      </a:cubicBezTo>
                      <a:cubicBezTo>
                        <a:pt x="512" y="82"/>
                        <a:pt x="390" y="0"/>
                        <a:pt x="27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6" name="Google Shape;21256;p61"/>
                <p:cNvSpPr/>
                <p:nvPr/>
              </p:nvSpPr>
              <p:spPr>
                <a:xfrm>
                  <a:off x="7394300" y="4304825"/>
                  <a:ext cx="24625" cy="2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" h="825" extrusionOk="0">
                      <a:moveTo>
                        <a:pt x="475" y="0"/>
                      </a:moveTo>
                      <a:cubicBezTo>
                        <a:pt x="451" y="0"/>
                        <a:pt x="426" y="2"/>
                        <a:pt x="401" y="7"/>
                      </a:cubicBezTo>
                      <a:cubicBezTo>
                        <a:pt x="167" y="7"/>
                        <a:pt x="0" y="241"/>
                        <a:pt x="34" y="474"/>
                      </a:cubicBezTo>
                      <a:cubicBezTo>
                        <a:pt x="54" y="700"/>
                        <a:pt x="252" y="825"/>
                        <a:pt x="448" y="825"/>
                      </a:cubicBezTo>
                      <a:cubicBezTo>
                        <a:pt x="570" y="825"/>
                        <a:pt x="691" y="777"/>
                        <a:pt x="768" y="674"/>
                      </a:cubicBezTo>
                      <a:cubicBezTo>
                        <a:pt x="985" y="395"/>
                        <a:pt x="798" y="0"/>
                        <a:pt x="47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7" name="Google Shape;21257;p61"/>
                <p:cNvSpPr/>
                <p:nvPr/>
              </p:nvSpPr>
              <p:spPr>
                <a:xfrm>
                  <a:off x="7711550" y="3810525"/>
                  <a:ext cx="23025" cy="2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1" h="855" extrusionOk="0">
                      <a:moveTo>
                        <a:pt x="465" y="1"/>
                      </a:moveTo>
                      <a:cubicBezTo>
                        <a:pt x="212" y="1"/>
                        <a:pt x="1" y="246"/>
                        <a:pt x="53" y="532"/>
                      </a:cubicBezTo>
                      <a:cubicBezTo>
                        <a:pt x="91" y="743"/>
                        <a:pt x="272" y="854"/>
                        <a:pt x="458" y="854"/>
                      </a:cubicBezTo>
                      <a:cubicBezTo>
                        <a:pt x="595" y="854"/>
                        <a:pt x="735" y="793"/>
                        <a:pt x="820" y="665"/>
                      </a:cubicBezTo>
                      <a:cubicBezTo>
                        <a:pt x="920" y="465"/>
                        <a:pt x="887" y="198"/>
                        <a:pt x="687" y="65"/>
                      </a:cubicBezTo>
                      <a:cubicBezTo>
                        <a:pt x="613" y="21"/>
                        <a:pt x="537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8" name="Google Shape;21258;p61"/>
                <p:cNvSpPr/>
                <p:nvPr/>
              </p:nvSpPr>
              <p:spPr>
                <a:xfrm>
                  <a:off x="8108700" y="2112275"/>
                  <a:ext cx="26150" cy="2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" h="831" extrusionOk="0">
                      <a:moveTo>
                        <a:pt x="547" y="0"/>
                      </a:moveTo>
                      <a:cubicBezTo>
                        <a:pt x="396" y="0"/>
                        <a:pt x="247" y="75"/>
                        <a:pt x="178" y="213"/>
                      </a:cubicBezTo>
                      <a:cubicBezTo>
                        <a:pt x="1" y="509"/>
                        <a:pt x="216" y="830"/>
                        <a:pt x="523" y="830"/>
                      </a:cubicBezTo>
                      <a:cubicBezTo>
                        <a:pt x="562" y="830"/>
                        <a:pt x="603" y="825"/>
                        <a:pt x="645" y="814"/>
                      </a:cubicBezTo>
                      <a:cubicBezTo>
                        <a:pt x="1012" y="713"/>
                        <a:pt x="1045" y="246"/>
                        <a:pt x="745" y="46"/>
                      </a:cubicBezTo>
                      <a:cubicBezTo>
                        <a:pt x="683" y="15"/>
                        <a:pt x="615" y="0"/>
                        <a:pt x="54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9" name="Google Shape;21259;p61"/>
                <p:cNvSpPr/>
                <p:nvPr/>
              </p:nvSpPr>
              <p:spPr>
                <a:xfrm>
                  <a:off x="7454350" y="4887975"/>
                  <a:ext cx="21700" cy="2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" h="832" extrusionOk="0">
                      <a:moveTo>
                        <a:pt x="428" y="0"/>
                      </a:moveTo>
                      <a:cubicBezTo>
                        <a:pt x="219" y="0"/>
                        <a:pt x="22" y="155"/>
                        <a:pt x="0" y="398"/>
                      </a:cubicBezTo>
                      <a:cubicBezTo>
                        <a:pt x="0" y="656"/>
                        <a:pt x="215" y="832"/>
                        <a:pt x="435" y="832"/>
                      </a:cubicBezTo>
                      <a:cubicBezTo>
                        <a:pt x="528" y="832"/>
                        <a:pt x="621" y="801"/>
                        <a:pt x="701" y="732"/>
                      </a:cubicBezTo>
                      <a:cubicBezTo>
                        <a:pt x="867" y="565"/>
                        <a:pt x="867" y="298"/>
                        <a:pt x="734" y="131"/>
                      </a:cubicBezTo>
                      <a:cubicBezTo>
                        <a:pt x="644" y="41"/>
                        <a:pt x="534" y="0"/>
                        <a:pt x="42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0" name="Google Shape;21260;p61"/>
                <p:cNvSpPr/>
                <p:nvPr/>
              </p:nvSpPr>
              <p:spPr>
                <a:xfrm>
                  <a:off x="7936600" y="4793775"/>
                  <a:ext cx="44800" cy="3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2" h="1540" extrusionOk="0">
                      <a:moveTo>
                        <a:pt x="922" y="0"/>
                      </a:moveTo>
                      <a:cubicBezTo>
                        <a:pt x="410" y="0"/>
                        <a:pt x="0" y="532"/>
                        <a:pt x="224" y="1064"/>
                      </a:cubicBezTo>
                      <a:cubicBezTo>
                        <a:pt x="357" y="1381"/>
                        <a:pt x="649" y="1539"/>
                        <a:pt x="937" y="1539"/>
                      </a:cubicBezTo>
                      <a:cubicBezTo>
                        <a:pt x="1225" y="1539"/>
                        <a:pt x="1508" y="1381"/>
                        <a:pt x="1625" y="1064"/>
                      </a:cubicBezTo>
                      <a:cubicBezTo>
                        <a:pt x="1792" y="664"/>
                        <a:pt x="1592" y="230"/>
                        <a:pt x="1225" y="63"/>
                      </a:cubicBezTo>
                      <a:cubicBezTo>
                        <a:pt x="1123" y="20"/>
                        <a:pt x="1020" y="0"/>
                        <a:pt x="92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1" name="Google Shape;21261;p61"/>
                <p:cNvSpPr/>
                <p:nvPr/>
              </p:nvSpPr>
              <p:spPr>
                <a:xfrm>
                  <a:off x="5984125" y="4653325"/>
                  <a:ext cx="44025" cy="3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1" h="1525" extrusionOk="0">
                      <a:moveTo>
                        <a:pt x="883" y="0"/>
                      </a:moveTo>
                      <a:cubicBezTo>
                        <a:pt x="780" y="0"/>
                        <a:pt x="673" y="24"/>
                        <a:pt x="567" y="77"/>
                      </a:cubicBezTo>
                      <a:cubicBezTo>
                        <a:pt x="167" y="244"/>
                        <a:pt x="0" y="678"/>
                        <a:pt x="167" y="1078"/>
                      </a:cubicBezTo>
                      <a:cubicBezTo>
                        <a:pt x="299" y="1374"/>
                        <a:pt x="585" y="1524"/>
                        <a:pt x="868" y="1524"/>
                      </a:cubicBezTo>
                      <a:cubicBezTo>
                        <a:pt x="1160" y="1524"/>
                        <a:pt x="1450" y="1366"/>
                        <a:pt x="1568" y="1044"/>
                      </a:cubicBezTo>
                      <a:cubicBezTo>
                        <a:pt x="1761" y="522"/>
                        <a:pt x="1364" y="0"/>
                        <a:pt x="88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2" name="Google Shape;21262;p61"/>
                <p:cNvSpPr/>
                <p:nvPr/>
              </p:nvSpPr>
              <p:spPr>
                <a:xfrm>
                  <a:off x="5495625" y="4410425"/>
                  <a:ext cx="47375" cy="3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5" h="1534" extrusionOk="0">
                      <a:moveTo>
                        <a:pt x="956" y="1"/>
                      </a:moveTo>
                      <a:cubicBezTo>
                        <a:pt x="677" y="1"/>
                        <a:pt x="402" y="160"/>
                        <a:pt x="260" y="420"/>
                      </a:cubicBezTo>
                      <a:cubicBezTo>
                        <a:pt x="0" y="939"/>
                        <a:pt x="414" y="1533"/>
                        <a:pt x="941" y="1533"/>
                      </a:cubicBezTo>
                      <a:cubicBezTo>
                        <a:pt x="1023" y="1533"/>
                        <a:pt x="1108" y="1519"/>
                        <a:pt x="1194" y="1487"/>
                      </a:cubicBezTo>
                      <a:cubicBezTo>
                        <a:pt x="1828" y="1287"/>
                        <a:pt x="1894" y="386"/>
                        <a:pt x="1294" y="86"/>
                      </a:cubicBezTo>
                      <a:cubicBezTo>
                        <a:pt x="1187" y="28"/>
                        <a:pt x="1071" y="1"/>
                        <a:pt x="95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3" name="Google Shape;21263;p61"/>
                <p:cNvSpPr/>
                <p:nvPr/>
              </p:nvSpPr>
              <p:spPr>
                <a:xfrm>
                  <a:off x="7260875" y="3364475"/>
                  <a:ext cx="43375" cy="3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5" h="1521" extrusionOk="0">
                      <a:moveTo>
                        <a:pt x="866" y="0"/>
                      </a:moveTo>
                      <a:cubicBezTo>
                        <a:pt x="720" y="0"/>
                        <a:pt x="570" y="41"/>
                        <a:pt x="434" y="128"/>
                      </a:cubicBezTo>
                      <a:cubicBezTo>
                        <a:pt x="100" y="361"/>
                        <a:pt x="0" y="828"/>
                        <a:pt x="234" y="1162"/>
                      </a:cubicBezTo>
                      <a:cubicBezTo>
                        <a:pt x="382" y="1395"/>
                        <a:pt x="626" y="1521"/>
                        <a:pt x="878" y="1521"/>
                      </a:cubicBezTo>
                      <a:cubicBezTo>
                        <a:pt x="1021" y="1521"/>
                        <a:pt x="1168" y="1480"/>
                        <a:pt x="1301" y="1395"/>
                      </a:cubicBezTo>
                      <a:cubicBezTo>
                        <a:pt x="1635" y="1162"/>
                        <a:pt x="1735" y="695"/>
                        <a:pt x="1501" y="328"/>
                      </a:cubicBezTo>
                      <a:cubicBezTo>
                        <a:pt x="1354" y="118"/>
                        <a:pt x="1115" y="0"/>
                        <a:pt x="86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4" name="Google Shape;21264;p61"/>
                <p:cNvSpPr/>
                <p:nvPr/>
              </p:nvSpPr>
              <p:spPr>
                <a:xfrm>
                  <a:off x="7432725" y="2516450"/>
                  <a:ext cx="45000" cy="3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0" h="1515" extrusionOk="0">
                      <a:moveTo>
                        <a:pt x="973" y="0"/>
                      </a:moveTo>
                      <a:cubicBezTo>
                        <a:pt x="402" y="0"/>
                        <a:pt x="0" y="647"/>
                        <a:pt x="331" y="1158"/>
                      </a:cubicBezTo>
                      <a:cubicBezTo>
                        <a:pt x="488" y="1400"/>
                        <a:pt x="735" y="1515"/>
                        <a:pt x="981" y="1515"/>
                      </a:cubicBezTo>
                      <a:cubicBezTo>
                        <a:pt x="1311" y="1515"/>
                        <a:pt x="1637" y="1307"/>
                        <a:pt x="1732" y="925"/>
                      </a:cubicBezTo>
                      <a:cubicBezTo>
                        <a:pt x="1799" y="525"/>
                        <a:pt x="1566" y="91"/>
                        <a:pt x="1165" y="24"/>
                      </a:cubicBezTo>
                      <a:cubicBezTo>
                        <a:pt x="1100" y="8"/>
                        <a:pt x="1035" y="0"/>
                        <a:pt x="97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5" name="Google Shape;21265;p61"/>
                <p:cNvSpPr/>
                <p:nvPr/>
              </p:nvSpPr>
              <p:spPr>
                <a:xfrm>
                  <a:off x="7765300" y="2445900"/>
                  <a:ext cx="45150" cy="3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6" h="1528" extrusionOk="0">
                      <a:moveTo>
                        <a:pt x="963" y="1"/>
                      </a:moveTo>
                      <a:cubicBezTo>
                        <a:pt x="727" y="1"/>
                        <a:pt x="490" y="110"/>
                        <a:pt x="338" y="344"/>
                      </a:cubicBezTo>
                      <a:cubicBezTo>
                        <a:pt x="1" y="866"/>
                        <a:pt x="396" y="1528"/>
                        <a:pt x="980" y="1528"/>
                      </a:cubicBezTo>
                      <a:cubicBezTo>
                        <a:pt x="1032" y="1528"/>
                        <a:pt x="1084" y="1523"/>
                        <a:pt x="1138" y="1512"/>
                      </a:cubicBezTo>
                      <a:cubicBezTo>
                        <a:pt x="1539" y="1412"/>
                        <a:pt x="1806" y="1012"/>
                        <a:pt x="1705" y="611"/>
                      </a:cubicBezTo>
                      <a:cubicBezTo>
                        <a:pt x="1627" y="220"/>
                        <a:pt x="1297" y="1"/>
                        <a:pt x="96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6" name="Google Shape;21266;p61"/>
                <p:cNvSpPr/>
                <p:nvPr/>
              </p:nvSpPr>
              <p:spPr>
                <a:xfrm>
                  <a:off x="8059775" y="3876125"/>
                  <a:ext cx="156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" h="478" extrusionOk="0">
                      <a:moveTo>
                        <a:pt x="272" y="1"/>
                      </a:moveTo>
                      <a:cubicBezTo>
                        <a:pt x="228" y="1"/>
                        <a:pt x="181" y="13"/>
                        <a:pt x="134" y="43"/>
                      </a:cubicBezTo>
                      <a:cubicBezTo>
                        <a:pt x="34" y="110"/>
                        <a:pt x="0" y="276"/>
                        <a:pt x="100" y="376"/>
                      </a:cubicBezTo>
                      <a:cubicBezTo>
                        <a:pt x="143" y="441"/>
                        <a:pt x="214" y="478"/>
                        <a:pt x="295" y="478"/>
                      </a:cubicBezTo>
                      <a:cubicBezTo>
                        <a:pt x="339" y="478"/>
                        <a:pt x="387" y="467"/>
                        <a:pt x="434" y="443"/>
                      </a:cubicBezTo>
                      <a:cubicBezTo>
                        <a:pt x="626" y="278"/>
                        <a:pt x="479" y="1"/>
                        <a:pt x="27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7" name="Google Shape;21267;p61"/>
                <p:cNvSpPr/>
                <p:nvPr/>
              </p:nvSpPr>
              <p:spPr>
                <a:xfrm>
                  <a:off x="7967200" y="3380650"/>
                  <a:ext cx="15150" cy="1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" h="490" extrusionOk="0">
                      <a:moveTo>
                        <a:pt x="282" y="0"/>
                      </a:moveTo>
                      <a:cubicBezTo>
                        <a:pt x="257" y="0"/>
                        <a:pt x="230" y="5"/>
                        <a:pt x="201" y="14"/>
                      </a:cubicBezTo>
                      <a:cubicBezTo>
                        <a:pt x="67" y="48"/>
                        <a:pt x="1" y="181"/>
                        <a:pt x="34" y="314"/>
                      </a:cubicBezTo>
                      <a:cubicBezTo>
                        <a:pt x="62" y="425"/>
                        <a:pt x="158" y="490"/>
                        <a:pt x="266" y="490"/>
                      </a:cubicBezTo>
                      <a:cubicBezTo>
                        <a:pt x="288" y="490"/>
                        <a:pt x="311" y="487"/>
                        <a:pt x="334" y="481"/>
                      </a:cubicBezTo>
                      <a:cubicBezTo>
                        <a:pt x="606" y="391"/>
                        <a:pt x="523" y="0"/>
                        <a:pt x="28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8" name="Google Shape;21268;p61"/>
                <p:cNvSpPr/>
                <p:nvPr/>
              </p:nvSpPr>
              <p:spPr>
                <a:xfrm>
                  <a:off x="7610275" y="2819725"/>
                  <a:ext cx="1192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409" extrusionOk="0">
                      <a:moveTo>
                        <a:pt x="225" y="1"/>
                      </a:moveTo>
                      <a:cubicBezTo>
                        <a:pt x="218" y="1"/>
                        <a:pt x="210" y="1"/>
                        <a:pt x="201" y="2"/>
                      </a:cubicBezTo>
                      <a:cubicBezTo>
                        <a:pt x="68" y="35"/>
                        <a:pt x="1" y="169"/>
                        <a:pt x="1" y="302"/>
                      </a:cubicBezTo>
                      <a:cubicBezTo>
                        <a:pt x="15" y="379"/>
                        <a:pt x="48" y="409"/>
                        <a:pt x="87" y="409"/>
                      </a:cubicBezTo>
                      <a:cubicBezTo>
                        <a:pt x="234" y="409"/>
                        <a:pt x="477" y="1"/>
                        <a:pt x="22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9" name="Google Shape;21269;p61"/>
                <p:cNvSpPr/>
                <p:nvPr/>
              </p:nvSpPr>
              <p:spPr>
                <a:xfrm>
                  <a:off x="8060125" y="2302950"/>
                  <a:ext cx="16350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" h="501" extrusionOk="0">
                      <a:moveTo>
                        <a:pt x="371" y="0"/>
                      </a:moveTo>
                      <a:cubicBezTo>
                        <a:pt x="174" y="0"/>
                        <a:pt x="0" y="266"/>
                        <a:pt x="186" y="425"/>
                      </a:cubicBezTo>
                      <a:cubicBezTo>
                        <a:pt x="237" y="475"/>
                        <a:pt x="303" y="500"/>
                        <a:pt x="370" y="500"/>
                      </a:cubicBezTo>
                      <a:cubicBezTo>
                        <a:pt x="437" y="500"/>
                        <a:pt x="503" y="475"/>
                        <a:pt x="553" y="425"/>
                      </a:cubicBezTo>
                      <a:cubicBezTo>
                        <a:pt x="653" y="325"/>
                        <a:pt x="620" y="158"/>
                        <a:pt x="520" y="58"/>
                      </a:cubicBezTo>
                      <a:cubicBezTo>
                        <a:pt x="473" y="17"/>
                        <a:pt x="42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0" name="Google Shape;21270;p61"/>
                <p:cNvSpPr/>
                <p:nvPr/>
              </p:nvSpPr>
              <p:spPr>
                <a:xfrm>
                  <a:off x="8283225" y="2064975"/>
                  <a:ext cx="16750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513" extrusionOk="0">
                      <a:moveTo>
                        <a:pt x="352" y="1"/>
                      </a:moveTo>
                      <a:cubicBezTo>
                        <a:pt x="161" y="1"/>
                        <a:pt x="0" y="286"/>
                        <a:pt x="202" y="437"/>
                      </a:cubicBezTo>
                      <a:cubicBezTo>
                        <a:pt x="252" y="487"/>
                        <a:pt x="319" y="512"/>
                        <a:pt x="386" y="512"/>
                      </a:cubicBezTo>
                      <a:cubicBezTo>
                        <a:pt x="452" y="512"/>
                        <a:pt x="519" y="487"/>
                        <a:pt x="569" y="437"/>
                      </a:cubicBezTo>
                      <a:cubicBezTo>
                        <a:pt x="669" y="337"/>
                        <a:pt x="636" y="170"/>
                        <a:pt x="536" y="104"/>
                      </a:cubicBezTo>
                      <a:cubicBezTo>
                        <a:pt x="479" y="30"/>
                        <a:pt x="414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1" name="Google Shape;21271;p61"/>
                <p:cNvSpPr/>
                <p:nvPr/>
              </p:nvSpPr>
              <p:spPr>
                <a:xfrm>
                  <a:off x="7496875" y="2065050"/>
                  <a:ext cx="12525" cy="1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60" extrusionOk="0">
                      <a:moveTo>
                        <a:pt x="267" y="1"/>
                      </a:moveTo>
                      <a:cubicBezTo>
                        <a:pt x="134" y="1"/>
                        <a:pt x="0" y="101"/>
                        <a:pt x="0" y="234"/>
                      </a:cubicBezTo>
                      <a:cubicBezTo>
                        <a:pt x="0" y="384"/>
                        <a:pt x="125" y="459"/>
                        <a:pt x="250" y="459"/>
                      </a:cubicBezTo>
                      <a:cubicBezTo>
                        <a:pt x="376" y="459"/>
                        <a:pt x="501" y="384"/>
                        <a:pt x="501" y="234"/>
                      </a:cubicBezTo>
                      <a:cubicBezTo>
                        <a:pt x="501" y="101"/>
                        <a:pt x="367" y="1"/>
                        <a:pt x="26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2" name="Google Shape;21272;p61"/>
                <p:cNvSpPr/>
                <p:nvPr/>
              </p:nvSpPr>
              <p:spPr>
                <a:xfrm>
                  <a:off x="6738000" y="2077350"/>
                  <a:ext cx="14200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85" extrusionOk="0">
                      <a:moveTo>
                        <a:pt x="269" y="0"/>
                      </a:moveTo>
                      <a:cubicBezTo>
                        <a:pt x="246" y="0"/>
                        <a:pt x="223" y="3"/>
                        <a:pt x="200" y="9"/>
                      </a:cubicBezTo>
                      <a:cubicBezTo>
                        <a:pt x="100" y="42"/>
                        <a:pt x="0" y="176"/>
                        <a:pt x="67" y="309"/>
                      </a:cubicBezTo>
                      <a:cubicBezTo>
                        <a:pt x="95" y="420"/>
                        <a:pt x="191" y="484"/>
                        <a:pt x="280" y="484"/>
                      </a:cubicBezTo>
                      <a:cubicBezTo>
                        <a:pt x="298" y="484"/>
                        <a:pt x="317" y="482"/>
                        <a:pt x="334" y="476"/>
                      </a:cubicBezTo>
                      <a:cubicBezTo>
                        <a:pt x="467" y="443"/>
                        <a:pt x="567" y="309"/>
                        <a:pt x="501" y="176"/>
                      </a:cubicBezTo>
                      <a:cubicBezTo>
                        <a:pt x="473" y="65"/>
                        <a:pt x="377" y="0"/>
                        <a:pt x="26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3" name="Google Shape;21273;p61"/>
                <p:cNvSpPr/>
                <p:nvPr/>
              </p:nvSpPr>
              <p:spPr>
                <a:xfrm>
                  <a:off x="6400250" y="2372275"/>
                  <a:ext cx="13150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505" extrusionOk="0">
                      <a:moveTo>
                        <a:pt x="252" y="1"/>
                      </a:moveTo>
                      <a:cubicBezTo>
                        <a:pt x="199" y="1"/>
                        <a:pt x="146" y="17"/>
                        <a:pt x="101" y="54"/>
                      </a:cubicBezTo>
                      <a:cubicBezTo>
                        <a:pt x="1" y="154"/>
                        <a:pt x="1" y="287"/>
                        <a:pt x="67" y="421"/>
                      </a:cubicBezTo>
                      <a:cubicBezTo>
                        <a:pt x="114" y="479"/>
                        <a:pt x="177" y="505"/>
                        <a:pt x="241" y="505"/>
                      </a:cubicBezTo>
                      <a:cubicBezTo>
                        <a:pt x="359" y="505"/>
                        <a:pt x="479" y="417"/>
                        <a:pt x="501" y="287"/>
                      </a:cubicBezTo>
                      <a:cubicBezTo>
                        <a:pt x="525" y="118"/>
                        <a:pt x="391" y="1"/>
                        <a:pt x="25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4" name="Google Shape;21274;p61"/>
                <p:cNvSpPr/>
                <p:nvPr/>
              </p:nvSpPr>
              <p:spPr>
                <a:xfrm>
                  <a:off x="7253350" y="2963125"/>
                  <a:ext cx="15725" cy="1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" h="498" extrusionOk="0">
                      <a:moveTo>
                        <a:pt x="339" y="0"/>
                      </a:moveTo>
                      <a:cubicBezTo>
                        <a:pt x="327" y="0"/>
                        <a:pt x="314" y="1"/>
                        <a:pt x="301" y="3"/>
                      </a:cubicBezTo>
                      <a:cubicBezTo>
                        <a:pt x="68" y="37"/>
                        <a:pt x="1" y="337"/>
                        <a:pt x="201" y="437"/>
                      </a:cubicBezTo>
                      <a:cubicBezTo>
                        <a:pt x="243" y="479"/>
                        <a:pt x="291" y="497"/>
                        <a:pt x="340" y="497"/>
                      </a:cubicBezTo>
                      <a:cubicBezTo>
                        <a:pt x="407" y="497"/>
                        <a:pt x="477" y="462"/>
                        <a:pt x="535" y="404"/>
                      </a:cubicBezTo>
                      <a:cubicBezTo>
                        <a:pt x="628" y="216"/>
                        <a:pt x="518" y="0"/>
                        <a:pt x="33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5" name="Google Shape;21275;p61"/>
                <p:cNvSpPr/>
                <p:nvPr/>
              </p:nvSpPr>
              <p:spPr>
                <a:xfrm>
                  <a:off x="7628625" y="3308450"/>
                  <a:ext cx="12550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501" extrusionOk="0">
                      <a:moveTo>
                        <a:pt x="234" y="0"/>
                      </a:moveTo>
                      <a:cubicBezTo>
                        <a:pt x="101" y="34"/>
                        <a:pt x="1" y="134"/>
                        <a:pt x="34" y="267"/>
                      </a:cubicBezTo>
                      <a:cubicBezTo>
                        <a:pt x="34" y="400"/>
                        <a:pt x="134" y="501"/>
                        <a:pt x="268" y="501"/>
                      </a:cubicBezTo>
                      <a:cubicBezTo>
                        <a:pt x="401" y="501"/>
                        <a:pt x="501" y="367"/>
                        <a:pt x="501" y="234"/>
                      </a:cubicBezTo>
                      <a:cubicBezTo>
                        <a:pt x="501" y="100"/>
                        <a:pt x="368" y="0"/>
                        <a:pt x="23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6" name="Google Shape;21276;p61"/>
                <p:cNvSpPr/>
                <p:nvPr/>
              </p:nvSpPr>
              <p:spPr>
                <a:xfrm>
                  <a:off x="7041550" y="3520875"/>
                  <a:ext cx="14675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473" extrusionOk="0">
                      <a:moveTo>
                        <a:pt x="302" y="1"/>
                      </a:moveTo>
                      <a:cubicBezTo>
                        <a:pt x="280" y="1"/>
                        <a:pt x="257" y="4"/>
                        <a:pt x="234" y="9"/>
                      </a:cubicBezTo>
                      <a:cubicBezTo>
                        <a:pt x="34" y="76"/>
                        <a:pt x="0" y="376"/>
                        <a:pt x="200" y="443"/>
                      </a:cubicBezTo>
                      <a:cubicBezTo>
                        <a:pt x="242" y="464"/>
                        <a:pt x="283" y="473"/>
                        <a:pt x="322" y="473"/>
                      </a:cubicBezTo>
                      <a:cubicBezTo>
                        <a:pt x="472" y="473"/>
                        <a:pt x="587" y="335"/>
                        <a:pt x="534" y="176"/>
                      </a:cubicBezTo>
                      <a:cubicBezTo>
                        <a:pt x="506" y="66"/>
                        <a:pt x="410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7" name="Google Shape;21277;p61"/>
                <p:cNvSpPr/>
                <p:nvPr/>
              </p:nvSpPr>
              <p:spPr>
                <a:xfrm>
                  <a:off x="7300900" y="2835400"/>
                  <a:ext cx="13375" cy="1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8" extrusionOk="0">
                      <a:moveTo>
                        <a:pt x="299" y="0"/>
                      </a:moveTo>
                      <a:cubicBezTo>
                        <a:pt x="190" y="0"/>
                        <a:pt x="89" y="65"/>
                        <a:pt x="34" y="175"/>
                      </a:cubicBezTo>
                      <a:cubicBezTo>
                        <a:pt x="0" y="275"/>
                        <a:pt x="67" y="409"/>
                        <a:pt x="167" y="476"/>
                      </a:cubicBezTo>
                      <a:cubicBezTo>
                        <a:pt x="199" y="484"/>
                        <a:pt x="230" y="488"/>
                        <a:pt x="261" y="488"/>
                      </a:cubicBezTo>
                      <a:cubicBezTo>
                        <a:pt x="360" y="488"/>
                        <a:pt x="450" y="444"/>
                        <a:pt x="501" y="342"/>
                      </a:cubicBezTo>
                      <a:cubicBezTo>
                        <a:pt x="534" y="209"/>
                        <a:pt x="467" y="75"/>
                        <a:pt x="367" y="9"/>
                      </a:cubicBezTo>
                      <a:cubicBezTo>
                        <a:pt x="344" y="3"/>
                        <a:pt x="321" y="0"/>
                        <a:pt x="29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8" name="Google Shape;21278;p61"/>
                <p:cNvSpPr/>
                <p:nvPr/>
              </p:nvSpPr>
              <p:spPr>
                <a:xfrm>
                  <a:off x="7146625" y="2396750"/>
                  <a:ext cx="13350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85" extrusionOk="0">
                      <a:moveTo>
                        <a:pt x="271" y="0"/>
                      </a:moveTo>
                      <a:cubicBezTo>
                        <a:pt x="248" y="0"/>
                        <a:pt x="224" y="3"/>
                        <a:pt x="200" y="9"/>
                      </a:cubicBezTo>
                      <a:cubicBezTo>
                        <a:pt x="67" y="42"/>
                        <a:pt x="0" y="176"/>
                        <a:pt x="34" y="309"/>
                      </a:cubicBezTo>
                      <a:cubicBezTo>
                        <a:pt x="89" y="419"/>
                        <a:pt x="190" y="484"/>
                        <a:pt x="299" y="484"/>
                      </a:cubicBezTo>
                      <a:cubicBezTo>
                        <a:pt x="321" y="484"/>
                        <a:pt x="344" y="481"/>
                        <a:pt x="367" y="476"/>
                      </a:cubicBezTo>
                      <a:cubicBezTo>
                        <a:pt x="467" y="409"/>
                        <a:pt x="534" y="276"/>
                        <a:pt x="501" y="142"/>
                      </a:cubicBezTo>
                      <a:cubicBezTo>
                        <a:pt x="473" y="60"/>
                        <a:pt x="378" y="0"/>
                        <a:pt x="27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9" name="Google Shape;21279;p61"/>
                <p:cNvSpPr/>
                <p:nvPr/>
              </p:nvSpPr>
              <p:spPr>
                <a:xfrm>
                  <a:off x="6674025" y="2247475"/>
                  <a:ext cx="14800" cy="1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" h="491" extrusionOk="0">
                      <a:moveTo>
                        <a:pt x="289" y="0"/>
                      </a:moveTo>
                      <a:cubicBezTo>
                        <a:pt x="181" y="0"/>
                        <a:pt x="85" y="65"/>
                        <a:pt x="57" y="176"/>
                      </a:cubicBezTo>
                      <a:cubicBezTo>
                        <a:pt x="1" y="345"/>
                        <a:pt x="136" y="491"/>
                        <a:pt x="300" y="491"/>
                      </a:cubicBezTo>
                      <a:cubicBezTo>
                        <a:pt x="330" y="491"/>
                        <a:pt x="360" y="486"/>
                        <a:pt x="391" y="476"/>
                      </a:cubicBezTo>
                      <a:cubicBezTo>
                        <a:pt x="591" y="376"/>
                        <a:pt x="558" y="76"/>
                        <a:pt x="358" y="9"/>
                      </a:cubicBezTo>
                      <a:cubicBezTo>
                        <a:pt x="335" y="3"/>
                        <a:pt x="312" y="0"/>
                        <a:pt x="28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0" name="Google Shape;21280;p61"/>
                <p:cNvSpPr/>
                <p:nvPr/>
              </p:nvSpPr>
              <p:spPr>
                <a:xfrm>
                  <a:off x="6623075" y="2036025"/>
                  <a:ext cx="14225" cy="1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" h="497" extrusionOk="0">
                      <a:moveTo>
                        <a:pt x="289" y="1"/>
                      </a:moveTo>
                      <a:cubicBezTo>
                        <a:pt x="143" y="1"/>
                        <a:pt x="1" y="129"/>
                        <a:pt x="61" y="328"/>
                      </a:cubicBezTo>
                      <a:cubicBezTo>
                        <a:pt x="87" y="446"/>
                        <a:pt x="175" y="497"/>
                        <a:pt x="269" y="497"/>
                      </a:cubicBezTo>
                      <a:cubicBezTo>
                        <a:pt x="412" y="497"/>
                        <a:pt x="568" y="376"/>
                        <a:pt x="528" y="194"/>
                      </a:cubicBezTo>
                      <a:cubicBezTo>
                        <a:pt x="487" y="60"/>
                        <a:pt x="387" y="1"/>
                        <a:pt x="28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1" name="Google Shape;21281;p61"/>
                <p:cNvSpPr/>
                <p:nvPr/>
              </p:nvSpPr>
              <p:spPr>
                <a:xfrm>
                  <a:off x="5813175" y="2152275"/>
                  <a:ext cx="13850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483" extrusionOk="0">
                      <a:moveTo>
                        <a:pt x="247" y="1"/>
                      </a:moveTo>
                      <a:cubicBezTo>
                        <a:pt x="221" y="1"/>
                        <a:pt x="194" y="5"/>
                        <a:pt x="167" y="14"/>
                      </a:cubicBezTo>
                      <a:cubicBezTo>
                        <a:pt x="67" y="47"/>
                        <a:pt x="0" y="181"/>
                        <a:pt x="34" y="314"/>
                      </a:cubicBezTo>
                      <a:cubicBezTo>
                        <a:pt x="70" y="423"/>
                        <a:pt x="174" y="482"/>
                        <a:pt x="273" y="482"/>
                      </a:cubicBezTo>
                      <a:cubicBezTo>
                        <a:pt x="357" y="482"/>
                        <a:pt x="437" y="439"/>
                        <a:pt x="467" y="348"/>
                      </a:cubicBezTo>
                      <a:cubicBezTo>
                        <a:pt x="554" y="174"/>
                        <a:pt x="415" y="1"/>
                        <a:pt x="24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2" name="Google Shape;21282;p61"/>
                <p:cNvSpPr/>
                <p:nvPr/>
              </p:nvSpPr>
              <p:spPr>
                <a:xfrm>
                  <a:off x="5915850" y="2557625"/>
                  <a:ext cx="14775" cy="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321" extrusionOk="0">
                      <a:moveTo>
                        <a:pt x="111" y="0"/>
                      </a:moveTo>
                      <a:cubicBezTo>
                        <a:pt x="44" y="0"/>
                        <a:pt x="1" y="39"/>
                        <a:pt x="29" y="145"/>
                      </a:cubicBezTo>
                      <a:cubicBezTo>
                        <a:pt x="57" y="256"/>
                        <a:pt x="153" y="320"/>
                        <a:pt x="261" y="320"/>
                      </a:cubicBezTo>
                      <a:cubicBezTo>
                        <a:pt x="284" y="320"/>
                        <a:pt x="307" y="318"/>
                        <a:pt x="330" y="312"/>
                      </a:cubicBezTo>
                      <a:cubicBezTo>
                        <a:pt x="591" y="241"/>
                        <a:pt x="277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3" name="Google Shape;21283;p61"/>
                <p:cNvSpPr/>
                <p:nvPr/>
              </p:nvSpPr>
              <p:spPr>
                <a:xfrm>
                  <a:off x="6492250" y="2926350"/>
                  <a:ext cx="178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" h="481" extrusionOk="0">
                      <a:moveTo>
                        <a:pt x="359" y="0"/>
                      </a:moveTo>
                      <a:cubicBezTo>
                        <a:pt x="149" y="0"/>
                        <a:pt x="1" y="301"/>
                        <a:pt x="223" y="440"/>
                      </a:cubicBezTo>
                      <a:cubicBezTo>
                        <a:pt x="273" y="468"/>
                        <a:pt x="322" y="480"/>
                        <a:pt x="366" y="480"/>
                      </a:cubicBezTo>
                      <a:cubicBezTo>
                        <a:pt x="588" y="480"/>
                        <a:pt x="713" y="179"/>
                        <a:pt x="490" y="40"/>
                      </a:cubicBezTo>
                      <a:cubicBezTo>
                        <a:pt x="446" y="12"/>
                        <a:pt x="401" y="0"/>
                        <a:pt x="35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4" name="Google Shape;21284;p61"/>
                <p:cNvSpPr/>
                <p:nvPr/>
              </p:nvSpPr>
              <p:spPr>
                <a:xfrm>
                  <a:off x="6717150" y="2748575"/>
                  <a:ext cx="15600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" h="474" extrusionOk="0">
                      <a:moveTo>
                        <a:pt x="269" y="1"/>
                      </a:moveTo>
                      <a:cubicBezTo>
                        <a:pt x="225" y="1"/>
                        <a:pt x="178" y="14"/>
                        <a:pt x="134" y="46"/>
                      </a:cubicBezTo>
                      <a:cubicBezTo>
                        <a:pt x="34" y="113"/>
                        <a:pt x="0" y="279"/>
                        <a:pt x="100" y="379"/>
                      </a:cubicBezTo>
                      <a:cubicBezTo>
                        <a:pt x="139" y="438"/>
                        <a:pt x="212" y="473"/>
                        <a:pt x="285" y="473"/>
                      </a:cubicBezTo>
                      <a:cubicBezTo>
                        <a:pt x="338" y="473"/>
                        <a:pt x="392" y="455"/>
                        <a:pt x="434" y="413"/>
                      </a:cubicBezTo>
                      <a:cubicBezTo>
                        <a:pt x="623" y="251"/>
                        <a:pt x="462" y="1"/>
                        <a:pt x="26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5" name="Google Shape;21285;p61"/>
                <p:cNvSpPr/>
                <p:nvPr/>
              </p:nvSpPr>
              <p:spPr>
                <a:xfrm>
                  <a:off x="6538675" y="2427775"/>
                  <a:ext cx="1557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" h="481" extrusionOk="0">
                      <a:moveTo>
                        <a:pt x="349" y="1"/>
                      </a:moveTo>
                      <a:cubicBezTo>
                        <a:pt x="309" y="1"/>
                        <a:pt x="270" y="12"/>
                        <a:pt x="234" y="35"/>
                      </a:cubicBezTo>
                      <a:cubicBezTo>
                        <a:pt x="1" y="102"/>
                        <a:pt x="34" y="402"/>
                        <a:pt x="268" y="469"/>
                      </a:cubicBezTo>
                      <a:cubicBezTo>
                        <a:pt x="292" y="477"/>
                        <a:pt x="315" y="481"/>
                        <a:pt x="337" y="481"/>
                      </a:cubicBezTo>
                      <a:cubicBezTo>
                        <a:pt x="504" y="481"/>
                        <a:pt x="623" y="278"/>
                        <a:pt x="535" y="102"/>
                      </a:cubicBezTo>
                      <a:cubicBezTo>
                        <a:pt x="492" y="37"/>
                        <a:pt x="421" y="1"/>
                        <a:pt x="34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6" name="Google Shape;21286;p61"/>
                <p:cNvSpPr/>
                <p:nvPr/>
              </p:nvSpPr>
              <p:spPr>
                <a:xfrm>
                  <a:off x="6043325" y="2371950"/>
                  <a:ext cx="12550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474" extrusionOk="0">
                      <a:moveTo>
                        <a:pt x="268" y="0"/>
                      </a:moveTo>
                      <a:cubicBezTo>
                        <a:pt x="134" y="0"/>
                        <a:pt x="34" y="100"/>
                        <a:pt x="1" y="200"/>
                      </a:cubicBezTo>
                      <a:cubicBezTo>
                        <a:pt x="1" y="334"/>
                        <a:pt x="101" y="467"/>
                        <a:pt x="234" y="467"/>
                      </a:cubicBezTo>
                      <a:cubicBezTo>
                        <a:pt x="252" y="471"/>
                        <a:pt x="269" y="473"/>
                        <a:pt x="285" y="473"/>
                      </a:cubicBezTo>
                      <a:cubicBezTo>
                        <a:pt x="393" y="473"/>
                        <a:pt x="472" y="383"/>
                        <a:pt x="501" y="267"/>
                      </a:cubicBezTo>
                      <a:cubicBezTo>
                        <a:pt x="501" y="133"/>
                        <a:pt x="401" y="0"/>
                        <a:pt x="26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7" name="Google Shape;21287;p61"/>
                <p:cNvSpPr/>
                <p:nvPr/>
              </p:nvSpPr>
              <p:spPr>
                <a:xfrm>
                  <a:off x="5906575" y="2652125"/>
                  <a:ext cx="13950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8" h="483" extrusionOk="0">
                      <a:moveTo>
                        <a:pt x="274" y="0"/>
                      </a:moveTo>
                      <a:cubicBezTo>
                        <a:pt x="194" y="0"/>
                        <a:pt x="113" y="43"/>
                        <a:pt x="67" y="134"/>
                      </a:cubicBezTo>
                      <a:cubicBezTo>
                        <a:pt x="0" y="235"/>
                        <a:pt x="67" y="401"/>
                        <a:pt x="167" y="468"/>
                      </a:cubicBezTo>
                      <a:cubicBezTo>
                        <a:pt x="198" y="478"/>
                        <a:pt x="228" y="483"/>
                        <a:pt x="258" y="483"/>
                      </a:cubicBezTo>
                      <a:cubicBezTo>
                        <a:pt x="422" y="483"/>
                        <a:pt x="557" y="337"/>
                        <a:pt x="501" y="168"/>
                      </a:cubicBezTo>
                      <a:cubicBezTo>
                        <a:pt x="464" y="59"/>
                        <a:pt x="370" y="0"/>
                        <a:pt x="27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8" name="Google Shape;21288;p61"/>
                <p:cNvSpPr/>
                <p:nvPr/>
              </p:nvSpPr>
              <p:spPr>
                <a:xfrm>
                  <a:off x="5827350" y="3269075"/>
                  <a:ext cx="14550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" h="481" extrusionOk="0">
                      <a:moveTo>
                        <a:pt x="248" y="1"/>
                      </a:moveTo>
                      <a:cubicBezTo>
                        <a:pt x="134" y="1"/>
                        <a:pt x="34" y="92"/>
                        <a:pt x="34" y="208"/>
                      </a:cubicBezTo>
                      <a:cubicBezTo>
                        <a:pt x="0" y="341"/>
                        <a:pt x="100" y="474"/>
                        <a:pt x="234" y="474"/>
                      </a:cubicBezTo>
                      <a:cubicBezTo>
                        <a:pt x="252" y="479"/>
                        <a:pt x="270" y="481"/>
                        <a:pt x="287" y="481"/>
                      </a:cubicBezTo>
                      <a:cubicBezTo>
                        <a:pt x="541" y="481"/>
                        <a:pt x="582" y="39"/>
                        <a:pt x="300" y="7"/>
                      </a:cubicBezTo>
                      <a:cubicBezTo>
                        <a:pt x="283" y="3"/>
                        <a:pt x="265" y="1"/>
                        <a:pt x="24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9" name="Google Shape;21289;p61"/>
                <p:cNvSpPr/>
                <p:nvPr/>
              </p:nvSpPr>
              <p:spPr>
                <a:xfrm>
                  <a:off x="6250425" y="3786550"/>
                  <a:ext cx="14750" cy="1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70" extrusionOk="0">
                      <a:moveTo>
                        <a:pt x="324" y="0"/>
                      </a:moveTo>
                      <a:cubicBezTo>
                        <a:pt x="146" y="0"/>
                        <a:pt x="1" y="195"/>
                        <a:pt x="123" y="390"/>
                      </a:cubicBezTo>
                      <a:cubicBezTo>
                        <a:pt x="178" y="445"/>
                        <a:pt x="243" y="470"/>
                        <a:pt x="313" y="470"/>
                      </a:cubicBezTo>
                      <a:cubicBezTo>
                        <a:pt x="370" y="470"/>
                        <a:pt x="430" y="453"/>
                        <a:pt x="490" y="424"/>
                      </a:cubicBezTo>
                      <a:cubicBezTo>
                        <a:pt x="590" y="323"/>
                        <a:pt x="590" y="190"/>
                        <a:pt x="523" y="90"/>
                      </a:cubicBezTo>
                      <a:cubicBezTo>
                        <a:pt x="460" y="27"/>
                        <a:pt x="390" y="0"/>
                        <a:pt x="32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0" name="Google Shape;21290;p61"/>
                <p:cNvSpPr/>
                <p:nvPr/>
              </p:nvSpPr>
              <p:spPr>
                <a:xfrm>
                  <a:off x="6830775" y="3420100"/>
                  <a:ext cx="15650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505" extrusionOk="0">
                      <a:moveTo>
                        <a:pt x="320" y="1"/>
                      </a:moveTo>
                      <a:cubicBezTo>
                        <a:pt x="138" y="1"/>
                        <a:pt x="1" y="215"/>
                        <a:pt x="125" y="371"/>
                      </a:cubicBezTo>
                      <a:cubicBezTo>
                        <a:pt x="170" y="460"/>
                        <a:pt x="244" y="504"/>
                        <a:pt x="328" y="504"/>
                      </a:cubicBezTo>
                      <a:cubicBezTo>
                        <a:pt x="370" y="504"/>
                        <a:pt x="414" y="493"/>
                        <a:pt x="459" y="471"/>
                      </a:cubicBezTo>
                      <a:cubicBezTo>
                        <a:pt x="626" y="338"/>
                        <a:pt x="592" y="71"/>
                        <a:pt x="359" y="4"/>
                      </a:cubicBezTo>
                      <a:cubicBezTo>
                        <a:pt x="346" y="2"/>
                        <a:pt x="333" y="1"/>
                        <a:pt x="32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1" name="Google Shape;21291;p61"/>
                <p:cNvSpPr/>
                <p:nvPr/>
              </p:nvSpPr>
              <p:spPr>
                <a:xfrm>
                  <a:off x="6683800" y="2885425"/>
                  <a:ext cx="14675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473" extrusionOk="0">
                      <a:moveTo>
                        <a:pt x="302" y="1"/>
                      </a:moveTo>
                      <a:cubicBezTo>
                        <a:pt x="279" y="1"/>
                        <a:pt x="256" y="3"/>
                        <a:pt x="234" y="9"/>
                      </a:cubicBezTo>
                      <a:cubicBezTo>
                        <a:pt x="33" y="42"/>
                        <a:pt x="0" y="343"/>
                        <a:pt x="200" y="443"/>
                      </a:cubicBezTo>
                      <a:cubicBezTo>
                        <a:pt x="235" y="463"/>
                        <a:pt x="272" y="473"/>
                        <a:pt x="309" y="473"/>
                      </a:cubicBezTo>
                      <a:cubicBezTo>
                        <a:pt x="450" y="473"/>
                        <a:pt x="587" y="335"/>
                        <a:pt x="534" y="176"/>
                      </a:cubicBezTo>
                      <a:cubicBezTo>
                        <a:pt x="506" y="65"/>
                        <a:pt x="410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2" name="Google Shape;21292;p61"/>
                <p:cNvSpPr/>
                <p:nvPr/>
              </p:nvSpPr>
              <p:spPr>
                <a:xfrm>
                  <a:off x="6211300" y="2631000"/>
                  <a:ext cx="17675" cy="1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" h="491" extrusionOk="0">
                      <a:moveTo>
                        <a:pt x="355" y="1"/>
                      </a:moveTo>
                      <a:cubicBezTo>
                        <a:pt x="174" y="1"/>
                        <a:pt x="0" y="389"/>
                        <a:pt x="253" y="446"/>
                      </a:cubicBezTo>
                      <a:cubicBezTo>
                        <a:pt x="285" y="477"/>
                        <a:pt x="318" y="490"/>
                        <a:pt x="352" y="490"/>
                      </a:cubicBezTo>
                      <a:cubicBezTo>
                        <a:pt x="533" y="490"/>
                        <a:pt x="707" y="102"/>
                        <a:pt x="454" y="45"/>
                      </a:cubicBezTo>
                      <a:cubicBezTo>
                        <a:pt x="422" y="14"/>
                        <a:pt x="388" y="1"/>
                        <a:pt x="35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3" name="Google Shape;21293;p61"/>
                <p:cNvSpPr/>
                <p:nvPr/>
              </p:nvSpPr>
              <p:spPr>
                <a:xfrm>
                  <a:off x="5730600" y="2838275"/>
                  <a:ext cx="145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78" extrusionOk="0">
                      <a:moveTo>
                        <a:pt x="297" y="0"/>
                      </a:moveTo>
                      <a:cubicBezTo>
                        <a:pt x="264" y="0"/>
                        <a:pt x="232" y="9"/>
                        <a:pt x="201" y="27"/>
                      </a:cubicBezTo>
                      <a:cubicBezTo>
                        <a:pt x="68" y="94"/>
                        <a:pt x="1" y="227"/>
                        <a:pt x="68" y="327"/>
                      </a:cubicBezTo>
                      <a:cubicBezTo>
                        <a:pt x="101" y="427"/>
                        <a:pt x="193" y="477"/>
                        <a:pt x="284" y="477"/>
                      </a:cubicBezTo>
                      <a:cubicBezTo>
                        <a:pt x="376" y="477"/>
                        <a:pt x="468" y="427"/>
                        <a:pt x="501" y="327"/>
                      </a:cubicBezTo>
                      <a:cubicBezTo>
                        <a:pt x="583" y="164"/>
                        <a:pt x="442" y="0"/>
                        <a:pt x="29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4" name="Google Shape;21294;p61"/>
                <p:cNvSpPr/>
                <p:nvPr/>
              </p:nvSpPr>
              <p:spPr>
                <a:xfrm>
                  <a:off x="5512125" y="3208325"/>
                  <a:ext cx="15575" cy="1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" h="476" extrusionOk="0">
                      <a:moveTo>
                        <a:pt x="262" y="1"/>
                      </a:moveTo>
                      <a:cubicBezTo>
                        <a:pt x="181" y="1"/>
                        <a:pt x="110" y="38"/>
                        <a:pt x="67" y="102"/>
                      </a:cubicBezTo>
                      <a:cubicBezTo>
                        <a:pt x="0" y="236"/>
                        <a:pt x="34" y="369"/>
                        <a:pt x="134" y="436"/>
                      </a:cubicBezTo>
                      <a:cubicBezTo>
                        <a:pt x="184" y="464"/>
                        <a:pt x="232" y="476"/>
                        <a:pt x="276" y="476"/>
                      </a:cubicBezTo>
                      <a:cubicBezTo>
                        <a:pt x="498" y="476"/>
                        <a:pt x="623" y="175"/>
                        <a:pt x="401" y="36"/>
                      </a:cubicBezTo>
                      <a:cubicBezTo>
                        <a:pt x="353" y="12"/>
                        <a:pt x="306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5" name="Google Shape;21295;p61"/>
                <p:cNvSpPr/>
                <p:nvPr/>
              </p:nvSpPr>
              <p:spPr>
                <a:xfrm>
                  <a:off x="5732275" y="3482725"/>
                  <a:ext cx="15875" cy="1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95" extrusionOk="0">
                      <a:moveTo>
                        <a:pt x="334" y="1"/>
                      </a:moveTo>
                      <a:cubicBezTo>
                        <a:pt x="134" y="1"/>
                        <a:pt x="1" y="234"/>
                        <a:pt x="134" y="401"/>
                      </a:cubicBezTo>
                      <a:cubicBezTo>
                        <a:pt x="173" y="459"/>
                        <a:pt x="245" y="495"/>
                        <a:pt x="319" y="495"/>
                      </a:cubicBezTo>
                      <a:cubicBezTo>
                        <a:pt x="372" y="495"/>
                        <a:pt x="426" y="476"/>
                        <a:pt x="468" y="434"/>
                      </a:cubicBezTo>
                      <a:cubicBezTo>
                        <a:pt x="634" y="301"/>
                        <a:pt x="568" y="34"/>
                        <a:pt x="3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6" name="Google Shape;21296;p61"/>
                <p:cNvSpPr/>
                <p:nvPr/>
              </p:nvSpPr>
              <p:spPr>
                <a:xfrm>
                  <a:off x="6486850" y="3283900"/>
                  <a:ext cx="13500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" h="482" extrusionOk="0">
                      <a:moveTo>
                        <a:pt x="266" y="0"/>
                      </a:moveTo>
                      <a:cubicBezTo>
                        <a:pt x="131" y="0"/>
                        <a:pt x="0" y="107"/>
                        <a:pt x="39" y="282"/>
                      </a:cubicBezTo>
                      <a:cubicBezTo>
                        <a:pt x="72" y="415"/>
                        <a:pt x="173" y="482"/>
                        <a:pt x="306" y="482"/>
                      </a:cubicBezTo>
                      <a:cubicBezTo>
                        <a:pt x="439" y="415"/>
                        <a:pt x="539" y="282"/>
                        <a:pt x="506" y="182"/>
                      </a:cubicBezTo>
                      <a:cubicBezTo>
                        <a:pt x="464" y="56"/>
                        <a:pt x="364" y="0"/>
                        <a:pt x="26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7" name="Google Shape;21297;p61"/>
                <p:cNvSpPr/>
                <p:nvPr/>
              </p:nvSpPr>
              <p:spPr>
                <a:xfrm>
                  <a:off x="6651275" y="2626625"/>
                  <a:ext cx="13975" cy="1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" h="496" extrusionOk="0">
                      <a:moveTo>
                        <a:pt x="256" y="1"/>
                      </a:moveTo>
                      <a:cubicBezTo>
                        <a:pt x="149" y="1"/>
                        <a:pt x="47" y="67"/>
                        <a:pt x="33" y="220"/>
                      </a:cubicBezTo>
                      <a:cubicBezTo>
                        <a:pt x="0" y="321"/>
                        <a:pt x="67" y="454"/>
                        <a:pt x="200" y="487"/>
                      </a:cubicBezTo>
                      <a:cubicBezTo>
                        <a:pt x="223" y="493"/>
                        <a:pt x="246" y="496"/>
                        <a:pt x="268" y="496"/>
                      </a:cubicBezTo>
                      <a:cubicBezTo>
                        <a:pt x="377" y="496"/>
                        <a:pt x="473" y="431"/>
                        <a:pt x="500" y="321"/>
                      </a:cubicBezTo>
                      <a:cubicBezTo>
                        <a:pt x="559" y="127"/>
                        <a:pt x="403" y="1"/>
                        <a:pt x="25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8" name="Google Shape;21298;p61"/>
                <p:cNvSpPr/>
                <p:nvPr/>
              </p:nvSpPr>
              <p:spPr>
                <a:xfrm>
                  <a:off x="6368000" y="2181775"/>
                  <a:ext cx="15600" cy="1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" h="476" extrusionOk="0">
                      <a:moveTo>
                        <a:pt x="362" y="0"/>
                      </a:moveTo>
                      <a:cubicBezTo>
                        <a:pt x="318" y="0"/>
                        <a:pt x="270" y="11"/>
                        <a:pt x="223" y="35"/>
                      </a:cubicBezTo>
                      <a:cubicBezTo>
                        <a:pt x="1" y="174"/>
                        <a:pt x="149" y="475"/>
                        <a:pt x="359" y="475"/>
                      </a:cubicBezTo>
                      <a:cubicBezTo>
                        <a:pt x="401" y="475"/>
                        <a:pt x="446" y="463"/>
                        <a:pt x="490" y="435"/>
                      </a:cubicBezTo>
                      <a:cubicBezTo>
                        <a:pt x="590" y="369"/>
                        <a:pt x="623" y="202"/>
                        <a:pt x="557" y="102"/>
                      </a:cubicBezTo>
                      <a:cubicBezTo>
                        <a:pt x="514" y="37"/>
                        <a:pt x="443" y="0"/>
                        <a:pt x="36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9" name="Google Shape;21299;p61"/>
                <p:cNvSpPr/>
                <p:nvPr/>
              </p:nvSpPr>
              <p:spPr>
                <a:xfrm>
                  <a:off x="5917400" y="2215125"/>
                  <a:ext cx="16450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" h="503" extrusionOk="0">
                      <a:moveTo>
                        <a:pt x="332" y="0"/>
                      </a:moveTo>
                      <a:cubicBezTo>
                        <a:pt x="322" y="0"/>
                        <a:pt x="312" y="1"/>
                        <a:pt x="301" y="2"/>
                      </a:cubicBezTo>
                      <a:cubicBezTo>
                        <a:pt x="1" y="35"/>
                        <a:pt x="34" y="502"/>
                        <a:pt x="334" y="502"/>
                      </a:cubicBezTo>
                      <a:cubicBezTo>
                        <a:pt x="657" y="470"/>
                        <a:pt x="636" y="0"/>
                        <a:pt x="33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00" name="Google Shape;21300;p61"/>
                <p:cNvSpPr/>
                <p:nvPr/>
              </p:nvSpPr>
              <p:spPr>
                <a:xfrm>
                  <a:off x="5521300" y="2595225"/>
                  <a:ext cx="13350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85" extrusionOk="0">
                      <a:moveTo>
                        <a:pt x="284" y="0"/>
                      </a:moveTo>
                      <a:cubicBezTo>
                        <a:pt x="217" y="0"/>
                        <a:pt x="150" y="25"/>
                        <a:pt x="100" y="75"/>
                      </a:cubicBezTo>
                      <a:cubicBezTo>
                        <a:pt x="0" y="176"/>
                        <a:pt x="0" y="342"/>
                        <a:pt x="100" y="409"/>
                      </a:cubicBezTo>
                      <a:cubicBezTo>
                        <a:pt x="150" y="459"/>
                        <a:pt x="217" y="484"/>
                        <a:pt x="284" y="484"/>
                      </a:cubicBezTo>
                      <a:cubicBezTo>
                        <a:pt x="350" y="484"/>
                        <a:pt x="417" y="459"/>
                        <a:pt x="467" y="409"/>
                      </a:cubicBezTo>
                      <a:cubicBezTo>
                        <a:pt x="534" y="342"/>
                        <a:pt x="534" y="176"/>
                        <a:pt x="467" y="75"/>
                      </a:cubicBezTo>
                      <a:cubicBezTo>
                        <a:pt x="417" y="25"/>
                        <a:pt x="350" y="0"/>
                        <a:pt x="28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01" name="Google Shape;21301;p61"/>
                <p:cNvSpPr/>
                <p:nvPr/>
              </p:nvSpPr>
              <p:spPr>
                <a:xfrm>
                  <a:off x="5501275" y="3131500"/>
                  <a:ext cx="11700" cy="1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491" extrusionOk="0">
                      <a:moveTo>
                        <a:pt x="184" y="0"/>
                      </a:moveTo>
                      <a:cubicBezTo>
                        <a:pt x="76" y="0"/>
                        <a:pt x="1" y="95"/>
                        <a:pt x="1" y="240"/>
                      </a:cubicBezTo>
                      <a:cubicBezTo>
                        <a:pt x="1" y="407"/>
                        <a:pt x="117" y="490"/>
                        <a:pt x="234" y="490"/>
                      </a:cubicBezTo>
                      <a:cubicBezTo>
                        <a:pt x="351" y="490"/>
                        <a:pt x="468" y="407"/>
                        <a:pt x="468" y="240"/>
                      </a:cubicBezTo>
                      <a:cubicBezTo>
                        <a:pt x="468" y="107"/>
                        <a:pt x="368" y="6"/>
                        <a:pt x="234" y="6"/>
                      </a:cubicBezTo>
                      <a:cubicBezTo>
                        <a:pt x="217" y="2"/>
                        <a:pt x="200" y="0"/>
                        <a:pt x="18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02" name="Google Shape;21302;p61"/>
                <p:cNvSpPr/>
                <p:nvPr/>
              </p:nvSpPr>
              <p:spPr>
                <a:xfrm>
                  <a:off x="6099200" y="3701025"/>
                  <a:ext cx="13375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4" extrusionOk="0">
                      <a:moveTo>
                        <a:pt x="280" y="0"/>
                      </a:moveTo>
                      <a:cubicBezTo>
                        <a:pt x="217" y="0"/>
                        <a:pt x="151" y="25"/>
                        <a:pt x="101" y="75"/>
                      </a:cubicBezTo>
                      <a:cubicBezTo>
                        <a:pt x="1" y="142"/>
                        <a:pt x="1" y="309"/>
                        <a:pt x="101" y="409"/>
                      </a:cubicBezTo>
                      <a:cubicBezTo>
                        <a:pt x="151" y="459"/>
                        <a:pt x="217" y="484"/>
                        <a:pt x="280" y="484"/>
                      </a:cubicBezTo>
                      <a:cubicBezTo>
                        <a:pt x="343" y="484"/>
                        <a:pt x="401" y="459"/>
                        <a:pt x="434" y="409"/>
                      </a:cubicBezTo>
                      <a:cubicBezTo>
                        <a:pt x="534" y="309"/>
                        <a:pt x="534" y="142"/>
                        <a:pt x="434" y="75"/>
                      </a:cubicBezTo>
                      <a:cubicBezTo>
                        <a:pt x="401" y="25"/>
                        <a:pt x="343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03" name="Google Shape;21303;p61"/>
                <p:cNvSpPr/>
                <p:nvPr/>
              </p:nvSpPr>
              <p:spPr>
                <a:xfrm>
                  <a:off x="6966500" y="3545200"/>
                  <a:ext cx="1170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409" extrusionOk="0">
                      <a:moveTo>
                        <a:pt x="372" y="0"/>
                      </a:moveTo>
                      <a:cubicBezTo>
                        <a:pt x="221" y="0"/>
                        <a:pt x="0" y="408"/>
                        <a:pt x="223" y="408"/>
                      </a:cubicBezTo>
                      <a:cubicBezTo>
                        <a:pt x="236" y="408"/>
                        <a:pt x="251" y="407"/>
                        <a:pt x="267" y="404"/>
                      </a:cubicBezTo>
                      <a:cubicBezTo>
                        <a:pt x="400" y="371"/>
                        <a:pt x="467" y="237"/>
                        <a:pt x="467" y="104"/>
                      </a:cubicBezTo>
                      <a:cubicBezTo>
                        <a:pt x="447" y="30"/>
                        <a:pt x="412" y="0"/>
                        <a:pt x="37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04" name="Google Shape;21304;p61"/>
                <p:cNvSpPr/>
                <p:nvPr/>
              </p:nvSpPr>
              <p:spPr>
                <a:xfrm>
                  <a:off x="7250675" y="2937500"/>
                  <a:ext cx="15225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473" extrusionOk="0">
                      <a:moveTo>
                        <a:pt x="346" y="1"/>
                      </a:moveTo>
                      <a:cubicBezTo>
                        <a:pt x="259" y="1"/>
                        <a:pt x="165" y="56"/>
                        <a:pt x="141" y="128"/>
                      </a:cubicBezTo>
                      <a:cubicBezTo>
                        <a:pt x="1" y="292"/>
                        <a:pt x="223" y="473"/>
                        <a:pt x="390" y="473"/>
                      </a:cubicBezTo>
                      <a:cubicBezTo>
                        <a:pt x="461" y="473"/>
                        <a:pt x="522" y="440"/>
                        <a:pt x="542" y="361"/>
                      </a:cubicBezTo>
                      <a:cubicBezTo>
                        <a:pt x="608" y="228"/>
                        <a:pt x="575" y="94"/>
                        <a:pt x="442" y="28"/>
                      </a:cubicBezTo>
                      <a:cubicBezTo>
                        <a:pt x="414" y="9"/>
                        <a:pt x="380" y="1"/>
                        <a:pt x="34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05" name="Google Shape;21305;p61"/>
                <p:cNvSpPr/>
                <p:nvPr/>
              </p:nvSpPr>
              <p:spPr>
                <a:xfrm>
                  <a:off x="7016525" y="2532050"/>
                  <a:ext cx="148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3" h="481" extrusionOk="0">
                      <a:moveTo>
                        <a:pt x="317" y="1"/>
                      </a:moveTo>
                      <a:cubicBezTo>
                        <a:pt x="275" y="1"/>
                        <a:pt x="234" y="12"/>
                        <a:pt x="201" y="34"/>
                      </a:cubicBezTo>
                      <a:cubicBezTo>
                        <a:pt x="1" y="134"/>
                        <a:pt x="34" y="401"/>
                        <a:pt x="234" y="468"/>
                      </a:cubicBezTo>
                      <a:cubicBezTo>
                        <a:pt x="261" y="477"/>
                        <a:pt x="287" y="481"/>
                        <a:pt x="312" y="481"/>
                      </a:cubicBezTo>
                      <a:cubicBezTo>
                        <a:pt x="475" y="481"/>
                        <a:pt x="592" y="307"/>
                        <a:pt x="534" y="134"/>
                      </a:cubicBezTo>
                      <a:cubicBezTo>
                        <a:pt x="490" y="45"/>
                        <a:pt x="401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06" name="Google Shape;21306;p61"/>
                <p:cNvSpPr/>
                <p:nvPr/>
              </p:nvSpPr>
              <p:spPr>
                <a:xfrm>
                  <a:off x="6149700" y="2426000"/>
                  <a:ext cx="14575" cy="1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80" extrusionOk="0">
                      <a:moveTo>
                        <a:pt x="296" y="0"/>
                      </a:moveTo>
                      <a:cubicBezTo>
                        <a:pt x="42" y="0"/>
                        <a:pt x="1" y="442"/>
                        <a:pt x="282" y="473"/>
                      </a:cubicBezTo>
                      <a:cubicBezTo>
                        <a:pt x="300" y="478"/>
                        <a:pt x="317" y="480"/>
                        <a:pt x="335" y="480"/>
                      </a:cubicBezTo>
                      <a:cubicBezTo>
                        <a:pt x="449" y="480"/>
                        <a:pt x="549" y="389"/>
                        <a:pt x="549" y="273"/>
                      </a:cubicBezTo>
                      <a:cubicBezTo>
                        <a:pt x="583" y="140"/>
                        <a:pt x="482" y="6"/>
                        <a:pt x="349" y="6"/>
                      </a:cubicBezTo>
                      <a:cubicBezTo>
                        <a:pt x="330" y="2"/>
                        <a:pt x="312" y="0"/>
                        <a:pt x="29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07" name="Google Shape;21307;p61"/>
                <p:cNvSpPr/>
                <p:nvPr/>
              </p:nvSpPr>
              <p:spPr>
                <a:xfrm>
                  <a:off x="5920750" y="3707050"/>
                  <a:ext cx="13350" cy="1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70" extrusionOk="0">
                      <a:moveTo>
                        <a:pt x="270" y="1"/>
                      </a:moveTo>
                      <a:cubicBezTo>
                        <a:pt x="186" y="1"/>
                        <a:pt x="111" y="45"/>
                        <a:pt x="67" y="134"/>
                      </a:cubicBezTo>
                      <a:cubicBezTo>
                        <a:pt x="0" y="234"/>
                        <a:pt x="34" y="401"/>
                        <a:pt x="167" y="435"/>
                      </a:cubicBezTo>
                      <a:cubicBezTo>
                        <a:pt x="202" y="458"/>
                        <a:pt x="242" y="469"/>
                        <a:pt x="281" y="469"/>
                      </a:cubicBezTo>
                      <a:cubicBezTo>
                        <a:pt x="353" y="469"/>
                        <a:pt x="424" y="432"/>
                        <a:pt x="467" y="368"/>
                      </a:cubicBezTo>
                      <a:cubicBezTo>
                        <a:pt x="534" y="234"/>
                        <a:pt x="501" y="101"/>
                        <a:pt x="401" y="34"/>
                      </a:cubicBezTo>
                      <a:cubicBezTo>
                        <a:pt x="356" y="12"/>
                        <a:pt x="312" y="1"/>
                        <a:pt x="27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08" name="Google Shape;21308;p61"/>
                <p:cNvSpPr/>
                <p:nvPr/>
              </p:nvSpPr>
              <p:spPr>
                <a:xfrm>
                  <a:off x="6843350" y="3549450"/>
                  <a:ext cx="13075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508" extrusionOk="0">
                      <a:moveTo>
                        <a:pt x="284" y="1"/>
                      </a:moveTo>
                      <a:cubicBezTo>
                        <a:pt x="142" y="1"/>
                        <a:pt x="0" y="114"/>
                        <a:pt x="56" y="301"/>
                      </a:cubicBezTo>
                      <a:cubicBezTo>
                        <a:pt x="56" y="417"/>
                        <a:pt x="157" y="507"/>
                        <a:pt x="270" y="507"/>
                      </a:cubicBezTo>
                      <a:cubicBezTo>
                        <a:pt x="288" y="507"/>
                        <a:pt x="305" y="505"/>
                        <a:pt x="323" y="501"/>
                      </a:cubicBezTo>
                      <a:cubicBezTo>
                        <a:pt x="456" y="467"/>
                        <a:pt x="523" y="367"/>
                        <a:pt x="523" y="234"/>
                      </a:cubicBezTo>
                      <a:cubicBezTo>
                        <a:pt x="508" y="72"/>
                        <a:pt x="396" y="1"/>
                        <a:pt x="28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09" name="Google Shape;21309;p61"/>
                <p:cNvSpPr/>
                <p:nvPr/>
              </p:nvSpPr>
              <p:spPr>
                <a:xfrm>
                  <a:off x="6896375" y="3010575"/>
                  <a:ext cx="12600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" h="505" extrusionOk="0">
                      <a:moveTo>
                        <a:pt x="229" y="0"/>
                      </a:moveTo>
                      <a:cubicBezTo>
                        <a:pt x="137" y="0"/>
                        <a:pt x="36" y="91"/>
                        <a:pt x="36" y="207"/>
                      </a:cubicBezTo>
                      <a:cubicBezTo>
                        <a:pt x="1" y="403"/>
                        <a:pt x="137" y="504"/>
                        <a:pt x="272" y="504"/>
                      </a:cubicBezTo>
                      <a:cubicBezTo>
                        <a:pt x="388" y="504"/>
                        <a:pt x="503" y="428"/>
                        <a:pt x="503" y="274"/>
                      </a:cubicBezTo>
                      <a:cubicBezTo>
                        <a:pt x="503" y="140"/>
                        <a:pt x="437" y="7"/>
                        <a:pt x="270" y="7"/>
                      </a:cubicBezTo>
                      <a:cubicBezTo>
                        <a:pt x="257" y="2"/>
                        <a:pt x="243" y="0"/>
                        <a:pt x="22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10" name="Google Shape;21310;p61"/>
                <p:cNvSpPr/>
                <p:nvPr/>
              </p:nvSpPr>
              <p:spPr>
                <a:xfrm>
                  <a:off x="6679625" y="2642100"/>
                  <a:ext cx="13350" cy="1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71" extrusionOk="0">
                      <a:moveTo>
                        <a:pt x="273" y="0"/>
                      </a:moveTo>
                      <a:cubicBezTo>
                        <a:pt x="228" y="0"/>
                        <a:pt x="181" y="11"/>
                        <a:pt x="134" y="35"/>
                      </a:cubicBezTo>
                      <a:cubicBezTo>
                        <a:pt x="34" y="102"/>
                        <a:pt x="0" y="235"/>
                        <a:pt x="67" y="369"/>
                      </a:cubicBezTo>
                      <a:cubicBezTo>
                        <a:pt x="110" y="433"/>
                        <a:pt x="181" y="470"/>
                        <a:pt x="262" y="470"/>
                      </a:cubicBezTo>
                      <a:cubicBezTo>
                        <a:pt x="306" y="470"/>
                        <a:pt x="353" y="459"/>
                        <a:pt x="401" y="435"/>
                      </a:cubicBezTo>
                      <a:cubicBezTo>
                        <a:pt x="501" y="369"/>
                        <a:pt x="534" y="235"/>
                        <a:pt x="467" y="102"/>
                      </a:cubicBezTo>
                      <a:cubicBezTo>
                        <a:pt x="424" y="37"/>
                        <a:pt x="353" y="0"/>
                        <a:pt x="27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11" name="Google Shape;21311;p61"/>
                <p:cNvSpPr/>
                <p:nvPr/>
              </p:nvSpPr>
              <p:spPr>
                <a:xfrm>
                  <a:off x="5993300" y="2555250"/>
                  <a:ext cx="125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81" extrusionOk="0">
                      <a:moveTo>
                        <a:pt x="248" y="0"/>
                      </a:moveTo>
                      <a:cubicBezTo>
                        <a:pt x="134" y="0"/>
                        <a:pt x="29" y="91"/>
                        <a:pt x="0" y="207"/>
                      </a:cubicBezTo>
                      <a:cubicBezTo>
                        <a:pt x="0" y="340"/>
                        <a:pt x="100" y="474"/>
                        <a:pt x="234" y="474"/>
                      </a:cubicBezTo>
                      <a:cubicBezTo>
                        <a:pt x="251" y="478"/>
                        <a:pt x="268" y="480"/>
                        <a:pt x="285" y="480"/>
                      </a:cubicBezTo>
                      <a:cubicBezTo>
                        <a:pt x="392" y="480"/>
                        <a:pt x="472" y="389"/>
                        <a:pt x="501" y="273"/>
                      </a:cubicBezTo>
                      <a:cubicBezTo>
                        <a:pt x="501" y="140"/>
                        <a:pt x="434" y="7"/>
                        <a:pt x="301" y="7"/>
                      </a:cubicBezTo>
                      <a:cubicBezTo>
                        <a:pt x="283" y="2"/>
                        <a:pt x="265" y="0"/>
                        <a:pt x="24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12" name="Google Shape;21312;p61"/>
                <p:cNvSpPr/>
                <p:nvPr/>
              </p:nvSpPr>
              <p:spPr>
                <a:xfrm>
                  <a:off x="5384525" y="2805750"/>
                  <a:ext cx="13375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7" extrusionOk="0">
                      <a:moveTo>
                        <a:pt x="273" y="1"/>
                      </a:moveTo>
                      <a:cubicBezTo>
                        <a:pt x="239" y="1"/>
                        <a:pt x="203" y="9"/>
                        <a:pt x="167" y="27"/>
                      </a:cubicBezTo>
                      <a:cubicBezTo>
                        <a:pt x="34" y="60"/>
                        <a:pt x="1" y="194"/>
                        <a:pt x="34" y="327"/>
                      </a:cubicBezTo>
                      <a:cubicBezTo>
                        <a:pt x="83" y="425"/>
                        <a:pt x="167" y="487"/>
                        <a:pt x="262" y="487"/>
                      </a:cubicBezTo>
                      <a:cubicBezTo>
                        <a:pt x="296" y="487"/>
                        <a:pt x="332" y="479"/>
                        <a:pt x="368" y="461"/>
                      </a:cubicBezTo>
                      <a:cubicBezTo>
                        <a:pt x="468" y="427"/>
                        <a:pt x="534" y="261"/>
                        <a:pt x="501" y="161"/>
                      </a:cubicBezTo>
                      <a:cubicBezTo>
                        <a:pt x="452" y="63"/>
                        <a:pt x="368" y="1"/>
                        <a:pt x="27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13" name="Google Shape;21313;p61"/>
                <p:cNvSpPr/>
                <p:nvPr/>
              </p:nvSpPr>
              <p:spPr>
                <a:xfrm>
                  <a:off x="5969100" y="3866300"/>
                  <a:ext cx="15000" cy="1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" h="479" extrusionOk="0">
                      <a:moveTo>
                        <a:pt x="294" y="1"/>
                      </a:moveTo>
                      <a:cubicBezTo>
                        <a:pt x="211" y="1"/>
                        <a:pt x="132" y="38"/>
                        <a:pt x="68" y="102"/>
                      </a:cubicBezTo>
                      <a:cubicBezTo>
                        <a:pt x="1" y="202"/>
                        <a:pt x="34" y="369"/>
                        <a:pt x="134" y="436"/>
                      </a:cubicBezTo>
                      <a:cubicBezTo>
                        <a:pt x="182" y="465"/>
                        <a:pt x="228" y="478"/>
                        <a:pt x="271" y="478"/>
                      </a:cubicBezTo>
                      <a:cubicBezTo>
                        <a:pt x="470" y="478"/>
                        <a:pt x="599" y="200"/>
                        <a:pt x="435" y="36"/>
                      </a:cubicBezTo>
                      <a:cubicBezTo>
                        <a:pt x="387" y="12"/>
                        <a:pt x="340" y="1"/>
                        <a:pt x="29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14" name="Google Shape;21314;p61"/>
                <p:cNvSpPr/>
                <p:nvPr/>
              </p:nvSpPr>
              <p:spPr>
                <a:xfrm>
                  <a:off x="7143250" y="3753175"/>
                  <a:ext cx="1257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393" extrusionOk="0">
                      <a:moveTo>
                        <a:pt x="416" y="0"/>
                      </a:moveTo>
                      <a:cubicBezTo>
                        <a:pt x="267" y="0"/>
                        <a:pt x="0" y="392"/>
                        <a:pt x="244" y="392"/>
                      </a:cubicBezTo>
                      <a:cubicBezTo>
                        <a:pt x="252" y="392"/>
                        <a:pt x="260" y="392"/>
                        <a:pt x="269" y="391"/>
                      </a:cubicBezTo>
                      <a:cubicBezTo>
                        <a:pt x="402" y="358"/>
                        <a:pt x="502" y="257"/>
                        <a:pt x="502" y="124"/>
                      </a:cubicBezTo>
                      <a:cubicBezTo>
                        <a:pt x="495" y="35"/>
                        <a:pt x="461" y="0"/>
                        <a:pt x="41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15" name="Google Shape;21315;p61"/>
                <p:cNvSpPr/>
                <p:nvPr/>
              </p:nvSpPr>
              <p:spPr>
                <a:xfrm>
                  <a:off x="7211725" y="2953150"/>
                  <a:ext cx="12475" cy="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" h="364" extrusionOk="0">
                      <a:moveTo>
                        <a:pt x="240" y="1"/>
                      </a:moveTo>
                      <a:cubicBezTo>
                        <a:pt x="0" y="1"/>
                        <a:pt x="257" y="364"/>
                        <a:pt x="407" y="364"/>
                      </a:cubicBezTo>
                      <a:cubicBezTo>
                        <a:pt x="454" y="364"/>
                        <a:pt x="491" y="328"/>
                        <a:pt x="498" y="236"/>
                      </a:cubicBezTo>
                      <a:cubicBezTo>
                        <a:pt x="498" y="102"/>
                        <a:pt x="398" y="2"/>
                        <a:pt x="265" y="2"/>
                      </a:cubicBezTo>
                      <a:cubicBezTo>
                        <a:pt x="256" y="1"/>
                        <a:pt x="247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16" name="Google Shape;21316;p61"/>
                <p:cNvSpPr/>
                <p:nvPr/>
              </p:nvSpPr>
              <p:spPr>
                <a:xfrm>
                  <a:off x="6864750" y="2408600"/>
                  <a:ext cx="1557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" h="481" extrusionOk="0">
                      <a:moveTo>
                        <a:pt x="308" y="0"/>
                      </a:moveTo>
                      <a:cubicBezTo>
                        <a:pt x="262" y="0"/>
                        <a:pt x="215" y="11"/>
                        <a:pt x="167" y="35"/>
                      </a:cubicBezTo>
                      <a:cubicBezTo>
                        <a:pt x="1" y="135"/>
                        <a:pt x="34" y="435"/>
                        <a:pt x="267" y="469"/>
                      </a:cubicBezTo>
                      <a:cubicBezTo>
                        <a:pt x="291" y="477"/>
                        <a:pt x="315" y="480"/>
                        <a:pt x="337" y="480"/>
                      </a:cubicBezTo>
                      <a:cubicBezTo>
                        <a:pt x="503" y="480"/>
                        <a:pt x="622" y="278"/>
                        <a:pt x="534" y="102"/>
                      </a:cubicBezTo>
                      <a:cubicBezTo>
                        <a:pt x="470" y="37"/>
                        <a:pt x="391" y="0"/>
                        <a:pt x="30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17" name="Google Shape;21317;p61"/>
                <p:cNvSpPr/>
                <p:nvPr/>
              </p:nvSpPr>
              <p:spPr>
                <a:xfrm>
                  <a:off x="6595400" y="2618100"/>
                  <a:ext cx="15900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" h="514" extrusionOk="0">
                      <a:moveTo>
                        <a:pt x="282" y="1"/>
                      </a:moveTo>
                      <a:cubicBezTo>
                        <a:pt x="229" y="1"/>
                        <a:pt x="176" y="19"/>
                        <a:pt x="134" y="61"/>
                      </a:cubicBezTo>
                      <a:cubicBezTo>
                        <a:pt x="34" y="128"/>
                        <a:pt x="0" y="295"/>
                        <a:pt x="100" y="395"/>
                      </a:cubicBezTo>
                      <a:cubicBezTo>
                        <a:pt x="147" y="479"/>
                        <a:pt x="215" y="513"/>
                        <a:pt x="283" y="513"/>
                      </a:cubicBezTo>
                      <a:cubicBezTo>
                        <a:pt x="458" y="513"/>
                        <a:pt x="635" y="287"/>
                        <a:pt x="467" y="94"/>
                      </a:cubicBezTo>
                      <a:cubicBezTo>
                        <a:pt x="428" y="36"/>
                        <a:pt x="356" y="1"/>
                        <a:pt x="28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18" name="Google Shape;21318;p61"/>
                <p:cNvSpPr/>
                <p:nvPr/>
              </p:nvSpPr>
              <p:spPr>
                <a:xfrm>
                  <a:off x="5583600" y="3375725"/>
                  <a:ext cx="16100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" h="500" extrusionOk="0">
                      <a:moveTo>
                        <a:pt x="380" y="1"/>
                      </a:moveTo>
                      <a:cubicBezTo>
                        <a:pt x="332" y="1"/>
                        <a:pt x="285" y="17"/>
                        <a:pt x="243" y="44"/>
                      </a:cubicBezTo>
                      <a:cubicBezTo>
                        <a:pt x="1" y="206"/>
                        <a:pt x="151" y="499"/>
                        <a:pt x="358" y="499"/>
                      </a:cubicBezTo>
                      <a:cubicBezTo>
                        <a:pt x="407" y="499"/>
                        <a:pt x="459" y="483"/>
                        <a:pt x="510" y="445"/>
                      </a:cubicBezTo>
                      <a:cubicBezTo>
                        <a:pt x="610" y="345"/>
                        <a:pt x="644" y="211"/>
                        <a:pt x="577" y="111"/>
                      </a:cubicBezTo>
                      <a:cubicBezTo>
                        <a:pt x="518" y="33"/>
                        <a:pt x="448" y="1"/>
                        <a:pt x="38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19" name="Google Shape;21319;p61"/>
                <p:cNvSpPr/>
                <p:nvPr/>
              </p:nvSpPr>
              <p:spPr>
                <a:xfrm>
                  <a:off x="5760625" y="3895200"/>
                  <a:ext cx="13975" cy="1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" h="498" extrusionOk="0">
                      <a:moveTo>
                        <a:pt x="279" y="1"/>
                      </a:moveTo>
                      <a:cubicBezTo>
                        <a:pt x="254" y="1"/>
                        <a:pt x="228" y="5"/>
                        <a:pt x="201" y="14"/>
                      </a:cubicBezTo>
                      <a:cubicBezTo>
                        <a:pt x="67" y="80"/>
                        <a:pt x="1" y="214"/>
                        <a:pt x="34" y="347"/>
                      </a:cubicBezTo>
                      <a:cubicBezTo>
                        <a:pt x="67" y="447"/>
                        <a:pt x="159" y="497"/>
                        <a:pt x="255" y="497"/>
                      </a:cubicBezTo>
                      <a:cubicBezTo>
                        <a:pt x="351" y="497"/>
                        <a:pt x="451" y="447"/>
                        <a:pt x="501" y="347"/>
                      </a:cubicBezTo>
                      <a:cubicBezTo>
                        <a:pt x="559" y="174"/>
                        <a:pt x="441" y="1"/>
                        <a:pt x="27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0" name="Google Shape;21320;p61"/>
                <p:cNvSpPr/>
                <p:nvPr/>
              </p:nvSpPr>
              <p:spPr>
                <a:xfrm>
                  <a:off x="6544050" y="3766600"/>
                  <a:ext cx="14375" cy="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" h="328" extrusionOk="0">
                      <a:moveTo>
                        <a:pt x="110" y="0"/>
                      </a:moveTo>
                      <a:cubicBezTo>
                        <a:pt x="45" y="0"/>
                        <a:pt x="1" y="42"/>
                        <a:pt x="19" y="154"/>
                      </a:cubicBezTo>
                      <a:cubicBezTo>
                        <a:pt x="48" y="241"/>
                        <a:pt x="127" y="327"/>
                        <a:pt x="234" y="327"/>
                      </a:cubicBezTo>
                      <a:cubicBezTo>
                        <a:pt x="251" y="327"/>
                        <a:pt x="268" y="325"/>
                        <a:pt x="286" y="321"/>
                      </a:cubicBezTo>
                      <a:cubicBezTo>
                        <a:pt x="574" y="273"/>
                        <a:pt x="275" y="0"/>
                        <a:pt x="11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1" name="Google Shape;21321;p61"/>
                <p:cNvSpPr/>
                <p:nvPr/>
              </p:nvSpPr>
              <p:spPr>
                <a:xfrm>
                  <a:off x="6748975" y="3073875"/>
                  <a:ext cx="11550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" h="411" extrusionOk="0">
                      <a:moveTo>
                        <a:pt x="202" y="1"/>
                      </a:moveTo>
                      <a:cubicBezTo>
                        <a:pt x="1" y="1"/>
                        <a:pt x="201" y="410"/>
                        <a:pt x="340" y="410"/>
                      </a:cubicBezTo>
                      <a:cubicBezTo>
                        <a:pt x="377" y="410"/>
                        <a:pt x="409" y="382"/>
                        <a:pt x="429" y="310"/>
                      </a:cubicBezTo>
                      <a:cubicBezTo>
                        <a:pt x="462" y="177"/>
                        <a:pt x="395" y="43"/>
                        <a:pt x="262" y="10"/>
                      </a:cubicBezTo>
                      <a:cubicBezTo>
                        <a:pt x="239" y="4"/>
                        <a:pt x="219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2" name="Google Shape;21322;p61"/>
                <p:cNvSpPr/>
                <p:nvPr/>
              </p:nvSpPr>
              <p:spPr>
                <a:xfrm>
                  <a:off x="6283300" y="2373350"/>
                  <a:ext cx="17100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489" extrusionOk="0">
                      <a:moveTo>
                        <a:pt x="350" y="0"/>
                      </a:moveTo>
                      <a:cubicBezTo>
                        <a:pt x="176" y="0"/>
                        <a:pt x="0" y="189"/>
                        <a:pt x="142" y="378"/>
                      </a:cubicBezTo>
                      <a:cubicBezTo>
                        <a:pt x="191" y="456"/>
                        <a:pt x="263" y="488"/>
                        <a:pt x="335" y="488"/>
                      </a:cubicBezTo>
                      <a:cubicBezTo>
                        <a:pt x="508" y="488"/>
                        <a:pt x="684" y="300"/>
                        <a:pt x="542" y="111"/>
                      </a:cubicBezTo>
                      <a:cubicBezTo>
                        <a:pt x="493" y="33"/>
                        <a:pt x="422" y="0"/>
                        <a:pt x="35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3" name="Google Shape;21323;p61"/>
                <p:cNvSpPr/>
                <p:nvPr/>
              </p:nvSpPr>
              <p:spPr>
                <a:xfrm>
                  <a:off x="5384525" y="2532675"/>
                  <a:ext cx="1252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83" extrusionOk="0">
                      <a:moveTo>
                        <a:pt x="269" y="0"/>
                      </a:moveTo>
                      <a:cubicBezTo>
                        <a:pt x="247" y="0"/>
                        <a:pt x="224" y="3"/>
                        <a:pt x="201" y="9"/>
                      </a:cubicBezTo>
                      <a:cubicBezTo>
                        <a:pt x="67" y="9"/>
                        <a:pt x="1" y="142"/>
                        <a:pt x="1" y="276"/>
                      </a:cubicBezTo>
                      <a:cubicBezTo>
                        <a:pt x="30" y="392"/>
                        <a:pt x="134" y="482"/>
                        <a:pt x="248" y="482"/>
                      </a:cubicBezTo>
                      <a:cubicBezTo>
                        <a:pt x="266" y="482"/>
                        <a:pt x="283" y="480"/>
                        <a:pt x="301" y="476"/>
                      </a:cubicBezTo>
                      <a:cubicBezTo>
                        <a:pt x="434" y="443"/>
                        <a:pt x="501" y="309"/>
                        <a:pt x="501" y="176"/>
                      </a:cubicBezTo>
                      <a:cubicBezTo>
                        <a:pt x="473" y="65"/>
                        <a:pt x="377" y="0"/>
                        <a:pt x="26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4" name="Google Shape;21324;p61"/>
                <p:cNvSpPr/>
                <p:nvPr/>
              </p:nvSpPr>
              <p:spPr>
                <a:xfrm>
                  <a:off x="5870700" y="3356400"/>
                  <a:ext cx="13900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478" extrusionOk="0">
                      <a:moveTo>
                        <a:pt x="268" y="0"/>
                      </a:moveTo>
                      <a:cubicBezTo>
                        <a:pt x="176" y="0"/>
                        <a:pt x="84" y="50"/>
                        <a:pt x="34" y="150"/>
                      </a:cubicBezTo>
                      <a:cubicBezTo>
                        <a:pt x="1" y="284"/>
                        <a:pt x="68" y="417"/>
                        <a:pt x="168" y="451"/>
                      </a:cubicBezTo>
                      <a:cubicBezTo>
                        <a:pt x="204" y="469"/>
                        <a:pt x="241" y="477"/>
                        <a:pt x="276" y="477"/>
                      </a:cubicBezTo>
                      <a:cubicBezTo>
                        <a:pt x="432" y="477"/>
                        <a:pt x="556" y="314"/>
                        <a:pt x="501" y="150"/>
                      </a:cubicBezTo>
                      <a:cubicBezTo>
                        <a:pt x="451" y="50"/>
                        <a:pt x="359" y="0"/>
                        <a:pt x="26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5" name="Google Shape;21325;p61"/>
                <p:cNvSpPr/>
                <p:nvPr/>
              </p:nvSpPr>
              <p:spPr>
                <a:xfrm>
                  <a:off x="6813875" y="3151575"/>
                  <a:ext cx="1170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409" extrusionOk="0">
                      <a:moveTo>
                        <a:pt x="355" y="1"/>
                      </a:moveTo>
                      <a:cubicBezTo>
                        <a:pt x="221" y="1"/>
                        <a:pt x="1" y="409"/>
                        <a:pt x="224" y="409"/>
                      </a:cubicBezTo>
                      <a:cubicBezTo>
                        <a:pt x="237" y="409"/>
                        <a:pt x="251" y="407"/>
                        <a:pt x="268" y="404"/>
                      </a:cubicBezTo>
                      <a:cubicBezTo>
                        <a:pt x="401" y="371"/>
                        <a:pt x="468" y="238"/>
                        <a:pt x="434" y="104"/>
                      </a:cubicBezTo>
                      <a:cubicBezTo>
                        <a:pt x="421" y="30"/>
                        <a:pt x="391" y="1"/>
                        <a:pt x="35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6" name="Google Shape;21326;p61"/>
                <p:cNvSpPr/>
                <p:nvPr/>
              </p:nvSpPr>
              <p:spPr>
                <a:xfrm>
                  <a:off x="6853625" y="2654900"/>
                  <a:ext cx="13850" cy="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358" extrusionOk="0">
                      <a:moveTo>
                        <a:pt x="471" y="0"/>
                      </a:moveTo>
                      <a:cubicBezTo>
                        <a:pt x="316" y="0"/>
                        <a:pt x="1" y="332"/>
                        <a:pt x="279" y="357"/>
                      </a:cubicBezTo>
                      <a:cubicBezTo>
                        <a:pt x="412" y="357"/>
                        <a:pt x="546" y="257"/>
                        <a:pt x="546" y="124"/>
                      </a:cubicBezTo>
                      <a:cubicBezTo>
                        <a:pt x="554" y="34"/>
                        <a:pt x="521" y="0"/>
                        <a:pt x="47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7" name="Google Shape;21327;p61"/>
                <p:cNvSpPr/>
                <p:nvPr/>
              </p:nvSpPr>
              <p:spPr>
                <a:xfrm>
                  <a:off x="6452375" y="2406800"/>
                  <a:ext cx="17725" cy="1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9" h="479" extrusionOk="0">
                      <a:moveTo>
                        <a:pt x="353" y="1"/>
                      </a:moveTo>
                      <a:cubicBezTo>
                        <a:pt x="144" y="1"/>
                        <a:pt x="0" y="302"/>
                        <a:pt x="251" y="441"/>
                      </a:cubicBezTo>
                      <a:cubicBezTo>
                        <a:pt x="293" y="467"/>
                        <a:pt x="334" y="478"/>
                        <a:pt x="372" y="478"/>
                      </a:cubicBezTo>
                      <a:cubicBezTo>
                        <a:pt x="579" y="478"/>
                        <a:pt x="709" y="153"/>
                        <a:pt x="484" y="40"/>
                      </a:cubicBezTo>
                      <a:cubicBezTo>
                        <a:pt x="440" y="13"/>
                        <a:pt x="395" y="1"/>
                        <a:pt x="35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8" name="Google Shape;21328;p61"/>
                <p:cNvSpPr/>
                <p:nvPr/>
              </p:nvSpPr>
              <p:spPr>
                <a:xfrm>
                  <a:off x="5277775" y="2962400"/>
                  <a:ext cx="149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" h="478" extrusionOk="0">
                      <a:moveTo>
                        <a:pt x="250" y="0"/>
                      </a:moveTo>
                      <a:cubicBezTo>
                        <a:pt x="222" y="0"/>
                        <a:pt x="194" y="10"/>
                        <a:pt x="168" y="32"/>
                      </a:cubicBezTo>
                      <a:cubicBezTo>
                        <a:pt x="34" y="99"/>
                        <a:pt x="1" y="232"/>
                        <a:pt x="34" y="333"/>
                      </a:cubicBezTo>
                      <a:cubicBezTo>
                        <a:pt x="85" y="434"/>
                        <a:pt x="175" y="478"/>
                        <a:pt x="274" y="478"/>
                      </a:cubicBezTo>
                      <a:cubicBezTo>
                        <a:pt x="305" y="478"/>
                        <a:pt x="336" y="474"/>
                        <a:pt x="368" y="466"/>
                      </a:cubicBezTo>
                      <a:cubicBezTo>
                        <a:pt x="599" y="408"/>
                        <a:pt x="430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9" name="Google Shape;21329;p61"/>
                <p:cNvSpPr/>
                <p:nvPr/>
              </p:nvSpPr>
              <p:spPr>
                <a:xfrm>
                  <a:off x="5272775" y="3564450"/>
                  <a:ext cx="12550" cy="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468" extrusionOk="0">
                      <a:moveTo>
                        <a:pt x="234" y="1"/>
                      </a:moveTo>
                      <a:cubicBezTo>
                        <a:pt x="101" y="1"/>
                        <a:pt x="1" y="101"/>
                        <a:pt x="1" y="234"/>
                      </a:cubicBezTo>
                      <a:cubicBezTo>
                        <a:pt x="1" y="368"/>
                        <a:pt x="101" y="468"/>
                        <a:pt x="234" y="468"/>
                      </a:cubicBezTo>
                      <a:cubicBezTo>
                        <a:pt x="368" y="468"/>
                        <a:pt x="501" y="368"/>
                        <a:pt x="501" y="234"/>
                      </a:cubicBezTo>
                      <a:cubicBezTo>
                        <a:pt x="501" y="101"/>
                        <a:pt x="368" y="1"/>
                        <a:pt x="2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0" name="Google Shape;21330;p61"/>
                <p:cNvSpPr/>
                <p:nvPr/>
              </p:nvSpPr>
              <p:spPr>
                <a:xfrm>
                  <a:off x="6536250" y="3854150"/>
                  <a:ext cx="14000" cy="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" h="328" extrusionOk="0">
                      <a:moveTo>
                        <a:pt x="462" y="1"/>
                      </a:moveTo>
                      <a:cubicBezTo>
                        <a:pt x="307" y="1"/>
                        <a:pt x="1" y="273"/>
                        <a:pt x="265" y="321"/>
                      </a:cubicBezTo>
                      <a:cubicBezTo>
                        <a:pt x="283" y="326"/>
                        <a:pt x="300" y="328"/>
                        <a:pt x="318" y="328"/>
                      </a:cubicBezTo>
                      <a:cubicBezTo>
                        <a:pt x="431" y="328"/>
                        <a:pt x="532" y="241"/>
                        <a:pt x="532" y="155"/>
                      </a:cubicBezTo>
                      <a:cubicBezTo>
                        <a:pt x="560" y="42"/>
                        <a:pt x="522" y="1"/>
                        <a:pt x="46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1" name="Google Shape;21331;p61"/>
                <p:cNvSpPr/>
                <p:nvPr/>
              </p:nvSpPr>
              <p:spPr>
                <a:xfrm>
                  <a:off x="6898950" y="3558200"/>
                  <a:ext cx="13850" cy="1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498" extrusionOk="0">
                      <a:moveTo>
                        <a:pt x="250" y="1"/>
                      </a:moveTo>
                      <a:cubicBezTo>
                        <a:pt x="159" y="1"/>
                        <a:pt x="67" y="51"/>
                        <a:pt x="34" y="151"/>
                      </a:cubicBezTo>
                      <a:cubicBezTo>
                        <a:pt x="0" y="284"/>
                        <a:pt x="67" y="418"/>
                        <a:pt x="167" y="484"/>
                      </a:cubicBezTo>
                      <a:cubicBezTo>
                        <a:pt x="194" y="493"/>
                        <a:pt x="221" y="497"/>
                        <a:pt x="247" y="497"/>
                      </a:cubicBezTo>
                      <a:cubicBezTo>
                        <a:pt x="415" y="497"/>
                        <a:pt x="554" y="324"/>
                        <a:pt x="467" y="151"/>
                      </a:cubicBezTo>
                      <a:cubicBezTo>
                        <a:pt x="434" y="51"/>
                        <a:pt x="342" y="1"/>
                        <a:pt x="25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2" name="Google Shape;21332;p61"/>
                <p:cNvSpPr/>
                <p:nvPr/>
              </p:nvSpPr>
              <p:spPr>
                <a:xfrm>
                  <a:off x="6953000" y="3455625"/>
                  <a:ext cx="15175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" h="485" extrusionOk="0">
                      <a:moveTo>
                        <a:pt x="350" y="0"/>
                      </a:moveTo>
                      <a:cubicBezTo>
                        <a:pt x="132" y="0"/>
                        <a:pt x="0" y="304"/>
                        <a:pt x="207" y="451"/>
                      </a:cubicBezTo>
                      <a:cubicBezTo>
                        <a:pt x="251" y="473"/>
                        <a:pt x="295" y="484"/>
                        <a:pt x="337" y="484"/>
                      </a:cubicBezTo>
                      <a:cubicBezTo>
                        <a:pt x="421" y="484"/>
                        <a:pt x="496" y="440"/>
                        <a:pt x="540" y="351"/>
                      </a:cubicBezTo>
                      <a:cubicBezTo>
                        <a:pt x="607" y="251"/>
                        <a:pt x="573" y="84"/>
                        <a:pt x="440" y="17"/>
                      </a:cubicBezTo>
                      <a:cubicBezTo>
                        <a:pt x="409" y="6"/>
                        <a:pt x="379" y="0"/>
                        <a:pt x="35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3" name="Google Shape;21333;p61"/>
                <p:cNvSpPr/>
                <p:nvPr/>
              </p:nvSpPr>
              <p:spPr>
                <a:xfrm>
                  <a:off x="6989850" y="3365950"/>
                  <a:ext cx="13350" cy="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69" extrusionOk="0">
                      <a:moveTo>
                        <a:pt x="244" y="0"/>
                      </a:moveTo>
                      <a:cubicBezTo>
                        <a:pt x="166" y="0"/>
                        <a:pt x="88" y="37"/>
                        <a:pt x="67" y="102"/>
                      </a:cubicBezTo>
                      <a:cubicBezTo>
                        <a:pt x="0" y="235"/>
                        <a:pt x="33" y="369"/>
                        <a:pt x="167" y="435"/>
                      </a:cubicBezTo>
                      <a:cubicBezTo>
                        <a:pt x="200" y="458"/>
                        <a:pt x="237" y="469"/>
                        <a:pt x="274" y="469"/>
                      </a:cubicBezTo>
                      <a:cubicBezTo>
                        <a:pt x="348" y="469"/>
                        <a:pt x="423" y="424"/>
                        <a:pt x="467" y="335"/>
                      </a:cubicBezTo>
                      <a:cubicBezTo>
                        <a:pt x="534" y="235"/>
                        <a:pt x="500" y="69"/>
                        <a:pt x="367" y="35"/>
                      </a:cubicBezTo>
                      <a:cubicBezTo>
                        <a:pt x="332" y="12"/>
                        <a:pt x="288" y="0"/>
                        <a:pt x="24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4" name="Google Shape;21334;p61"/>
                <p:cNvSpPr/>
                <p:nvPr/>
              </p:nvSpPr>
              <p:spPr>
                <a:xfrm>
                  <a:off x="6923125" y="3484375"/>
                  <a:ext cx="14200" cy="1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70" extrusionOk="0">
                      <a:moveTo>
                        <a:pt x="295" y="0"/>
                      </a:moveTo>
                      <a:cubicBezTo>
                        <a:pt x="215" y="0"/>
                        <a:pt x="144" y="37"/>
                        <a:pt x="101" y="102"/>
                      </a:cubicBezTo>
                      <a:cubicBezTo>
                        <a:pt x="1" y="235"/>
                        <a:pt x="34" y="368"/>
                        <a:pt x="167" y="435"/>
                      </a:cubicBezTo>
                      <a:cubicBezTo>
                        <a:pt x="203" y="459"/>
                        <a:pt x="247" y="470"/>
                        <a:pt x="291" y="470"/>
                      </a:cubicBezTo>
                      <a:cubicBezTo>
                        <a:pt x="373" y="470"/>
                        <a:pt x="458" y="433"/>
                        <a:pt x="501" y="368"/>
                      </a:cubicBezTo>
                      <a:cubicBezTo>
                        <a:pt x="568" y="268"/>
                        <a:pt x="534" y="102"/>
                        <a:pt x="434" y="35"/>
                      </a:cubicBezTo>
                      <a:cubicBezTo>
                        <a:pt x="387" y="11"/>
                        <a:pt x="340" y="0"/>
                        <a:pt x="29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5" name="Google Shape;21335;p61"/>
                <p:cNvSpPr/>
                <p:nvPr/>
              </p:nvSpPr>
              <p:spPr>
                <a:xfrm>
                  <a:off x="6928975" y="3460975"/>
                  <a:ext cx="15650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484" extrusionOk="0">
                      <a:moveTo>
                        <a:pt x="311" y="0"/>
                      </a:moveTo>
                      <a:cubicBezTo>
                        <a:pt x="297" y="0"/>
                        <a:pt x="282" y="1"/>
                        <a:pt x="267" y="4"/>
                      </a:cubicBezTo>
                      <a:cubicBezTo>
                        <a:pt x="67" y="37"/>
                        <a:pt x="0" y="304"/>
                        <a:pt x="167" y="437"/>
                      </a:cubicBezTo>
                      <a:cubicBezTo>
                        <a:pt x="212" y="467"/>
                        <a:pt x="270" y="484"/>
                        <a:pt x="327" y="484"/>
                      </a:cubicBezTo>
                      <a:cubicBezTo>
                        <a:pt x="397" y="484"/>
                        <a:pt x="464" y="459"/>
                        <a:pt x="500" y="404"/>
                      </a:cubicBezTo>
                      <a:cubicBezTo>
                        <a:pt x="625" y="217"/>
                        <a:pt x="517" y="0"/>
                        <a:pt x="31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6" name="Google Shape;21336;p61"/>
                <p:cNvSpPr/>
                <p:nvPr/>
              </p:nvSpPr>
              <p:spPr>
                <a:xfrm>
                  <a:off x="7024875" y="3300275"/>
                  <a:ext cx="14200" cy="1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94" extrusionOk="0">
                      <a:moveTo>
                        <a:pt x="290" y="0"/>
                      </a:moveTo>
                      <a:cubicBezTo>
                        <a:pt x="198" y="0"/>
                        <a:pt x="115" y="55"/>
                        <a:pt x="67" y="127"/>
                      </a:cubicBezTo>
                      <a:cubicBezTo>
                        <a:pt x="0" y="260"/>
                        <a:pt x="33" y="394"/>
                        <a:pt x="167" y="461"/>
                      </a:cubicBezTo>
                      <a:cubicBezTo>
                        <a:pt x="200" y="483"/>
                        <a:pt x="241" y="494"/>
                        <a:pt x="283" y="494"/>
                      </a:cubicBezTo>
                      <a:cubicBezTo>
                        <a:pt x="367" y="494"/>
                        <a:pt x="456" y="449"/>
                        <a:pt x="500" y="361"/>
                      </a:cubicBezTo>
                      <a:cubicBezTo>
                        <a:pt x="567" y="260"/>
                        <a:pt x="500" y="94"/>
                        <a:pt x="400" y="27"/>
                      </a:cubicBezTo>
                      <a:cubicBezTo>
                        <a:pt x="363" y="8"/>
                        <a:pt x="326" y="0"/>
                        <a:pt x="29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7" name="Google Shape;21337;p61"/>
                <p:cNvSpPr/>
                <p:nvPr/>
              </p:nvSpPr>
              <p:spPr>
                <a:xfrm>
                  <a:off x="7021525" y="3386675"/>
                  <a:ext cx="14775" cy="1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476" extrusionOk="0">
                      <a:moveTo>
                        <a:pt x="249" y="0"/>
                      </a:moveTo>
                      <a:cubicBezTo>
                        <a:pt x="135" y="0"/>
                        <a:pt x="34" y="91"/>
                        <a:pt x="34" y="207"/>
                      </a:cubicBezTo>
                      <a:cubicBezTo>
                        <a:pt x="1" y="340"/>
                        <a:pt x="101" y="474"/>
                        <a:pt x="234" y="474"/>
                      </a:cubicBezTo>
                      <a:cubicBezTo>
                        <a:pt x="245" y="475"/>
                        <a:pt x="255" y="475"/>
                        <a:pt x="264" y="475"/>
                      </a:cubicBezTo>
                      <a:cubicBezTo>
                        <a:pt x="539" y="475"/>
                        <a:pt x="591" y="39"/>
                        <a:pt x="301" y="7"/>
                      </a:cubicBezTo>
                      <a:cubicBezTo>
                        <a:pt x="283" y="2"/>
                        <a:pt x="266" y="0"/>
                        <a:pt x="24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8" name="Google Shape;21338;p61"/>
                <p:cNvSpPr/>
                <p:nvPr/>
              </p:nvSpPr>
              <p:spPr>
                <a:xfrm>
                  <a:off x="7034725" y="3437350"/>
                  <a:ext cx="14150" cy="1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" h="477" extrusionOk="0">
                      <a:moveTo>
                        <a:pt x="281" y="0"/>
                      </a:moveTo>
                      <a:cubicBezTo>
                        <a:pt x="142" y="0"/>
                        <a:pt x="1" y="107"/>
                        <a:pt x="40" y="281"/>
                      </a:cubicBezTo>
                      <a:cubicBezTo>
                        <a:pt x="67" y="419"/>
                        <a:pt x="168" y="477"/>
                        <a:pt x="270" y="477"/>
                      </a:cubicBezTo>
                      <a:cubicBezTo>
                        <a:pt x="417" y="477"/>
                        <a:pt x="566" y="358"/>
                        <a:pt x="507" y="181"/>
                      </a:cubicBezTo>
                      <a:cubicBezTo>
                        <a:pt x="479" y="56"/>
                        <a:pt x="381" y="0"/>
                        <a:pt x="28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9" name="Google Shape;21339;p61"/>
                <p:cNvSpPr/>
                <p:nvPr/>
              </p:nvSpPr>
              <p:spPr>
                <a:xfrm>
                  <a:off x="7119925" y="3309850"/>
                  <a:ext cx="14200" cy="1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80" extrusionOk="0">
                      <a:moveTo>
                        <a:pt x="273" y="0"/>
                      </a:moveTo>
                      <a:cubicBezTo>
                        <a:pt x="202" y="0"/>
                        <a:pt x="140" y="33"/>
                        <a:pt x="101" y="111"/>
                      </a:cubicBezTo>
                      <a:cubicBezTo>
                        <a:pt x="1" y="211"/>
                        <a:pt x="34" y="344"/>
                        <a:pt x="134" y="445"/>
                      </a:cubicBezTo>
                      <a:cubicBezTo>
                        <a:pt x="182" y="468"/>
                        <a:pt x="229" y="479"/>
                        <a:pt x="273" y="479"/>
                      </a:cubicBezTo>
                      <a:cubicBezTo>
                        <a:pt x="354" y="479"/>
                        <a:pt x="425" y="442"/>
                        <a:pt x="468" y="378"/>
                      </a:cubicBezTo>
                      <a:cubicBezTo>
                        <a:pt x="568" y="278"/>
                        <a:pt x="535" y="111"/>
                        <a:pt x="434" y="44"/>
                      </a:cubicBezTo>
                      <a:cubicBezTo>
                        <a:pt x="379" y="17"/>
                        <a:pt x="324" y="0"/>
                        <a:pt x="27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0" name="Google Shape;21340;p61"/>
                <p:cNvSpPr/>
                <p:nvPr/>
              </p:nvSpPr>
              <p:spPr>
                <a:xfrm>
                  <a:off x="7138375" y="3372225"/>
                  <a:ext cx="14700" cy="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327" extrusionOk="0">
                      <a:moveTo>
                        <a:pt x="120" y="0"/>
                      </a:moveTo>
                      <a:cubicBezTo>
                        <a:pt x="48" y="0"/>
                        <a:pt x="0" y="41"/>
                        <a:pt x="30" y="151"/>
                      </a:cubicBezTo>
                      <a:cubicBezTo>
                        <a:pt x="85" y="262"/>
                        <a:pt x="186" y="326"/>
                        <a:pt x="276" y="326"/>
                      </a:cubicBezTo>
                      <a:cubicBezTo>
                        <a:pt x="295" y="326"/>
                        <a:pt x="313" y="324"/>
                        <a:pt x="330" y="318"/>
                      </a:cubicBezTo>
                      <a:cubicBezTo>
                        <a:pt x="587" y="224"/>
                        <a:pt x="288" y="0"/>
                        <a:pt x="12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1" name="Google Shape;21341;p61"/>
                <p:cNvSpPr/>
                <p:nvPr/>
              </p:nvSpPr>
              <p:spPr>
                <a:xfrm>
                  <a:off x="7132775" y="3151000"/>
                  <a:ext cx="14700" cy="1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510" extrusionOk="0">
                      <a:moveTo>
                        <a:pt x="302" y="1"/>
                      </a:moveTo>
                      <a:cubicBezTo>
                        <a:pt x="221" y="1"/>
                        <a:pt x="136" y="63"/>
                        <a:pt x="87" y="160"/>
                      </a:cubicBezTo>
                      <a:cubicBezTo>
                        <a:pt x="0" y="356"/>
                        <a:pt x="154" y="509"/>
                        <a:pt x="309" y="509"/>
                      </a:cubicBezTo>
                      <a:cubicBezTo>
                        <a:pt x="391" y="509"/>
                        <a:pt x="474" y="465"/>
                        <a:pt x="521" y="361"/>
                      </a:cubicBezTo>
                      <a:cubicBezTo>
                        <a:pt x="588" y="227"/>
                        <a:pt x="521" y="94"/>
                        <a:pt x="387" y="27"/>
                      </a:cubicBezTo>
                      <a:cubicBezTo>
                        <a:pt x="361" y="9"/>
                        <a:pt x="331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2" name="Google Shape;21342;p61"/>
                <p:cNvSpPr/>
                <p:nvPr/>
              </p:nvSpPr>
              <p:spPr>
                <a:xfrm>
                  <a:off x="7222725" y="3047900"/>
                  <a:ext cx="13150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500" extrusionOk="0">
                      <a:moveTo>
                        <a:pt x="288" y="0"/>
                      </a:moveTo>
                      <a:cubicBezTo>
                        <a:pt x="144" y="0"/>
                        <a:pt x="0" y="131"/>
                        <a:pt x="25" y="282"/>
                      </a:cubicBezTo>
                      <a:cubicBezTo>
                        <a:pt x="47" y="411"/>
                        <a:pt x="167" y="499"/>
                        <a:pt x="285" y="499"/>
                      </a:cubicBezTo>
                      <a:cubicBezTo>
                        <a:pt x="349" y="499"/>
                        <a:pt x="412" y="474"/>
                        <a:pt x="459" y="415"/>
                      </a:cubicBezTo>
                      <a:cubicBezTo>
                        <a:pt x="525" y="282"/>
                        <a:pt x="525" y="148"/>
                        <a:pt x="425" y="48"/>
                      </a:cubicBezTo>
                      <a:cubicBezTo>
                        <a:pt x="384" y="15"/>
                        <a:pt x="336" y="0"/>
                        <a:pt x="28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3" name="Google Shape;21343;p61"/>
                <p:cNvSpPr/>
                <p:nvPr/>
              </p:nvSpPr>
              <p:spPr>
                <a:xfrm>
                  <a:off x="7119925" y="3180150"/>
                  <a:ext cx="13800" cy="1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" h="477" extrusionOk="0">
                      <a:moveTo>
                        <a:pt x="263" y="1"/>
                      </a:moveTo>
                      <a:cubicBezTo>
                        <a:pt x="192" y="1"/>
                        <a:pt x="120" y="30"/>
                        <a:pt x="68" y="95"/>
                      </a:cubicBezTo>
                      <a:cubicBezTo>
                        <a:pt x="1" y="229"/>
                        <a:pt x="34" y="362"/>
                        <a:pt x="134" y="429"/>
                      </a:cubicBezTo>
                      <a:cubicBezTo>
                        <a:pt x="176" y="462"/>
                        <a:pt x="224" y="477"/>
                        <a:pt x="271" y="477"/>
                      </a:cubicBezTo>
                      <a:cubicBezTo>
                        <a:pt x="414" y="477"/>
                        <a:pt x="551" y="345"/>
                        <a:pt x="501" y="195"/>
                      </a:cubicBezTo>
                      <a:cubicBezTo>
                        <a:pt x="481" y="73"/>
                        <a:pt x="373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4" name="Google Shape;21344;p61"/>
                <p:cNvSpPr/>
                <p:nvPr/>
              </p:nvSpPr>
              <p:spPr>
                <a:xfrm>
                  <a:off x="7108175" y="3131475"/>
                  <a:ext cx="1595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" h="487" extrusionOk="0">
                      <a:moveTo>
                        <a:pt x="390" y="1"/>
                      </a:moveTo>
                      <a:cubicBezTo>
                        <a:pt x="372" y="1"/>
                        <a:pt x="355" y="3"/>
                        <a:pt x="337" y="7"/>
                      </a:cubicBezTo>
                      <a:cubicBezTo>
                        <a:pt x="0" y="7"/>
                        <a:pt x="57" y="486"/>
                        <a:pt x="328" y="486"/>
                      </a:cubicBezTo>
                      <a:cubicBezTo>
                        <a:pt x="352" y="486"/>
                        <a:pt x="377" y="483"/>
                        <a:pt x="404" y="474"/>
                      </a:cubicBezTo>
                      <a:cubicBezTo>
                        <a:pt x="538" y="441"/>
                        <a:pt x="638" y="341"/>
                        <a:pt x="604" y="208"/>
                      </a:cubicBezTo>
                      <a:cubicBezTo>
                        <a:pt x="604" y="92"/>
                        <a:pt x="504" y="1"/>
                        <a:pt x="39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5" name="Google Shape;21345;p61"/>
                <p:cNvSpPr/>
                <p:nvPr/>
              </p:nvSpPr>
              <p:spPr>
                <a:xfrm>
                  <a:off x="7112425" y="2972375"/>
                  <a:ext cx="1337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501" extrusionOk="0">
                      <a:moveTo>
                        <a:pt x="301" y="0"/>
                      </a:moveTo>
                      <a:cubicBezTo>
                        <a:pt x="1" y="34"/>
                        <a:pt x="1" y="467"/>
                        <a:pt x="301" y="501"/>
                      </a:cubicBezTo>
                      <a:cubicBezTo>
                        <a:pt x="434" y="501"/>
                        <a:pt x="534" y="401"/>
                        <a:pt x="534" y="267"/>
                      </a:cubicBezTo>
                      <a:cubicBezTo>
                        <a:pt x="534" y="134"/>
                        <a:pt x="434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6" name="Google Shape;21346;p61"/>
                <p:cNvSpPr/>
                <p:nvPr/>
              </p:nvSpPr>
              <p:spPr>
                <a:xfrm>
                  <a:off x="7101125" y="3016350"/>
                  <a:ext cx="14625" cy="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316" extrusionOk="0">
                      <a:moveTo>
                        <a:pt x="251" y="1"/>
                      </a:moveTo>
                      <a:cubicBezTo>
                        <a:pt x="143" y="1"/>
                        <a:pt x="47" y="65"/>
                        <a:pt x="19" y="176"/>
                      </a:cubicBezTo>
                      <a:cubicBezTo>
                        <a:pt x="1" y="277"/>
                        <a:pt x="43" y="315"/>
                        <a:pt x="107" y="315"/>
                      </a:cubicBezTo>
                      <a:cubicBezTo>
                        <a:pt x="274" y="315"/>
                        <a:pt x="585" y="57"/>
                        <a:pt x="319" y="9"/>
                      </a:cubicBezTo>
                      <a:cubicBezTo>
                        <a:pt x="296" y="3"/>
                        <a:pt x="273" y="1"/>
                        <a:pt x="25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7" name="Google Shape;21347;p61"/>
                <p:cNvSpPr/>
                <p:nvPr/>
              </p:nvSpPr>
              <p:spPr>
                <a:xfrm>
                  <a:off x="7072400" y="3147325"/>
                  <a:ext cx="14775" cy="1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477" extrusionOk="0">
                      <a:moveTo>
                        <a:pt x="282" y="1"/>
                      </a:moveTo>
                      <a:cubicBezTo>
                        <a:pt x="167" y="1"/>
                        <a:pt x="63" y="91"/>
                        <a:pt x="34" y="207"/>
                      </a:cubicBezTo>
                      <a:cubicBezTo>
                        <a:pt x="0" y="341"/>
                        <a:pt x="101" y="441"/>
                        <a:pt x="234" y="474"/>
                      </a:cubicBezTo>
                      <a:cubicBezTo>
                        <a:pt x="246" y="476"/>
                        <a:pt x="257" y="476"/>
                        <a:pt x="269" y="476"/>
                      </a:cubicBezTo>
                      <a:cubicBezTo>
                        <a:pt x="539" y="476"/>
                        <a:pt x="590" y="103"/>
                        <a:pt x="334" y="7"/>
                      </a:cubicBezTo>
                      <a:cubicBezTo>
                        <a:pt x="316" y="3"/>
                        <a:pt x="299" y="1"/>
                        <a:pt x="28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8" name="Google Shape;21348;p61"/>
                <p:cNvSpPr/>
                <p:nvPr/>
              </p:nvSpPr>
              <p:spPr>
                <a:xfrm>
                  <a:off x="7082375" y="2959850"/>
                  <a:ext cx="12575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502" extrusionOk="0">
                      <a:moveTo>
                        <a:pt x="269" y="1"/>
                      </a:moveTo>
                      <a:cubicBezTo>
                        <a:pt x="135" y="1"/>
                        <a:pt x="35" y="101"/>
                        <a:pt x="35" y="234"/>
                      </a:cubicBezTo>
                      <a:cubicBezTo>
                        <a:pt x="0" y="409"/>
                        <a:pt x="131" y="502"/>
                        <a:pt x="262" y="502"/>
                      </a:cubicBezTo>
                      <a:cubicBezTo>
                        <a:pt x="382" y="502"/>
                        <a:pt x="502" y="426"/>
                        <a:pt x="502" y="268"/>
                      </a:cubicBezTo>
                      <a:cubicBezTo>
                        <a:pt x="502" y="134"/>
                        <a:pt x="402" y="1"/>
                        <a:pt x="26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9" name="Google Shape;21349;p61"/>
                <p:cNvSpPr/>
                <p:nvPr/>
              </p:nvSpPr>
              <p:spPr>
                <a:xfrm>
                  <a:off x="7109400" y="2871425"/>
                  <a:ext cx="1472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78" extrusionOk="0">
                      <a:moveTo>
                        <a:pt x="354" y="0"/>
                      </a:moveTo>
                      <a:cubicBezTo>
                        <a:pt x="81" y="0"/>
                        <a:pt x="0" y="373"/>
                        <a:pt x="288" y="469"/>
                      </a:cubicBezTo>
                      <a:cubicBezTo>
                        <a:pt x="306" y="475"/>
                        <a:pt x="324" y="478"/>
                        <a:pt x="342" y="478"/>
                      </a:cubicBezTo>
                      <a:cubicBezTo>
                        <a:pt x="431" y="478"/>
                        <a:pt x="528" y="413"/>
                        <a:pt x="555" y="302"/>
                      </a:cubicBezTo>
                      <a:cubicBezTo>
                        <a:pt x="589" y="169"/>
                        <a:pt x="522" y="35"/>
                        <a:pt x="388" y="2"/>
                      </a:cubicBezTo>
                      <a:cubicBezTo>
                        <a:pt x="377" y="1"/>
                        <a:pt x="365" y="0"/>
                        <a:pt x="35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0" name="Google Shape;21350;p61"/>
                <p:cNvSpPr/>
                <p:nvPr/>
              </p:nvSpPr>
              <p:spPr>
                <a:xfrm>
                  <a:off x="7190275" y="2995425"/>
                  <a:ext cx="14750" cy="1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92" extrusionOk="0">
                      <a:moveTo>
                        <a:pt x="308" y="1"/>
                      </a:moveTo>
                      <a:cubicBezTo>
                        <a:pt x="119" y="1"/>
                        <a:pt x="1" y="199"/>
                        <a:pt x="89" y="346"/>
                      </a:cubicBezTo>
                      <a:cubicBezTo>
                        <a:pt x="114" y="448"/>
                        <a:pt x="218" y="491"/>
                        <a:pt x="310" y="491"/>
                      </a:cubicBezTo>
                      <a:cubicBezTo>
                        <a:pt x="338" y="491"/>
                        <a:pt x="365" y="487"/>
                        <a:pt x="389" y="479"/>
                      </a:cubicBezTo>
                      <a:cubicBezTo>
                        <a:pt x="589" y="379"/>
                        <a:pt x="589" y="112"/>
                        <a:pt x="389" y="12"/>
                      </a:cubicBezTo>
                      <a:cubicBezTo>
                        <a:pt x="361" y="4"/>
                        <a:pt x="334" y="1"/>
                        <a:pt x="30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1" name="Google Shape;21351;p61"/>
                <p:cNvSpPr/>
                <p:nvPr/>
              </p:nvSpPr>
              <p:spPr>
                <a:xfrm>
                  <a:off x="7173300" y="3020700"/>
                  <a:ext cx="13900" cy="1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496" extrusionOk="0">
                      <a:moveTo>
                        <a:pt x="275" y="1"/>
                      </a:moveTo>
                      <a:cubicBezTo>
                        <a:pt x="194" y="1"/>
                        <a:pt x="113" y="44"/>
                        <a:pt x="67" y="135"/>
                      </a:cubicBezTo>
                      <a:cubicBezTo>
                        <a:pt x="1" y="269"/>
                        <a:pt x="34" y="402"/>
                        <a:pt x="167" y="469"/>
                      </a:cubicBezTo>
                      <a:cubicBezTo>
                        <a:pt x="204" y="487"/>
                        <a:pt x="241" y="496"/>
                        <a:pt x="276" y="496"/>
                      </a:cubicBezTo>
                      <a:cubicBezTo>
                        <a:pt x="432" y="496"/>
                        <a:pt x="556" y="332"/>
                        <a:pt x="501" y="169"/>
                      </a:cubicBezTo>
                      <a:cubicBezTo>
                        <a:pt x="465" y="60"/>
                        <a:pt x="370" y="1"/>
                        <a:pt x="27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2" name="Google Shape;21352;p61"/>
                <p:cNvSpPr/>
                <p:nvPr/>
              </p:nvSpPr>
              <p:spPr>
                <a:xfrm>
                  <a:off x="7144675" y="2866050"/>
                  <a:ext cx="1197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9" h="393" extrusionOk="0">
                      <a:moveTo>
                        <a:pt x="358" y="0"/>
                      </a:moveTo>
                      <a:cubicBezTo>
                        <a:pt x="220" y="0"/>
                        <a:pt x="0" y="393"/>
                        <a:pt x="214" y="393"/>
                      </a:cubicBezTo>
                      <a:cubicBezTo>
                        <a:pt x="232" y="393"/>
                        <a:pt x="253" y="390"/>
                        <a:pt x="278" y="384"/>
                      </a:cubicBezTo>
                      <a:cubicBezTo>
                        <a:pt x="378" y="350"/>
                        <a:pt x="479" y="250"/>
                        <a:pt x="445" y="117"/>
                      </a:cubicBezTo>
                      <a:cubicBezTo>
                        <a:pt x="431" y="33"/>
                        <a:pt x="398" y="0"/>
                        <a:pt x="35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3" name="Google Shape;21353;p61"/>
                <p:cNvSpPr/>
                <p:nvPr/>
              </p:nvSpPr>
              <p:spPr>
                <a:xfrm>
                  <a:off x="7159875" y="2836900"/>
                  <a:ext cx="10950" cy="1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" h="431" extrusionOk="0">
                      <a:moveTo>
                        <a:pt x="197" y="0"/>
                      </a:moveTo>
                      <a:cubicBezTo>
                        <a:pt x="1" y="0"/>
                        <a:pt x="158" y="431"/>
                        <a:pt x="306" y="431"/>
                      </a:cubicBezTo>
                      <a:cubicBezTo>
                        <a:pt x="341" y="431"/>
                        <a:pt x="375" y="407"/>
                        <a:pt x="404" y="349"/>
                      </a:cubicBezTo>
                      <a:cubicBezTo>
                        <a:pt x="438" y="215"/>
                        <a:pt x="371" y="82"/>
                        <a:pt x="271" y="15"/>
                      </a:cubicBezTo>
                      <a:cubicBezTo>
                        <a:pt x="242" y="5"/>
                        <a:pt x="218" y="0"/>
                        <a:pt x="19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4" name="Google Shape;21354;p61"/>
                <p:cNvSpPr/>
                <p:nvPr/>
              </p:nvSpPr>
              <p:spPr>
                <a:xfrm>
                  <a:off x="7162375" y="2978550"/>
                  <a:ext cx="13075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482" extrusionOk="0">
                      <a:moveTo>
                        <a:pt x="283" y="1"/>
                      </a:moveTo>
                      <a:cubicBezTo>
                        <a:pt x="145" y="1"/>
                        <a:pt x="1" y="104"/>
                        <a:pt x="37" y="287"/>
                      </a:cubicBezTo>
                      <a:cubicBezTo>
                        <a:pt x="52" y="421"/>
                        <a:pt x="153" y="481"/>
                        <a:pt x="257" y="481"/>
                      </a:cubicBezTo>
                      <a:cubicBezTo>
                        <a:pt x="387" y="481"/>
                        <a:pt x="523" y="387"/>
                        <a:pt x="504" y="220"/>
                      </a:cubicBezTo>
                      <a:cubicBezTo>
                        <a:pt x="504" y="70"/>
                        <a:pt x="396" y="1"/>
                        <a:pt x="28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5" name="Google Shape;21355;p61"/>
                <p:cNvSpPr/>
                <p:nvPr/>
              </p:nvSpPr>
              <p:spPr>
                <a:xfrm>
                  <a:off x="7123125" y="2812725"/>
                  <a:ext cx="14100" cy="1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88" extrusionOk="0">
                      <a:moveTo>
                        <a:pt x="281" y="1"/>
                      </a:moveTo>
                      <a:cubicBezTo>
                        <a:pt x="142" y="1"/>
                        <a:pt x="1" y="107"/>
                        <a:pt x="40" y="282"/>
                      </a:cubicBezTo>
                      <a:cubicBezTo>
                        <a:pt x="68" y="424"/>
                        <a:pt x="175" y="488"/>
                        <a:pt x="281" y="488"/>
                      </a:cubicBezTo>
                      <a:cubicBezTo>
                        <a:pt x="424" y="488"/>
                        <a:pt x="564" y="373"/>
                        <a:pt x="507" y="182"/>
                      </a:cubicBezTo>
                      <a:cubicBezTo>
                        <a:pt x="479" y="56"/>
                        <a:pt x="380" y="1"/>
                        <a:pt x="28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6" name="Google Shape;21356;p61"/>
                <p:cNvSpPr/>
                <p:nvPr/>
              </p:nvSpPr>
              <p:spPr>
                <a:xfrm>
                  <a:off x="7121600" y="2678825"/>
                  <a:ext cx="125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501" extrusionOk="0">
                      <a:moveTo>
                        <a:pt x="234" y="0"/>
                      </a:moveTo>
                      <a:cubicBezTo>
                        <a:pt x="101" y="34"/>
                        <a:pt x="1" y="134"/>
                        <a:pt x="1" y="267"/>
                      </a:cubicBezTo>
                      <a:cubicBezTo>
                        <a:pt x="34" y="401"/>
                        <a:pt x="134" y="501"/>
                        <a:pt x="267" y="501"/>
                      </a:cubicBezTo>
                      <a:cubicBezTo>
                        <a:pt x="401" y="467"/>
                        <a:pt x="501" y="367"/>
                        <a:pt x="501" y="234"/>
                      </a:cubicBezTo>
                      <a:cubicBezTo>
                        <a:pt x="468" y="101"/>
                        <a:pt x="367" y="0"/>
                        <a:pt x="23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7" name="Google Shape;21357;p61"/>
                <p:cNvSpPr/>
                <p:nvPr/>
              </p:nvSpPr>
              <p:spPr>
                <a:xfrm>
                  <a:off x="7113475" y="2652975"/>
                  <a:ext cx="12325" cy="1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" h="410" extrusionOk="0">
                      <a:moveTo>
                        <a:pt x="367" y="0"/>
                      </a:moveTo>
                      <a:cubicBezTo>
                        <a:pt x="220" y="0"/>
                        <a:pt x="1" y="410"/>
                        <a:pt x="200" y="410"/>
                      </a:cubicBezTo>
                      <a:cubicBezTo>
                        <a:pt x="216" y="410"/>
                        <a:pt x="236" y="407"/>
                        <a:pt x="259" y="401"/>
                      </a:cubicBezTo>
                      <a:cubicBezTo>
                        <a:pt x="392" y="367"/>
                        <a:pt x="492" y="234"/>
                        <a:pt x="459" y="100"/>
                      </a:cubicBezTo>
                      <a:cubicBezTo>
                        <a:pt x="439" y="29"/>
                        <a:pt x="406" y="0"/>
                        <a:pt x="36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8" name="Google Shape;21358;p61"/>
                <p:cNvSpPr/>
                <p:nvPr/>
              </p:nvSpPr>
              <p:spPr>
                <a:xfrm>
                  <a:off x="7058525" y="2566275"/>
                  <a:ext cx="9725" cy="1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431" extrusionOk="0">
                      <a:moveTo>
                        <a:pt x="231" y="0"/>
                      </a:moveTo>
                      <a:cubicBezTo>
                        <a:pt x="93" y="0"/>
                        <a:pt x="0" y="431"/>
                        <a:pt x="164" y="431"/>
                      </a:cubicBezTo>
                      <a:cubicBezTo>
                        <a:pt x="189" y="431"/>
                        <a:pt x="219" y="421"/>
                        <a:pt x="255" y="400"/>
                      </a:cubicBezTo>
                      <a:cubicBezTo>
                        <a:pt x="355" y="333"/>
                        <a:pt x="389" y="199"/>
                        <a:pt x="322" y="66"/>
                      </a:cubicBezTo>
                      <a:cubicBezTo>
                        <a:pt x="291" y="19"/>
                        <a:pt x="260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9" name="Google Shape;21359;p61"/>
                <p:cNvSpPr/>
                <p:nvPr/>
              </p:nvSpPr>
              <p:spPr>
                <a:xfrm>
                  <a:off x="7048225" y="2686300"/>
                  <a:ext cx="13150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503" extrusionOk="0">
                      <a:moveTo>
                        <a:pt x="257" y="0"/>
                      </a:moveTo>
                      <a:cubicBezTo>
                        <a:pt x="250" y="0"/>
                        <a:pt x="242" y="1"/>
                        <a:pt x="234" y="2"/>
                      </a:cubicBezTo>
                      <a:cubicBezTo>
                        <a:pt x="100" y="35"/>
                        <a:pt x="0" y="135"/>
                        <a:pt x="0" y="269"/>
                      </a:cubicBezTo>
                      <a:cubicBezTo>
                        <a:pt x="0" y="402"/>
                        <a:pt x="100" y="502"/>
                        <a:pt x="267" y="502"/>
                      </a:cubicBezTo>
                      <a:cubicBezTo>
                        <a:pt x="526" y="502"/>
                        <a:pt x="502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0" name="Google Shape;21360;p61"/>
                <p:cNvSpPr/>
                <p:nvPr/>
              </p:nvSpPr>
              <p:spPr>
                <a:xfrm>
                  <a:off x="7078650" y="2708700"/>
                  <a:ext cx="16300" cy="1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507" extrusionOk="0">
                      <a:moveTo>
                        <a:pt x="385" y="0"/>
                      </a:moveTo>
                      <a:cubicBezTo>
                        <a:pt x="168" y="0"/>
                        <a:pt x="0" y="306"/>
                        <a:pt x="251" y="473"/>
                      </a:cubicBezTo>
                      <a:cubicBezTo>
                        <a:pt x="284" y="496"/>
                        <a:pt x="325" y="507"/>
                        <a:pt x="367" y="507"/>
                      </a:cubicBezTo>
                      <a:cubicBezTo>
                        <a:pt x="451" y="507"/>
                        <a:pt x="540" y="462"/>
                        <a:pt x="584" y="373"/>
                      </a:cubicBezTo>
                      <a:cubicBezTo>
                        <a:pt x="651" y="273"/>
                        <a:pt x="618" y="106"/>
                        <a:pt x="518" y="40"/>
                      </a:cubicBezTo>
                      <a:cubicBezTo>
                        <a:pt x="473" y="12"/>
                        <a:pt x="428" y="0"/>
                        <a:pt x="38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1" name="Google Shape;21361;p61"/>
                <p:cNvSpPr/>
                <p:nvPr/>
              </p:nvSpPr>
              <p:spPr>
                <a:xfrm>
                  <a:off x="7086800" y="2583725"/>
                  <a:ext cx="13150" cy="1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471" extrusionOk="0">
                      <a:moveTo>
                        <a:pt x="265" y="0"/>
                      </a:moveTo>
                      <a:cubicBezTo>
                        <a:pt x="0" y="0"/>
                        <a:pt x="0" y="470"/>
                        <a:pt x="265" y="470"/>
                      </a:cubicBezTo>
                      <a:cubicBezTo>
                        <a:pt x="274" y="470"/>
                        <a:pt x="283" y="470"/>
                        <a:pt x="292" y="469"/>
                      </a:cubicBezTo>
                      <a:cubicBezTo>
                        <a:pt x="425" y="469"/>
                        <a:pt x="525" y="369"/>
                        <a:pt x="525" y="235"/>
                      </a:cubicBezTo>
                      <a:cubicBezTo>
                        <a:pt x="492" y="102"/>
                        <a:pt x="392" y="2"/>
                        <a:pt x="292" y="2"/>
                      </a:cubicBezTo>
                      <a:cubicBezTo>
                        <a:pt x="283" y="1"/>
                        <a:pt x="274" y="0"/>
                        <a:pt x="26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2" name="Google Shape;21362;p61"/>
                <p:cNvSpPr/>
                <p:nvPr/>
              </p:nvSpPr>
              <p:spPr>
                <a:xfrm>
                  <a:off x="6933275" y="2550250"/>
                  <a:ext cx="14875" cy="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346" extrusionOk="0">
                      <a:moveTo>
                        <a:pt x="276" y="0"/>
                      </a:moveTo>
                      <a:cubicBezTo>
                        <a:pt x="162" y="0"/>
                        <a:pt x="57" y="91"/>
                        <a:pt x="28" y="207"/>
                      </a:cubicBezTo>
                      <a:cubicBezTo>
                        <a:pt x="1" y="307"/>
                        <a:pt x="38" y="345"/>
                        <a:pt x="100" y="345"/>
                      </a:cubicBezTo>
                      <a:cubicBezTo>
                        <a:pt x="263" y="345"/>
                        <a:pt x="595" y="79"/>
                        <a:pt x="328" y="6"/>
                      </a:cubicBezTo>
                      <a:cubicBezTo>
                        <a:pt x="311" y="2"/>
                        <a:pt x="293" y="0"/>
                        <a:pt x="27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3" name="Google Shape;21363;p61"/>
                <p:cNvSpPr/>
                <p:nvPr/>
              </p:nvSpPr>
              <p:spPr>
                <a:xfrm>
                  <a:off x="6983175" y="2637850"/>
                  <a:ext cx="15650" cy="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499" extrusionOk="0">
                      <a:moveTo>
                        <a:pt x="268" y="1"/>
                      </a:moveTo>
                      <a:cubicBezTo>
                        <a:pt x="226" y="1"/>
                        <a:pt x="181" y="12"/>
                        <a:pt x="134" y="38"/>
                      </a:cubicBezTo>
                      <a:cubicBezTo>
                        <a:pt x="34" y="105"/>
                        <a:pt x="0" y="272"/>
                        <a:pt x="67" y="372"/>
                      </a:cubicBezTo>
                      <a:cubicBezTo>
                        <a:pt x="115" y="444"/>
                        <a:pt x="198" y="499"/>
                        <a:pt x="290" y="499"/>
                      </a:cubicBezTo>
                      <a:cubicBezTo>
                        <a:pt x="326" y="499"/>
                        <a:pt x="363" y="491"/>
                        <a:pt x="401" y="472"/>
                      </a:cubicBezTo>
                      <a:cubicBezTo>
                        <a:pt x="626" y="331"/>
                        <a:pt x="495" y="1"/>
                        <a:pt x="26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4" name="Google Shape;21364;p61"/>
                <p:cNvSpPr/>
                <p:nvPr/>
              </p:nvSpPr>
              <p:spPr>
                <a:xfrm>
                  <a:off x="7041550" y="2545400"/>
                  <a:ext cx="13350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501" extrusionOk="0">
                      <a:moveTo>
                        <a:pt x="270" y="0"/>
                      </a:moveTo>
                      <a:cubicBezTo>
                        <a:pt x="186" y="0"/>
                        <a:pt x="111" y="45"/>
                        <a:pt x="67" y="134"/>
                      </a:cubicBezTo>
                      <a:cubicBezTo>
                        <a:pt x="0" y="234"/>
                        <a:pt x="34" y="401"/>
                        <a:pt x="134" y="467"/>
                      </a:cubicBezTo>
                      <a:cubicBezTo>
                        <a:pt x="178" y="490"/>
                        <a:pt x="223" y="501"/>
                        <a:pt x="265" y="501"/>
                      </a:cubicBezTo>
                      <a:cubicBezTo>
                        <a:pt x="349" y="501"/>
                        <a:pt x="423" y="456"/>
                        <a:pt x="467" y="367"/>
                      </a:cubicBezTo>
                      <a:cubicBezTo>
                        <a:pt x="534" y="267"/>
                        <a:pt x="501" y="100"/>
                        <a:pt x="401" y="34"/>
                      </a:cubicBezTo>
                      <a:cubicBezTo>
                        <a:pt x="356" y="11"/>
                        <a:pt x="312" y="0"/>
                        <a:pt x="27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5" name="Google Shape;21365;p61"/>
                <p:cNvSpPr/>
                <p:nvPr/>
              </p:nvSpPr>
              <p:spPr>
                <a:xfrm>
                  <a:off x="6938675" y="2419375"/>
                  <a:ext cx="15325" cy="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499" extrusionOk="0">
                      <a:moveTo>
                        <a:pt x="352" y="0"/>
                      </a:moveTo>
                      <a:cubicBezTo>
                        <a:pt x="171" y="0"/>
                        <a:pt x="1" y="211"/>
                        <a:pt x="146" y="405"/>
                      </a:cubicBezTo>
                      <a:cubicBezTo>
                        <a:pt x="204" y="463"/>
                        <a:pt x="273" y="498"/>
                        <a:pt x="341" y="498"/>
                      </a:cubicBezTo>
                      <a:cubicBezTo>
                        <a:pt x="390" y="498"/>
                        <a:pt x="437" y="480"/>
                        <a:pt x="479" y="438"/>
                      </a:cubicBezTo>
                      <a:cubicBezTo>
                        <a:pt x="613" y="338"/>
                        <a:pt x="613" y="205"/>
                        <a:pt x="546" y="104"/>
                      </a:cubicBezTo>
                      <a:cubicBezTo>
                        <a:pt x="491" y="31"/>
                        <a:pt x="421" y="0"/>
                        <a:pt x="35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6" name="Google Shape;21366;p61"/>
                <p:cNvSpPr/>
                <p:nvPr/>
              </p:nvSpPr>
              <p:spPr>
                <a:xfrm>
                  <a:off x="6865225" y="2438500"/>
                  <a:ext cx="14550" cy="1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" h="480" extrusionOk="0">
                      <a:moveTo>
                        <a:pt x="334" y="0"/>
                      </a:moveTo>
                      <a:cubicBezTo>
                        <a:pt x="317" y="0"/>
                        <a:pt x="299" y="2"/>
                        <a:pt x="282" y="7"/>
                      </a:cubicBezTo>
                      <a:cubicBezTo>
                        <a:pt x="0" y="38"/>
                        <a:pt x="41" y="480"/>
                        <a:pt x="295" y="480"/>
                      </a:cubicBezTo>
                      <a:cubicBezTo>
                        <a:pt x="312" y="480"/>
                        <a:pt x="330" y="478"/>
                        <a:pt x="348" y="474"/>
                      </a:cubicBezTo>
                      <a:cubicBezTo>
                        <a:pt x="482" y="474"/>
                        <a:pt x="582" y="340"/>
                        <a:pt x="582" y="207"/>
                      </a:cubicBezTo>
                      <a:cubicBezTo>
                        <a:pt x="553" y="91"/>
                        <a:pt x="449" y="0"/>
                        <a:pt x="33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7" name="Google Shape;21367;p61"/>
                <p:cNvSpPr/>
                <p:nvPr/>
              </p:nvSpPr>
              <p:spPr>
                <a:xfrm>
                  <a:off x="6911850" y="2451200"/>
                  <a:ext cx="16300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508" extrusionOk="0">
                      <a:moveTo>
                        <a:pt x="359" y="0"/>
                      </a:moveTo>
                      <a:cubicBezTo>
                        <a:pt x="108" y="0"/>
                        <a:pt x="0" y="413"/>
                        <a:pt x="318" y="499"/>
                      </a:cubicBezTo>
                      <a:cubicBezTo>
                        <a:pt x="336" y="505"/>
                        <a:pt x="355" y="508"/>
                        <a:pt x="374" y="508"/>
                      </a:cubicBezTo>
                      <a:cubicBezTo>
                        <a:pt x="463" y="508"/>
                        <a:pt x="563" y="448"/>
                        <a:pt x="618" y="366"/>
                      </a:cubicBezTo>
                      <a:cubicBezTo>
                        <a:pt x="652" y="232"/>
                        <a:pt x="618" y="99"/>
                        <a:pt x="485" y="32"/>
                      </a:cubicBezTo>
                      <a:cubicBezTo>
                        <a:pt x="440" y="10"/>
                        <a:pt x="398" y="0"/>
                        <a:pt x="35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8" name="Google Shape;21368;p61"/>
                <p:cNvSpPr/>
                <p:nvPr/>
              </p:nvSpPr>
              <p:spPr>
                <a:xfrm>
                  <a:off x="6966600" y="2335700"/>
                  <a:ext cx="11600" cy="1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" h="414" extrusionOk="0">
                      <a:moveTo>
                        <a:pt x="190" y="0"/>
                      </a:moveTo>
                      <a:cubicBezTo>
                        <a:pt x="1" y="0"/>
                        <a:pt x="165" y="413"/>
                        <a:pt x="302" y="413"/>
                      </a:cubicBezTo>
                      <a:cubicBezTo>
                        <a:pt x="337" y="413"/>
                        <a:pt x="371" y="385"/>
                        <a:pt x="396" y="316"/>
                      </a:cubicBezTo>
                      <a:cubicBezTo>
                        <a:pt x="463" y="182"/>
                        <a:pt x="396" y="49"/>
                        <a:pt x="263" y="16"/>
                      </a:cubicBezTo>
                      <a:cubicBezTo>
                        <a:pt x="234" y="5"/>
                        <a:pt x="210" y="0"/>
                        <a:pt x="19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9" name="Google Shape;21369;p61"/>
                <p:cNvSpPr/>
                <p:nvPr/>
              </p:nvSpPr>
              <p:spPr>
                <a:xfrm>
                  <a:off x="6884225" y="2308250"/>
                  <a:ext cx="14750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74" extrusionOk="0">
                      <a:moveTo>
                        <a:pt x="262" y="1"/>
                      </a:moveTo>
                      <a:cubicBezTo>
                        <a:pt x="165" y="1"/>
                        <a:pt x="81" y="44"/>
                        <a:pt x="55" y="146"/>
                      </a:cubicBezTo>
                      <a:cubicBezTo>
                        <a:pt x="1" y="310"/>
                        <a:pt x="124" y="473"/>
                        <a:pt x="280" y="473"/>
                      </a:cubicBezTo>
                      <a:cubicBezTo>
                        <a:pt x="316" y="473"/>
                        <a:pt x="352" y="465"/>
                        <a:pt x="389" y="447"/>
                      </a:cubicBezTo>
                      <a:cubicBezTo>
                        <a:pt x="589" y="346"/>
                        <a:pt x="556" y="80"/>
                        <a:pt x="356" y="13"/>
                      </a:cubicBezTo>
                      <a:cubicBezTo>
                        <a:pt x="324" y="5"/>
                        <a:pt x="293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0" name="Google Shape;21370;p61"/>
                <p:cNvSpPr/>
                <p:nvPr/>
              </p:nvSpPr>
              <p:spPr>
                <a:xfrm>
                  <a:off x="6868925" y="2327725"/>
                  <a:ext cx="13950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8" h="484" extrusionOk="0">
                      <a:moveTo>
                        <a:pt x="275" y="0"/>
                      </a:moveTo>
                      <a:cubicBezTo>
                        <a:pt x="194" y="0"/>
                        <a:pt x="113" y="43"/>
                        <a:pt x="67" y="135"/>
                      </a:cubicBezTo>
                      <a:cubicBezTo>
                        <a:pt x="0" y="235"/>
                        <a:pt x="67" y="401"/>
                        <a:pt x="167" y="468"/>
                      </a:cubicBezTo>
                      <a:cubicBezTo>
                        <a:pt x="198" y="478"/>
                        <a:pt x="228" y="483"/>
                        <a:pt x="258" y="483"/>
                      </a:cubicBezTo>
                      <a:cubicBezTo>
                        <a:pt x="422" y="483"/>
                        <a:pt x="557" y="337"/>
                        <a:pt x="501" y="168"/>
                      </a:cubicBezTo>
                      <a:cubicBezTo>
                        <a:pt x="465" y="60"/>
                        <a:pt x="370" y="0"/>
                        <a:pt x="27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1" name="Google Shape;21371;p61"/>
                <p:cNvSpPr/>
                <p:nvPr/>
              </p:nvSpPr>
              <p:spPr>
                <a:xfrm>
                  <a:off x="6895750" y="2263300"/>
                  <a:ext cx="11550" cy="1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" h="410" extrusionOk="0">
                      <a:moveTo>
                        <a:pt x="202" y="1"/>
                      </a:moveTo>
                      <a:cubicBezTo>
                        <a:pt x="0" y="1"/>
                        <a:pt x="201" y="410"/>
                        <a:pt x="340" y="410"/>
                      </a:cubicBezTo>
                      <a:cubicBezTo>
                        <a:pt x="377" y="410"/>
                        <a:pt x="409" y="382"/>
                        <a:pt x="428" y="310"/>
                      </a:cubicBezTo>
                      <a:cubicBezTo>
                        <a:pt x="462" y="176"/>
                        <a:pt x="395" y="43"/>
                        <a:pt x="262" y="10"/>
                      </a:cubicBezTo>
                      <a:cubicBezTo>
                        <a:pt x="239" y="3"/>
                        <a:pt x="219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2" name="Google Shape;21372;p61"/>
                <p:cNvSpPr/>
                <p:nvPr/>
              </p:nvSpPr>
              <p:spPr>
                <a:xfrm>
                  <a:off x="6772125" y="2166675"/>
                  <a:ext cx="16775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" h="514" extrusionOk="0">
                      <a:moveTo>
                        <a:pt x="376" y="1"/>
                      </a:moveTo>
                      <a:cubicBezTo>
                        <a:pt x="176" y="1"/>
                        <a:pt x="1" y="282"/>
                        <a:pt x="236" y="439"/>
                      </a:cubicBezTo>
                      <a:cubicBezTo>
                        <a:pt x="286" y="489"/>
                        <a:pt x="345" y="514"/>
                        <a:pt x="403" y="514"/>
                      </a:cubicBezTo>
                      <a:cubicBezTo>
                        <a:pt x="462" y="514"/>
                        <a:pt x="520" y="489"/>
                        <a:pt x="570" y="439"/>
                      </a:cubicBezTo>
                      <a:cubicBezTo>
                        <a:pt x="670" y="339"/>
                        <a:pt x="637" y="172"/>
                        <a:pt x="537" y="72"/>
                      </a:cubicBezTo>
                      <a:cubicBezTo>
                        <a:pt x="487" y="22"/>
                        <a:pt x="430" y="1"/>
                        <a:pt x="37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3" name="Google Shape;21373;p61"/>
                <p:cNvSpPr/>
                <p:nvPr/>
              </p:nvSpPr>
              <p:spPr>
                <a:xfrm>
                  <a:off x="6738000" y="2180425"/>
                  <a:ext cx="13350" cy="1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96" extrusionOk="0">
                      <a:moveTo>
                        <a:pt x="287" y="1"/>
                      </a:moveTo>
                      <a:cubicBezTo>
                        <a:pt x="259" y="1"/>
                        <a:pt x="230" y="8"/>
                        <a:pt x="200" y="22"/>
                      </a:cubicBezTo>
                      <a:cubicBezTo>
                        <a:pt x="67" y="56"/>
                        <a:pt x="0" y="189"/>
                        <a:pt x="34" y="322"/>
                      </a:cubicBezTo>
                      <a:cubicBezTo>
                        <a:pt x="62" y="409"/>
                        <a:pt x="166" y="496"/>
                        <a:pt x="280" y="496"/>
                      </a:cubicBezTo>
                      <a:cubicBezTo>
                        <a:pt x="298" y="496"/>
                        <a:pt x="316" y="494"/>
                        <a:pt x="334" y="489"/>
                      </a:cubicBezTo>
                      <a:cubicBezTo>
                        <a:pt x="467" y="423"/>
                        <a:pt x="534" y="289"/>
                        <a:pt x="501" y="189"/>
                      </a:cubicBezTo>
                      <a:cubicBezTo>
                        <a:pt x="475" y="85"/>
                        <a:pt x="388" y="1"/>
                        <a:pt x="28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4" name="Google Shape;21374;p61"/>
                <p:cNvSpPr/>
                <p:nvPr/>
              </p:nvSpPr>
              <p:spPr>
                <a:xfrm>
                  <a:off x="6841400" y="2189325"/>
                  <a:ext cx="13100" cy="1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" h="507" extrusionOk="0">
                      <a:moveTo>
                        <a:pt x="240" y="0"/>
                      </a:moveTo>
                      <a:cubicBezTo>
                        <a:pt x="128" y="0"/>
                        <a:pt x="15" y="71"/>
                        <a:pt x="1" y="233"/>
                      </a:cubicBezTo>
                      <a:cubicBezTo>
                        <a:pt x="1" y="367"/>
                        <a:pt x="67" y="467"/>
                        <a:pt x="201" y="500"/>
                      </a:cubicBezTo>
                      <a:cubicBezTo>
                        <a:pt x="218" y="505"/>
                        <a:pt x="236" y="507"/>
                        <a:pt x="253" y="507"/>
                      </a:cubicBezTo>
                      <a:cubicBezTo>
                        <a:pt x="367" y="507"/>
                        <a:pt x="468" y="416"/>
                        <a:pt x="468" y="300"/>
                      </a:cubicBezTo>
                      <a:cubicBezTo>
                        <a:pt x="523" y="114"/>
                        <a:pt x="382" y="0"/>
                        <a:pt x="24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5" name="Google Shape;21375;p61"/>
                <p:cNvSpPr/>
                <p:nvPr/>
              </p:nvSpPr>
              <p:spPr>
                <a:xfrm>
                  <a:off x="6831650" y="2120775"/>
                  <a:ext cx="13950" cy="1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8" h="476" extrusionOk="0">
                      <a:moveTo>
                        <a:pt x="309" y="0"/>
                      </a:moveTo>
                      <a:cubicBezTo>
                        <a:pt x="292" y="0"/>
                        <a:pt x="275" y="2"/>
                        <a:pt x="257" y="7"/>
                      </a:cubicBezTo>
                      <a:cubicBezTo>
                        <a:pt x="0" y="71"/>
                        <a:pt x="52" y="475"/>
                        <a:pt x="325" y="475"/>
                      </a:cubicBezTo>
                      <a:cubicBezTo>
                        <a:pt x="335" y="475"/>
                        <a:pt x="346" y="475"/>
                        <a:pt x="357" y="474"/>
                      </a:cubicBezTo>
                      <a:cubicBezTo>
                        <a:pt x="491" y="474"/>
                        <a:pt x="557" y="340"/>
                        <a:pt x="557" y="207"/>
                      </a:cubicBezTo>
                      <a:cubicBezTo>
                        <a:pt x="528" y="91"/>
                        <a:pt x="424" y="0"/>
                        <a:pt x="30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6" name="Google Shape;21376;p61"/>
                <p:cNvSpPr/>
                <p:nvPr/>
              </p:nvSpPr>
              <p:spPr>
                <a:xfrm>
                  <a:off x="6687550" y="2129275"/>
                  <a:ext cx="13350" cy="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68" extrusionOk="0">
                      <a:moveTo>
                        <a:pt x="284" y="0"/>
                      </a:moveTo>
                      <a:cubicBezTo>
                        <a:pt x="117" y="0"/>
                        <a:pt x="17" y="134"/>
                        <a:pt x="17" y="267"/>
                      </a:cubicBezTo>
                      <a:cubicBezTo>
                        <a:pt x="0" y="400"/>
                        <a:pt x="134" y="467"/>
                        <a:pt x="267" y="467"/>
                      </a:cubicBezTo>
                      <a:cubicBezTo>
                        <a:pt x="400" y="467"/>
                        <a:pt x="534" y="400"/>
                        <a:pt x="517" y="267"/>
                      </a:cubicBezTo>
                      <a:cubicBezTo>
                        <a:pt x="517" y="134"/>
                        <a:pt x="384" y="0"/>
                        <a:pt x="28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7" name="Google Shape;21377;p61"/>
                <p:cNvSpPr/>
                <p:nvPr/>
              </p:nvSpPr>
              <p:spPr>
                <a:xfrm>
                  <a:off x="6703800" y="2114875"/>
                  <a:ext cx="13375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5" extrusionOk="0">
                      <a:moveTo>
                        <a:pt x="284" y="1"/>
                      </a:moveTo>
                      <a:cubicBezTo>
                        <a:pt x="217" y="1"/>
                        <a:pt x="151" y="26"/>
                        <a:pt x="101" y="76"/>
                      </a:cubicBezTo>
                      <a:cubicBezTo>
                        <a:pt x="1" y="142"/>
                        <a:pt x="1" y="309"/>
                        <a:pt x="101" y="409"/>
                      </a:cubicBezTo>
                      <a:cubicBezTo>
                        <a:pt x="151" y="459"/>
                        <a:pt x="217" y="484"/>
                        <a:pt x="284" y="484"/>
                      </a:cubicBezTo>
                      <a:cubicBezTo>
                        <a:pt x="351" y="484"/>
                        <a:pt x="418" y="459"/>
                        <a:pt x="468" y="409"/>
                      </a:cubicBezTo>
                      <a:cubicBezTo>
                        <a:pt x="534" y="309"/>
                        <a:pt x="534" y="142"/>
                        <a:pt x="468" y="76"/>
                      </a:cubicBezTo>
                      <a:cubicBezTo>
                        <a:pt x="418" y="26"/>
                        <a:pt x="351" y="1"/>
                        <a:pt x="28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8" name="Google Shape;21378;p61"/>
                <p:cNvSpPr/>
                <p:nvPr/>
              </p:nvSpPr>
              <p:spPr>
                <a:xfrm>
                  <a:off x="6727150" y="2040500"/>
                  <a:ext cx="14600" cy="1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525" extrusionOk="0">
                      <a:moveTo>
                        <a:pt x="252" y="0"/>
                      </a:moveTo>
                      <a:cubicBezTo>
                        <a:pt x="153" y="0"/>
                        <a:pt x="59" y="55"/>
                        <a:pt x="34" y="182"/>
                      </a:cubicBezTo>
                      <a:cubicBezTo>
                        <a:pt x="1" y="315"/>
                        <a:pt x="67" y="449"/>
                        <a:pt x="201" y="516"/>
                      </a:cubicBezTo>
                      <a:cubicBezTo>
                        <a:pt x="218" y="521"/>
                        <a:pt x="236" y="524"/>
                        <a:pt x="255" y="524"/>
                      </a:cubicBezTo>
                      <a:cubicBezTo>
                        <a:pt x="344" y="524"/>
                        <a:pt x="440" y="459"/>
                        <a:pt x="468" y="349"/>
                      </a:cubicBezTo>
                      <a:lnTo>
                        <a:pt x="501" y="349"/>
                      </a:lnTo>
                      <a:cubicBezTo>
                        <a:pt x="583" y="143"/>
                        <a:pt x="411" y="0"/>
                        <a:pt x="25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9" name="Google Shape;21379;p61"/>
                <p:cNvSpPr/>
                <p:nvPr/>
              </p:nvSpPr>
              <p:spPr>
                <a:xfrm>
                  <a:off x="6768575" y="3719775"/>
                  <a:ext cx="15300" cy="1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" h="498" extrusionOk="0">
                      <a:moveTo>
                        <a:pt x="339" y="1"/>
                      </a:moveTo>
                      <a:cubicBezTo>
                        <a:pt x="262" y="1"/>
                        <a:pt x="185" y="45"/>
                        <a:pt x="145" y="126"/>
                      </a:cubicBezTo>
                      <a:cubicBezTo>
                        <a:pt x="1" y="294"/>
                        <a:pt x="169" y="497"/>
                        <a:pt x="349" y="497"/>
                      </a:cubicBezTo>
                      <a:cubicBezTo>
                        <a:pt x="418" y="497"/>
                        <a:pt x="489" y="467"/>
                        <a:pt x="545" y="393"/>
                      </a:cubicBezTo>
                      <a:cubicBezTo>
                        <a:pt x="612" y="293"/>
                        <a:pt x="579" y="126"/>
                        <a:pt x="478" y="59"/>
                      </a:cubicBezTo>
                      <a:cubicBezTo>
                        <a:pt x="439" y="20"/>
                        <a:pt x="389" y="1"/>
                        <a:pt x="33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0" name="Google Shape;21380;p61"/>
                <p:cNvSpPr/>
                <p:nvPr/>
              </p:nvSpPr>
              <p:spPr>
                <a:xfrm>
                  <a:off x="6776400" y="3674425"/>
                  <a:ext cx="1250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409" extrusionOk="0">
                      <a:moveTo>
                        <a:pt x="222" y="1"/>
                      </a:moveTo>
                      <a:cubicBezTo>
                        <a:pt x="1" y="1"/>
                        <a:pt x="241" y="408"/>
                        <a:pt x="383" y="408"/>
                      </a:cubicBezTo>
                      <a:cubicBezTo>
                        <a:pt x="421" y="408"/>
                        <a:pt x="452" y="379"/>
                        <a:pt x="466" y="305"/>
                      </a:cubicBezTo>
                      <a:cubicBezTo>
                        <a:pt x="499" y="172"/>
                        <a:pt x="399" y="38"/>
                        <a:pt x="266" y="5"/>
                      </a:cubicBezTo>
                      <a:cubicBezTo>
                        <a:pt x="249" y="2"/>
                        <a:pt x="235" y="1"/>
                        <a:pt x="22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1" name="Google Shape;21381;p61"/>
                <p:cNvSpPr/>
                <p:nvPr/>
              </p:nvSpPr>
              <p:spPr>
                <a:xfrm>
                  <a:off x="6855025" y="3571425"/>
                  <a:ext cx="15600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" h="500" extrusionOk="0">
                      <a:moveTo>
                        <a:pt x="353" y="1"/>
                      </a:moveTo>
                      <a:cubicBezTo>
                        <a:pt x="161" y="1"/>
                        <a:pt x="0" y="294"/>
                        <a:pt x="189" y="456"/>
                      </a:cubicBezTo>
                      <a:cubicBezTo>
                        <a:pt x="245" y="483"/>
                        <a:pt x="300" y="500"/>
                        <a:pt x="353" y="500"/>
                      </a:cubicBezTo>
                      <a:cubicBezTo>
                        <a:pt x="428" y="500"/>
                        <a:pt x="498" y="467"/>
                        <a:pt x="556" y="389"/>
                      </a:cubicBezTo>
                      <a:cubicBezTo>
                        <a:pt x="623" y="289"/>
                        <a:pt x="590" y="155"/>
                        <a:pt x="490" y="55"/>
                      </a:cubicBezTo>
                      <a:cubicBezTo>
                        <a:pt x="445" y="17"/>
                        <a:pt x="398" y="1"/>
                        <a:pt x="35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2" name="Google Shape;21382;p61"/>
                <p:cNvSpPr/>
                <p:nvPr/>
              </p:nvSpPr>
              <p:spPr>
                <a:xfrm>
                  <a:off x="6803050" y="3645325"/>
                  <a:ext cx="14200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82" extrusionOk="0">
                      <a:moveTo>
                        <a:pt x="310" y="0"/>
                      </a:moveTo>
                      <a:cubicBezTo>
                        <a:pt x="228" y="0"/>
                        <a:pt x="143" y="37"/>
                        <a:pt x="100" y="102"/>
                      </a:cubicBezTo>
                      <a:cubicBezTo>
                        <a:pt x="0" y="202"/>
                        <a:pt x="33" y="368"/>
                        <a:pt x="134" y="435"/>
                      </a:cubicBezTo>
                      <a:cubicBezTo>
                        <a:pt x="179" y="465"/>
                        <a:pt x="237" y="482"/>
                        <a:pt x="294" y="482"/>
                      </a:cubicBezTo>
                      <a:cubicBezTo>
                        <a:pt x="363" y="482"/>
                        <a:pt x="430" y="457"/>
                        <a:pt x="467" y="402"/>
                      </a:cubicBezTo>
                      <a:cubicBezTo>
                        <a:pt x="567" y="268"/>
                        <a:pt x="534" y="135"/>
                        <a:pt x="434" y="35"/>
                      </a:cubicBezTo>
                      <a:cubicBezTo>
                        <a:pt x="398" y="11"/>
                        <a:pt x="354" y="0"/>
                        <a:pt x="31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3" name="Google Shape;21383;p61"/>
                <p:cNvSpPr/>
                <p:nvPr/>
              </p:nvSpPr>
              <p:spPr>
                <a:xfrm>
                  <a:off x="6660575" y="3707275"/>
                  <a:ext cx="18075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" h="485" extrusionOk="0">
                      <a:moveTo>
                        <a:pt x="374" y="0"/>
                      </a:moveTo>
                      <a:cubicBezTo>
                        <a:pt x="339" y="0"/>
                        <a:pt x="301" y="8"/>
                        <a:pt x="262" y="25"/>
                      </a:cubicBezTo>
                      <a:cubicBezTo>
                        <a:pt x="1" y="141"/>
                        <a:pt x="118" y="484"/>
                        <a:pt x="350" y="484"/>
                      </a:cubicBezTo>
                      <a:cubicBezTo>
                        <a:pt x="385" y="484"/>
                        <a:pt x="423" y="476"/>
                        <a:pt x="462" y="459"/>
                      </a:cubicBezTo>
                      <a:cubicBezTo>
                        <a:pt x="723" y="343"/>
                        <a:pt x="606" y="0"/>
                        <a:pt x="37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4" name="Google Shape;21384;p61"/>
                <p:cNvSpPr/>
                <p:nvPr/>
              </p:nvSpPr>
              <p:spPr>
                <a:xfrm>
                  <a:off x="6675450" y="3585100"/>
                  <a:ext cx="13000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" h="483" extrusionOk="0">
                      <a:moveTo>
                        <a:pt x="241" y="1"/>
                      </a:moveTo>
                      <a:cubicBezTo>
                        <a:pt x="135" y="1"/>
                        <a:pt x="30" y="64"/>
                        <a:pt x="0" y="209"/>
                      </a:cubicBezTo>
                      <a:cubicBezTo>
                        <a:pt x="0" y="342"/>
                        <a:pt x="67" y="442"/>
                        <a:pt x="201" y="476"/>
                      </a:cubicBezTo>
                      <a:cubicBezTo>
                        <a:pt x="218" y="480"/>
                        <a:pt x="236" y="482"/>
                        <a:pt x="253" y="482"/>
                      </a:cubicBezTo>
                      <a:cubicBezTo>
                        <a:pt x="367" y="482"/>
                        <a:pt x="472" y="392"/>
                        <a:pt x="501" y="276"/>
                      </a:cubicBezTo>
                      <a:cubicBezTo>
                        <a:pt x="520" y="106"/>
                        <a:pt x="379" y="1"/>
                        <a:pt x="24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5" name="Google Shape;21385;p61"/>
                <p:cNvSpPr/>
                <p:nvPr/>
              </p:nvSpPr>
              <p:spPr>
                <a:xfrm>
                  <a:off x="6732400" y="3611550"/>
                  <a:ext cx="14950" cy="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" h="327" extrusionOk="0">
                      <a:moveTo>
                        <a:pt x="483" y="1"/>
                      </a:moveTo>
                      <a:cubicBezTo>
                        <a:pt x="316" y="1"/>
                        <a:pt x="1" y="225"/>
                        <a:pt x="258" y="318"/>
                      </a:cubicBezTo>
                      <a:cubicBezTo>
                        <a:pt x="280" y="324"/>
                        <a:pt x="303" y="327"/>
                        <a:pt x="326" y="327"/>
                      </a:cubicBezTo>
                      <a:cubicBezTo>
                        <a:pt x="434" y="327"/>
                        <a:pt x="530" y="262"/>
                        <a:pt x="558" y="152"/>
                      </a:cubicBezTo>
                      <a:cubicBezTo>
                        <a:pt x="598" y="42"/>
                        <a:pt x="554" y="1"/>
                        <a:pt x="48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6" name="Google Shape;21386;p61"/>
                <p:cNvSpPr/>
                <p:nvPr/>
              </p:nvSpPr>
              <p:spPr>
                <a:xfrm>
                  <a:off x="6585375" y="3747625"/>
                  <a:ext cx="14925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474" extrusionOk="0">
                      <a:moveTo>
                        <a:pt x="249" y="1"/>
                      </a:moveTo>
                      <a:cubicBezTo>
                        <a:pt x="202" y="1"/>
                        <a:pt x="151" y="14"/>
                        <a:pt x="101" y="46"/>
                      </a:cubicBezTo>
                      <a:cubicBezTo>
                        <a:pt x="1" y="146"/>
                        <a:pt x="1" y="279"/>
                        <a:pt x="68" y="379"/>
                      </a:cubicBezTo>
                      <a:cubicBezTo>
                        <a:pt x="126" y="438"/>
                        <a:pt x="206" y="473"/>
                        <a:pt x="283" y="473"/>
                      </a:cubicBezTo>
                      <a:cubicBezTo>
                        <a:pt x="339" y="473"/>
                        <a:pt x="393" y="455"/>
                        <a:pt x="435" y="413"/>
                      </a:cubicBezTo>
                      <a:cubicBezTo>
                        <a:pt x="597" y="250"/>
                        <a:pt x="452" y="1"/>
                        <a:pt x="24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7" name="Google Shape;21387;p61"/>
                <p:cNvSpPr/>
                <p:nvPr/>
              </p:nvSpPr>
              <p:spPr>
                <a:xfrm>
                  <a:off x="6537850" y="3738750"/>
                  <a:ext cx="130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" h="487" extrusionOk="0">
                      <a:moveTo>
                        <a:pt x="234" y="1"/>
                      </a:moveTo>
                      <a:cubicBezTo>
                        <a:pt x="101" y="34"/>
                        <a:pt x="1" y="134"/>
                        <a:pt x="34" y="267"/>
                      </a:cubicBezTo>
                      <a:cubicBezTo>
                        <a:pt x="49" y="418"/>
                        <a:pt x="152" y="487"/>
                        <a:pt x="258" y="487"/>
                      </a:cubicBezTo>
                      <a:cubicBezTo>
                        <a:pt x="386" y="487"/>
                        <a:pt x="519" y="384"/>
                        <a:pt x="501" y="201"/>
                      </a:cubicBezTo>
                      <a:cubicBezTo>
                        <a:pt x="468" y="67"/>
                        <a:pt x="367" y="1"/>
                        <a:pt x="2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8" name="Google Shape;21388;p61"/>
                <p:cNvSpPr/>
                <p:nvPr/>
              </p:nvSpPr>
              <p:spPr>
                <a:xfrm>
                  <a:off x="6586225" y="3715375"/>
                  <a:ext cx="13350" cy="1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70" extrusionOk="0">
                      <a:moveTo>
                        <a:pt x="281" y="0"/>
                      </a:moveTo>
                      <a:cubicBezTo>
                        <a:pt x="242" y="0"/>
                        <a:pt x="202" y="11"/>
                        <a:pt x="167" y="35"/>
                      </a:cubicBezTo>
                      <a:cubicBezTo>
                        <a:pt x="34" y="102"/>
                        <a:pt x="0" y="235"/>
                        <a:pt x="67" y="368"/>
                      </a:cubicBezTo>
                      <a:cubicBezTo>
                        <a:pt x="110" y="433"/>
                        <a:pt x="195" y="470"/>
                        <a:pt x="276" y="470"/>
                      </a:cubicBezTo>
                      <a:cubicBezTo>
                        <a:pt x="321" y="470"/>
                        <a:pt x="365" y="459"/>
                        <a:pt x="401" y="435"/>
                      </a:cubicBezTo>
                      <a:cubicBezTo>
                        <a:pt x="501" y="368"/>
                        <a:pt x="534" y="235"/>
                        <a:pt x="467" y="102"/>
                      </a:cubicBezTo>
                      <a:cubicBezTo>
                        <a:pt x="424" y="37"/>
                        <a:pt x="353" y="0"/>
                        <a:pt x="28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9" name="Google Shape;21389;p61"/>
                <p:cNvSpPr/>
                <p:nvPr/>
              </p:nvSpPr>
              <p:spPr>
                <a:xfrm>
                  <a:off x="6497825" y="3793300"/>
                  <a:ext cx="13125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5" h="482" extrusionOk="0">
                      <a:moveTo>
                        <a:pt x="279" y="0"/>
                      </a:moveTo>
                      <a:cubicBezTo>
                        <a:pt x="230" y="0"/>
                        <a:pt x="179" y="17"/>
                        <a:pt x="134" y="53"/>
                      </a:cubicBezTo>
                      <a:cubicBezTo>
                        <a:pt x="0" y="154"/>
                        <a:pt x="0" y="287"/>
                        <a:pt x="100" y="387"/>
                      </a:cubicBezTo>
                      <a:cubicBezTo>
                        <a:pt x="152" y="452"/>
                        <a:pt x="225" y="482"/>
                        <a:pt x="294" y="482"/>
                      </a:cubicBezTo>
                      <a:cubicBezTo>
                        <a:pt x="401" y="482"/>
                        <a:pt x="501" y="409"/>
                        <a:pt x="501" y="287"/>
                      </a:cubicBezTo>
                      <a:cubicBezTo>
                        <a:pt x="525" y="117"/>
                        <a:pt x="408" y="0"/>
                        <a:pt x="27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90" name="Google Shape;21390;p61"/>
                <p:cNvSpPr/>
                <p:nvPr/>
              </p:nvSpPr>
              <p:spPr>
                <a:xfrm>
                  <a:off x="6233475" y="3810475"/>
                  <a:ext cx="12525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74" extrusionOk="0">
                      <a:moveTo>
                        <a:pt x="234" y="0"/>
                      </a:moveTo>
                      <a:cubicBezTo>
                        <a:pt x="67" y="0"/>
                        <a:pt x="0" y="134"/>
                        <a:pt x="0" y="267"/>
                      </a:cubicBezTo>
                      <a:cubicBezTo>
                        <a:pt x="0" y="383"/>
                        <a:pt x="101" y="474"/>
                        <a:pt x="215" y="474"/>
                      </a:cubicBezTo>
                      <a:cubicBezTo>
                        <a:pt x="232" y="474"/>
                        <a:pt x="249" y="472"/>
                        <a:pt x="267" y="467"/>
                      </a:cubicBezTo>
                      <a:cubicBezTo>
                        <a:pt x="400" y="467"/>
                        <a:pt x="501" y="334"/>
                        <a:pt x="467" y="234"/>
                      </a:cubicBezTo>
                      <a:cubicBezTo>
                        <a:pt x="467" y="100"/>
                        <a:pt x="334" y="0"/>
                        <a:pt x="23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91" name="Google Shape;21391;p61"/>
                <p:cNvSpPr/>
                <p:nvPr/>
              </p:nvSpPr>
              <p:spPr>
                <a:xfrm>
                  <a:off x="6165175" y="3779025"/>
                  <a:ext cx="18200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8" h="482" extrusionOk="0">
                      <a:moveTo>
                        <a:pt x="358" y="0"/>
                      </a:moveTo>
                      <a:cubicBezTo>
                        <a:pt x="122" y="0"/>
                        <a:pt x="1" y="370"/>
                        <a:pt x="264" y="458"/>
                      </a:cubicBezTo>
                      <a:cubicBezTo>
                        <a:pt x="301" y="474"/>
                        <a:pt x="336" y="481"/>
                        <a:pt x="370" y="481"/>
                      </a:cubicBezTo>
                      <a:cubicBezTo>
                        <a:pt x="606" y="481"/>
                        <a:pt x="727" y="112"/>
                        <a:pt x="464" y="24"/>
                      </a:cubicBezTo>
                      <a:cubicBezTo>
                        <a:pt x="427" y="8"/>
                        <a:pt x="391" y="0"/>
                        <a:pt x="35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92" name="Google Shape;21392;p61"/>
                <p:cNvSpPr/>
                <p:nvPr/>
              </p:nvSpPr>
              <p:spPr>
                <a:xfrm>
                  <a:off x="6284325" y="3781700"/>
                  <a:ext cx="12550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485" extrusionOk="0">
                      <a:moveTo>
                        <a:pt x="251" y="0"/>
                      </a:moveTo>
                      <a:cubicBezTo>
                        <a:pt x="126" y="0"/>
                        <a:pt x="1" y="84"/>
                        <a:pt x="1" y="251"/>
                      </a:cubicBezTo>
                      <a:cubicBezTo>
                        <a:pt x="1" y="384"/>
                        <a:pt x="101" y="484"/>
                        <a:pt x="234" y="484"/>
                      </a:cubicBezTo>
                      <a:cubicBezTo>
                        <a:pt x="368" y="484"/>
                        <a:pt x="501" y="384"/>
                        <a:pt x="501" y="251"/>
                      </a:cubicBezTo>
                      <a:cubicBezTo>
                        <a:pt x="501" y="84"/>
                        <a:pt x="376" y="0"/>
                        <a:pt x="25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93" name="Google Shape;21393;p61"/>
                <p:cNvSpPr/>
                <p:nvPr/>
              </p:nvSpPr>
              <p:spPr>
                <a:xfrm>
                  <a:off x="6245975" y="3836475"/>
                  <a:ext cx="13375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9" extrusionOk="0">
                      <a:moveTo>
                        <a:pt x="286" y="1"/>
                      </a:moveTo>
                      <a:cubicBezTo>
                        <a:pt x="212" y="1"/>
                        <a:pt x="139" y="36"/>
                        <a:pt x="101" y="94"/>
                      </a:cubicBezTo>
                      <a:cubicBezTo>
                        <a:pt x="1" y="194"/>
                        <a:pt x="34" y="328"/>
                        <a:pt x="134" y="428"/>
                      </a:cubicBezTo>
                      <a:cubicBezTo>
                        <a:pt x="176" y="470"/>
                        <a:pt x="229" y="488"/>
                        <a:pt x="283" y="488"/>
                      </a:cubicBezTo>
                      <a:cubicBezTo>
                        <a:pt x="356" y="488"/>
                        <a:pt x="429" y="453"/>
                        <a:pt x="468" y="395"/>
                      </a:cubicBezTo>
                      <a:cubicBezTo>
                        <a:pt x="534" y="295"/>
                        <a:pt x="534" y="128"/>
                        <a:pt x="434" y="61"/>
                      </a:cubicBezTo>
                      <a:cubicBezTo>
                        <a:pt x="392" y="19"/>
                        <a:pt x="339" y="1"/>
                        <a:pt x="28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94" name="Google Shape;21394;p61"/>
                <p:cNvSpPr/>
                <p:nvPr/>
              </p:nvSpPr>
              <p:spPr>
                <a:xfrm>
                  <a:off x="6090150" y="3793575"/>
                  <a:ext cx="14775" cy="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321" extrusionOk="0">
                      <a:moveTo>
                        <a:pt x="261" y="1"/>
                      </a:moveTo>
                      <a:cubicBezTo>
                        <a:pt x="153" y="1"/>
                        <a:pt x="57" y="65"/>
                        <a:pt x="29" y="176"/>
                      </a:cubicBezTo>
                      <a:cubicBezTo>
                        <a:pt x="0" y="281"/>
                        <a:pt x="43" y="321"/>
                        <a:pt x="111" y="321"/>
                      </a:cubicBezTo>
                      <a:cubicBezTo>
                        <a:pt x="277" y="321"/>
                        <a:pt x="591" y="80"/>
                        <a:pt x="329" y="9"/>
                      </a:cubicBezTo>
                      <a:cubicBezTo>
                        <a:pt x="306" y="3"/>
                        <a:pt x="284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95" name="Google Shape;21395;p61"/>
                <p:cNvSpPr/>
                <p:nvPr/>
              </p:nvSpPr>
              <p:spPr>
                <a:xfrm>
                  <a:off x="6066200" y="3778025"/>
                  <a:ext cx="13850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478" extrusionOk="0">
                      <a:moveTo>
                        <a:pt x="278" y="1"/>
                      </a:moveTo>
                      <a:cubicBezTo>
                        <a:pt x="136" y="1"/>
                        <a:pt x="0" y="139"/>
                        <a:pt x="53" y="298"/>
                      </a:cubicBezTo>
                      <a:cubicBezTo>
                        <a:pt x="88" y="419"/>
                        <a:pt x="185" y="477"/>
                        <a:pt x="285" y="477"/>
                      </a:cubicBezTo>
                      <a:cubicBezTo>
                        <a:pt x="378" y="477"/>
                        <a:pt x="472" y="427"/>
                        <a:pt x="520" y="331"/>
                      </a:cubicBezTo>
                      <a:cubicBezTo>
                        <a:pt x="553" y="231"/>
                        <a:pt x="520" y="64"/>
                        <a:pt x="387" y="31"/>
                      </a:cubicBezTo>
                      <a:cubicBezTo>
                        <a:pt x="352" y="10"/>
                        <a:pt x="315" y="1"/>
                        <a:pt x="27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96" name="Google Shape;21396;p61"/>
                <p:cNvSpPr/>
                <p:nvPr/>
              </p:nvSpPr>
              <p:spPr>
                <a:xfrm>
                  <a:off x="6411950" y="3833125"/>
                  <a:ext cx="14400" cy="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362" extrusionOk="0">
                      <a:moveTo>
                        <a:pt x="482" y="1"/>
                      </a:moveTo>
                      <a:cubicBezTo>
                        <a:pt x="317" y="1"/>
                        <a:pt x="0" y="312"/>
                        <a:pt x="300" y="362"/>
                      </a:cubicBezTo>
                      <a:cubicBezTo>
                        <a:pt x="433" y="362"/>
                        <a:pt x="533" y="262"/>
                        <a:pt x="567" y="128"/>
                      </a:cubicBezTo>
                      <a:cubicBezTo>
                        <a:pt x="575" y="36"/>
                        <a:pt x="537" y="1"/>
                        <a:pt x="48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97" name="Google Shape;21397;p61"/>
                <p:cNvSpPr/>
                <p:nvPr/>
              </p:nvSpPr>
              <p:spPr>
                <a:xfrm>
                  <a:off x="6257650" y="3876175"/>
                  <a:ext cx="13500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" h="489" extrusionOk="0">
                      <a:moveTo>
                        <a:pt x="253" y="1"/>
                      </a:moveTo>
                      <a:cubicBezTo>
                        <a:pt x="236" y="1"/>
                        <a:pt x="218" y="3"/>
                        <a:pt x="201" y="7"/>
                      </a:cubicBezTo>
                      <a:cubicBezTo>
                        <a:pt x="67" y="41"/>
                        <a:pt x="1" y="174"/>
                        <a:pt x="34" y="308"/>
                      </a:cubicBezTo>
                      <a:cubicBezTo>
                        <a:pt x="62" y="433"/>
                        <a:pt x="160" y="489"/>
                        <a:pt x="260" y="489"/>
                      </a:cubicBezTo>
                      <a:cubicBezTo>
                        <a:pt x="398" y="489"/>
                        <a:pt x="540" y="382"/>
                        <a:pt x="501" y="208"/>
                      </a:cubicBezTo>
                      <a:cubicBezTo>
                        <a:pt x="472" y="92"/>
                        <a:pt x="367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98" name="Google Shape;21398;p61"/>
                <p:cNvSpPr/>
                <p:nvPr/>
              </p:nvSpPr>
              <p:spPr>
                <a:xfrm>
                  <a:off x="6157900" y="3849425"/>
                  <a:ext cx="1137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1" extrusionOk="0">
                      <a:moveTo>
                        <a:pt x="193" y="1"/>
                      </a:moveTo>
                      <a:cubicBezTo>
                        <a:pt x="0" y="1"/>
                        <a:pt x="212" y="380"/>
                        <a:pt x="359" y="380"/>
                      </a:cubicBezTo>
                      <a:cubicBezTo>
                        <a:pt x="399" y="380"/>
                        <a:pt x="434" y="351"/>
                        <a:pt x="455" y="277"/>
                      </a:cubicBezTo>
                      <a:cubicBezTo>
                        <a:pt x="455" y="143"/>
                        <a:pt x="388" y="10"/>
                        <a:pt x="255" y="10"/>
                      </a:cubicBezTo>
                      <a:cubicBezTo>
                        <a:pt x="231" y="4"/>
                        <a:pt x="21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99" name="Google Shape;21399;p61"/>
                <p:cNvSpPr/>
                <p:nvPr/>
              </p:nvSpPr>
              <p:spPr>
                <a:xfrm>
                  <a:off x="6178825" y="3869025"/>
                  <a:ext cx="15250" cy="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" h="294" extrusionOk="0">
                      <a:moveTo>
                        <a:pt x="453" y="0"/>
                      </a:moveTo>
                      <a:cubicBezTo>
                        <a:pt x="279" y="0"/>
                        <a:pt x="1" y="151"/>
                        <a:pt x="218" y="260"/>
                      </a:cubicBezTo>
                      <a:cubicBezTo>
                        <a:pt x="263" y="282"/>
                        <a:pt x="307" y="293"/>
                        <a:pt x="349" y="293"/>
                      </a:cubicBezTo>
                      <a:cubicBezTo>
                        <a:pt x="433" y="293"/>
                        <a:pt x="507" y="249"/>
                        <a:pt x="552" y="160"/>
                      </a:cubicBezTo>
                      <a:cubicBezTo>
                        <a:pt x="610" y="44"/>
                        <a:pt x="546" y="0"/>
                        <a:pt x="45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00" name="Google Shape;21400;p61"/>
                <p:cNvSpPr/>
                <p:nvPr/>
              </p:nvSpPr>
              <p:spPr>
                <a:xfrm>
                  <a:off x="6010375" y="3796975"/>
                  <a:ext cx="13975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" h="335" extrusionOk="0">
                      <a:moveTo>
                        <a:pt x="232" y="0"/>
                      </a:moveTo>
                      <a:cubicBezTo>
                        <a:pt x="118" y="0"/>
                        <a:pt x="18" y="91"/>
                        <a:pt x="18" y="207"/>
                      </a:cubicBezTo>
                      <a:cubicBezTo>
                        <a:pt x="1" y="300"/>
                        <a:pt x="33" y="335"/>
                        <a:pt x="85" y="335"/>
                      </a:cubicBezTo>
                      <a:cubicBezTo>
                        <a:pt x="238" y="335"/>
                        <a:pt x="558" y="31"/>
                        <a:pt x="285" y="7"/>
                      </a:cubicBezTo>
                      <a:cubicBezTo>
                        <a:pt x="267" y="2"/>
                        <a:pt x="250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01" name="Google Shape;21401;p61"/>
                <p:cNvSpPr/>
                <p:nvPr/>
              </p:nvSpPr>
              <p:spPr>
                <a:xfrm>
                  <a:off x="5726650" y="3680525"/>
                  <a:ext cx="14825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3" h="475" extrusionOk="0">
                      <a:moveTo>
                        <a:pt x="282" y="1"/>
                      </a:moveTo>
                      <a:cubicBezTo>
                        <a:pt x="190" y="1"/>
                        <a:pt x="107" y="56"/>
                        <a:pt x="59" y="128"/>
                      </a:cubicBezTo>
                      <a:cubicBezTo>
                        <a:pt x="1" y="301"/>
                        <a:pt x="143" y="475"/>
                        <a:pt x="312" y="475"/>
                      </a:cubicBezTo>
                      <a:cubicBezTo>
                        <a:pt x="339" y="475"/>
                        <a:pt x="365" y="470"/>
                        <a:pt x="392" y="461"/>
                      </a:cubicBezTo>
                      <a:cubicBezTo>
                        <a:pt x="592" y="395"/>
                        <a:pt x="592" y="95"/>
                        <a:pt x="392" y="28"/>
                      </a:cubicBezTo>
                      <a:cubicBezTo>
                        <a:pt x="355" y="9"/>
                        <a:pt x="318" y="1"/>
                        <a:pt x="28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02" name="Google Shape;21402;p61"/>
                <p:cNvSpPr/>
                <p:nvPr/>
              </p:nvSpPr>
              <p:spPr>
                <a:xfrm>
                  <a:off x="5723250" y="3652850"/>
                  <a:ext cx="11550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" h="411" extrusionOk="0">
                      <a:moveTo>
                        <a:pt x="340" y="1"/>
                      </a:moveTo>
                      <a:cubicBezTo>
                        <a:pt x="201" y="1"/>
                        <a:pt x="0" y="410"/>
                        <a:pt x="202" y="410"/>
                      </a:cubicBezTo>
                      <a:cubicBezTo>
                        <a:pt x="219" y="410"/>
                        <a:pt x="239" y="407"/>
                        <a:pt x="261" y="401"/>
                      </a:cubicBezTo>
                      <a:cubicBezTo>
                        <a:pt x="395" y="368"/>
                        <a:pt x="462" y="201"/>
                        <a:pt x="428" y="101"/>
                      </a:cubicBezTo>
                      <a:cubicBezTo>
                        <a:pt x="409" y="29"/>
                        <a:pt x="376" y="1"/>
                        <a:pt x="34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03" name="Google Shape;21403;p61"/>
                <p:cNvSpPr/>
                <p:nvPr/>
              </p:nvSpPr>
              <p:spPr>
                <a:xfrm>
                  <a:off x="5810675" y="3717825"/>
                  <a:ext cx="15700" cy="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8" h="472" extrusionOk="0">
                      <a:moveTo>
                        <a:pt x="339" y="0"/>
                      </a:moveTo>
                      <a:cubicBezTo>
                        <a:pt x="326" y="0"/>
                        <a:pt x="313" y="1"/>
                        <a:pt x="300" y="4"/>
                      </a:cubicBezTo>
                      <a:cubicBezTo>
                        <a:pt x="67" y="37"/>
                        <a:pt x="0" y="304"/>
                        <a:pt x="200" y="437"/>
                      </a:cubicBezTo>
                      <a:cubicBezTo>
                        <a:pt x="236" y="461"/>
                        <a:pt x="275" y="472"/>
                        <a:pt x="316" y="472"/>
                      </a:cubicBezTo>
                      <a:cubicBezTo>
                        <a:pt x="391" y="472"/>
                        <a:pt x="469" y="435"/>
                        <a:pt x="534" y="371"/>
                      </a:cubicBezTo>
                      <a:cubicBezTo>
                        <a:pt x="627" y="215"/>
                        <a:pt x="517" y="0"/>
                        <a:pt x="33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04" name="Google Shape;21404;p61"/>
                <p:cNvSpPr/>
                <p:nvPr/>
              </p:nvSpPr>
              <p:spPr>
                <a:xfrm>
                  <a:off x="5814000" y="3734575"/>
                  <a:ext cx="117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502" extrusionOk="0">
                      <a:moveTo>
                        <a:pt x="234" y="1"/>
                      </a:moveTo>
                      <a:cubicBezTo>
                        <a:pt x="101" y="1"/>
                        <a:pt x="1" y="101"/>
                        <a:pt x="1" y="234"/>
                      </a:cubicBezTo>
                      <a:cubicBezTo>
                        <a:pt x="1" y="401"/>
                        <a:pt x="101" y="501"/>
                        <a:pt x="234" y="501"/>
                      </a:cubicBezTo>
                      <a:cubicBezTo>
                        <a:pt x="367" y="501"/>
                        <a:pt x="468" y="401"/>
                        <a:pt x="468" y="234"/>
                      </a:cubicBezTo>
                      <a:cubicBezTo>
                        <a:pt x="468" y="101"/>
                        <a:pt x="367" y="1"/>
                        <a:pt x="2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05" name="Google Shape;21405;p61"/>
                <p:cNvSpPr/>
                <p:nvPr/>
              </p:nvSpPr>
              <p:spPr>
                <a:xfrm>
                  <a:off x="5571525" y="3628900"/>
                  <a:ext cx="18875" cy="1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" h="515" extrusionOk="0">
                      <a:moveTo>
                        <a:pt x="354" y="1"/>
                      </a:moveTo>
                      <a:cubicBezTo>
                        <a:pt x="118" y="1"/>
                        <a:pt x="0" y="375"/>
                        <a:pt x="293" y="492"/>
                      </a:cubicBezTo>
                      <a:cubicBezTo>
                        <a:pt x="328" y="507"/>
                        <a:pt x="361" y="514"/>
                        <a:pt x="393" y="514"/>
                      </a:cubicBezTo>
                      <a:cubicBezTo>
                        <a:pt x="632" y="514"/>
                        <a:pt x="754" y="113"/>
                        <a:pt x="460" y="25"/>
                      </a:cubicBezTo>
                      <a:cubicBezTo>
                        <a:pt x="423" y="8"/>
                        <a:pt x="387" y="1"/>
                        <a:pt x="35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06" name="Google Shape;21406;p61"/>
                <p:cNvSpPr/>
                <p:nvPr/>
              </p:nvSpPr>
              <p:spPr>
                <a:xfrm>
                  <a:off x="5408700" y="3487525"/>
                  <a:ext cx="155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" h="501" extrusionOk="0">
                      <a:moveTo>
                        <a:pt x="239" y="1"/>
                      </a:moveTo>
                      <a:cubicBezTo>
                        <a:pt x="176" y="1"/>
                        <a:pt x="118" y="26"/>
                        <a:pt x="68" y="76"/>
                      </a:cubicBezTo>
                      <a:cubicBezTo>
                        <a:pt x="1" y="176"/>
                        <a:pt x="1" y="343"/>
                        <a:pt x="101" y="443"/>
                      </a:cubicBezTo>
                      <a:cubicBezTo>
                        <a:pt x="155" y="483"/>
                        <a:pt x="211" y="501"/>
                        <a:pt x="263" y="501"/>
                      </a:cubicBezTo>
                      <a:cubicBezTo>
                        <a:pt x="468" y="501"/>
                        <a:pt x="621" y="235"/>
                        <a:pt x="435" y="76"/>
                      </a:cubicBezTo>
                      <a:cubicBezTo>
                        <a:pt x="368" y="26"/>
                        <a:pt x="301" y="1"/>
                        <a:pt x="23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07" name="Google Shape;21407;p61"/>
                <p:cNvSpPr/>
                <p:nvPr/>
              </p:nvSpPr>
              <p:spPr>
                <a:xfrm>
                  <a:off x="5428725" y="3508575"/>
                  <a:ext cx="12525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502" extrusionOk="0">
                      <a:moveTo>
                        <a:pt x="234" y="1"/>
                      </a:moveTo>
                      <a:cubicBezTo>
                        <a:pt x="101" y="1"/>
                        <a:pt x="1" y="101"/>
                        <a:pt x="1" y="234"/>
                      </a:cubicBezTo>
                      <a:cubicBezTo>
                        <a:pt x="1" y="368"/>
                        <a:pt x="101" y="501"/>
                        <a:pt x="234" y="501"/>
                      </a:cubicBezTo>
                      <a:cubicBezTo>
                        <a:pt x="367" y="501"/>
                        <a:pt x="501" y="368"/>
                        <a:pt x="501" y="234"/>
                      </a:cubicBezTo>
                      <a:cubicBezTo>
                        <a:pt x="501" y="101"/>
                        <a:pt x="367" y="1"/>
                        <a:pt x="2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08" name="Google Shape;21408;p61"/>
                <p:cNvSpPr/>
                <p:nvPr/>
              </p:nvSpPr>
              <p:spPr>
                <a:xfrm>
                  <a:off x="5536300" y="3687250"/>
                  <a:ext cx="14200" cy="1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95" extrusionOk="0">
                      <a:moveTo>
                        <a:pt x="295" y="1"/>
                      </a:moveTo>
                      <a:cubicBezTo>
                        <a:pt x="251" y="1"/>
                        <a:pt x="207" y="20"/>
                        <a:pt x="167" y="59"/>
                      </a:cubicBezTo>
                      <a:cubicBezTo>
                        <a:pt x="34" y="126"/>
                        <a:pt x="1" y="259"/>
                        <a:pt x="67" y="393"/>
                      </a:cubicBezTo>
                      <a:cubicBezTo>
                        <a:pt x="110" y="457"/>
                        <a:pt x="195" y="494"/>
                        <a:pt x="277" y="494"/>
                      </a:cubicBezTo>
                      <a:cubicBezTo>
                        <a:pt x="322" y="494"/>
                        <a:pt x="365" y="483"/>
                        <a:pt x="401" y="459"/>
                      </a:cubicBezTo>
                      <a:cubicBezTo>
                        <a:pt x="534" y="359"/>
                        <a:pt x="568" y="226"/>
                        <a:pt x="468" y="126"/>
                      </a:cubicBezTo>
                      <a:cubicBezTo>
                        <a:pt x="427" y="45"/>
                        <a:pt x="362" y="1"/>
                        <a:pt x="29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09" name="Google Shape;21409;p61"/>
                <p:cNvSpPr/>
                <p:nvPr/>
              </p:nvSpPr>
              <p:spPr>
                <a:xfrm>
                  <a:off x="5444575" y="3616325"/>
                  <a:ext cx="14200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89" extrusionOk="0">
                      <a:moveTo>
                        <a:pt x="285" y="0"/>
                      </a:moveTo>
                      <a:cubicBezTo>
                        <a:pt x="212" y="0"/>
                        <a:pt x="139" y="36"/>
                        <a:pt x="100" y="94"/>
                      </a:cubicBezTo>
                      <a:cubicBezTo>
                        <a:pt x="0" y="194"/>
                        <a:pt x="34" y="361"/>
                        <a:pt x="134" y="428"/>
                      </a:cubicBezTo>
                      <a:cubicBezTo>
                        <a:pt x="176" y="470"/>
                        <a:pt x="229" y="488"/>
                        <a:pt x="282" y="488"/>
                      </a:cubicBezTo>
                      <a:cubicBezTo>
                        <a:pt x="356" y="488"/>
                        <a:pt x="429" y="452"/>
                        <a:pt x="467" y="394"/>
                      </a:cubicBezTo>
                      <a:cubicBezTo>
                        <a:pt x="567" y="294"/>
                        <a:pt x="534" y="127"/>
                        <a:pt x="434" y="61"/>
                      </a:cubicBezTo>
                      <a:cubicBezTo>
                        <a:pt x="392" y="19"/>
                        <a:pt x="338" y="0"/>
                        <a:pt x="28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10" name="Google Shape;21410;p61"/>
                <p:cNvSpPr/>
                <p:nvPr/>
              </p:nvSpPr>
              <p:spPr>
                <a:xfrm>
                  <a:off x="5277775" y="3390125"/>
                  <a:ext cx="13375" cy="1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0" extrusionOk="0">
                      <a:moveTo>
                        <a:pt x="250" y="1"/>
                      </a:moveTo>
                      <a:cubicBezTo>
                        <a:pt x="209" y="1"/>
                        <a:pt x="170" y="12"/>
                        <a:pt x="134" y="36"/>
                      </a:cubicBezTo>
                      <a:cubicBezTo>
                        <a:pt x="1" y="136"/>
                        <a:pt x="1" y="269"/>
                        <a:pt x="68" y="369"/>
                      </a:cubicBezTo>
                      <a:cubicBezTo>
                        <a:pt x="126" y="447"/>
                        <a:pt x="196" y="480"/>
                        <a:pt x="264" y="480"/>
                      </a:cubicBezTo>
                      <a:cubicBezTo>
                        <a:pt x="313" y="480"/>
                        <a:pt x="360" y="463"/>
                        <a:pt x="401" y="436"/>
                      </a:cubicBezTo>
                      <a:cubicBezTo>
                        <a:pt x="501" y="336"/>
                        <a:pt x="535" y="202"/>
                        <a:pt x="468" y="102"/>
                      </a:cubicBezTo>
                      <a:cubicBezTo>
                        <a:pt x="403" y="38"/>
                        <a:pt x="325" y="1"/>
                        <a:pt x="25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11" name="Google Shape;21411;p61"/>
                <p:cNvSpPr/>
                <p:nvPr/>
              </p:nvSpPr>
              <p:spPr>
                <a:xfrm>
                  <a:off x="5284450" y="3334975"/>
                  <a:ext cx="13375" cy="1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507" extrusionOk="0">
                      <a:moveTo>
                        <a:pt x="249" y="0"/>
                      </a:moveTo>
                      <a:cubicBezTo>
                        <a:pt x="135" y="0"/>
                        <a:pt x="34" y="91"/>
                        <a:pt x="34" y="207"/>
                      </a:cubicBezTo>
                      <a:cubicBezTo>
                        <a:pt x="1" y="340"/>
                        <a:pt x="101" y="474"/>
                        <a:pt x="234" y="507"/>
                      </a:cubicBezTo>
                      <a:cubicBezTo>
                        <a:pt x="368" y="507"/>
                        <a:pt x="468" y="407"/>
                        <a:pt x="501" y="273"/>
                      </a:cubicBezTo>
                      <a:cubicBezTo>
                        <a:pt x="534" y="140"/>
                        <a:pt x="434" y="40"/>
                        <a:pt x="301" y="7"/>
                      </a:cubicBezTo>
                      <a:cubicBezTo>
                        <a:pt x="283" y="2"/>
                        <a:pt x="266" y="0"/>
                        <a:pt x="24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12" name="Google Shape;21412;p61"/>
                <p:cNvSpPr/>
                <p:nvPr/>
              </p:nvSpPr>
              <p:spPr>
                <a:xfrm>
                  <a:off x="5519625" y="3506825"/>
                  <a:ext cx="14725" cy="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99" extrusionOk="0">
                      <a:moveTo>
                        <a:pt x="256" y="0"/>
                      </a:moveTo>
                      <a:cubicBezTo>
                        <a:pt x="190" y="0"/>
                        <a:pt x="122" y="31"/>
                        <a:pt x="67" y="104"/>
                      </a:cubicBezTo>
                      <a:cubicBezTo>
                        <a:pt x="0" y="204"/>
                        <a:pt x="0" y="371"/>
                        <a:pt x="134" y="438"/>
                      </a:cubicBezTo>
                      <a:cubicBezTo>
                        <a:pt x="176" y="480"/>
                        <a:pt x="224" y="498"/>
                        <a:pt x="272" y="498"/>
                      </a:cubicBezTo>
                      <a:cubicBezTo>
                        <a:pt x="340" y="498"/>
                        <a:pt x="409" y="463"/>
                        <a:pt x="467" y="404"/>
                      </a:cubicBezTo>
                      <a:cubicBezTo>
                        <a:pt x="588" y="211"/>
                        <a:pt x="429" y="0"/>
                        <a:pt x="25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13" name="Google Shape;21413;p61"/>
                <p:cNvSpPr/>
                <p:nvPr/>
              </p:nvSpPr>
              <p:spPr>
                <a:xfrm>
                  <a:off x="5525825" y="3543600"/>
                  <a:ext cx="13600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" h="474" extrusionOk="0">
                      <a:moveTo>
                        <a:pt x="251" y="1"/>
                      </a:moveTo>
                      <a:cubicBezTo>
                        <a:pt x="123" y="1"/>
                        <a:pt x="0" y="96"/>
                        <a:pt x="19" y="268"/>
                      </a:cubicBezTo>
                      <a:cubicBezTo>
                        <a:pt x="19" y="410"/>
                        <a:pt x="122" y="473"/>
                        <a:pt x="233" y="473"/>
                      </a:cubicBezTo>
                      <a:cubicBezTo>
                        <a:pt x="382" y="473"/>
                        <a:pt x="544" y="359"/>
                        <a:pt x="486" y="168"/>
                      </a:cubicBezTo>
                      <a:cubicBezTo>
                        <a:pt x="444" y="54"/>
                        <a:pt x="346" y="1"/>
                        <a:pt x="25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14" name="Google Shape;21414;p61"/>
                <p:cNvSpPr/>
                <p:nvPr/>
              </p:nvSpPr>
              <p:spPr>
                <a:xfrm>
                  <a:off x="5349525" y="3355800"/>
                  <a:ext cx="17450" cy="1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" h="494" extrusionOk="0">
                      <a:moveTo>
                        <a:pt x="370" y="0"/>
                      </a:moveTo>
                      <a:cubicBezTo>
                        <a:pt x="173" y="0"/>
                        <a:pt x="1" y="267"/>
                        <a:pt x="200" y="441"/>
                      </a:cubicBezTo>
                      <a:cubicBezTo>
                        <a:pt x="251" y="478"/>
                        <a:pt x="305" y="493"/>
                        <a:pt x="356" y="493"/>
                      </a:cubicBezTo>
                      <a:cubicBezTo>
                        <a:pt x="542" y="493"/>
                        <a:pt x="697" y="290"/>
                        <a:pt x="567" y="108"/>
                      </a:cubicBezTo>
                      <a:cubicBezTo>
                        <a:pt x="507" y="31"/>
                        <a:pt x="437" y="0"/>
                        <a:pt x="37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15" name="Google Shape;21415;p61"/>
                <p:cNvSpPr/>
                <p:nvPr/>
              </p:nvSpPr>
              <p:spPr>
                <a:xfrm>
                  <a:off x="5275275" y="3156500"/>
                  <a:ext cx="133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3" extrusionOk="0">
                      <a:moveTo>
                        <a:pt x="282" y="1"/>
                      </a:moveTo>
                      <a:cubicBezTo>
                        <a:pt x="168" y="1"/>
                        <a:pt x="63" y="91"/>
                        <a:pt x="34" y="207"/>
                      </a:cubicBezTo>
                      <a:cubicBezTo>
                        <a:pt x="1" y="341"/>
                        <a:pt x="101" y="474"/>
                        <a:pt x="234" y="474"/>
                      </a:cubicBezTo>
                      <a:cubicBezTo>
                        <a:pt x="257" y="480"/>
                        <a:pt x="280" y="483"/>
                        <a:pt x="302" y="483"/>
                      </a:cubicBezTo>
                      <a:cubicBezTo>
                        <a:pt x="411" y="483"/>
                        <a:pt x="507" y="418"/>
                        <a:pt x="535" y="307"/>
                      </a:cubicBezTo>
                      <a:cubicBezTo>
                        <a:pt x="535" y="174"/>
                        <a:pt x="468" y="41"/>
                        <a:pt x="334" y="7"/>
                      </a:cubicBezTo>
                      <a:cubicBezTo>
                        <a:pt x="317" y="3"/>
                        <a:pt x="299" y="1"/>
                        <a:pt x="28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16" name="Google Shape;21416;p61"/>
                <p:cNvSpPr/>
                <p:nvPr/>
              </p:nvSpPr>
              <p:spPr>
                <a:xfrm>
                  <a:off x="7538575" y="2058175"/>
                  <a:ext cx="14075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475" extrusionOk="0">
                      <a:moveTo>
                        <a:pt x="250" y="0"/>
                      </a:moveTo>
                      <a:cubicBezTo>
                        <a:pt x="184" y="0"/>
                        <a:pt x="117" y="25"/>
                        <a:pt x="67" y="75"/>
                      </a:cubicBezTo>
                      <a:cubicBezTo>
                        <a:pt x="0" y="176"/>
                        <a:pt x="0" y="342"/>
                        <a:pt x="67" y="409"/>
                      </a:cubicBezTo>
                      <a:cubicBezTo>
                        <a:pt x="113" y="455"/>
                        <a:pt x="166" y="475"/>
                        <a:pt x="218" y="475"/>
                      </a:cubicBezTo>
                      <a:cubicBezTo>
                        <a:pt x="394" y="475"/>
                        <a:pt x="562" y="255"/>
                        <a:pt x="434" y="75"/>
                      </a:cubicBezTo>
                      <a:cubicBezTo>
                        <a:pt x="384" y="25"/>
                        <a:pt x="317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17" name="Google Shape;21417;p61"/>
                <p:cNvSpPr/>
                <p:nvPr/>
              </p:nvSpPr>
              <p:spPr>
                <a:xfrm>
                  <a:off x="7709300" y="2175325"/>
                  <a:ext cx="14300" cy="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2" h="305" extrusionOk="0">
                      <a:moveTo>
                        <a:pt x="123" y="1"/>
                      </a:moveTo>
                      <a:cubicBezTo>
                        <a:pt x="48" y="1"/>
                        <a:pt x="1" y="44"/>
                        <a:pt x="43" y="160"/>
                      </a:cubicBezTo>
                      <a:cubicBezTo>
                        <a:pt x="68" y="261"/>
                        <a:pt x="152" y="305"/>
                        <a:pt x="250" y="305"/>
                      </a:cubicBezTo>
                      <a:cubicBezTo>
                        <a:pt x="280" y="305"/>
                        <a:pt x="311" y="301"/>
                        <a:pt x="343" y="293"/>
                      </a:cubicBezTo>
                      <a:cubicBezTo>
                        <a:pt x="571" y="202"/>
                        <a:pt x="284" y="1"/>
                        <a:pt x="12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18" name="Google Shape;21418;p61"/>
                <p:cNvSpPr/>
                <p:nvPr/>
              </p:nvSpPr>
              <p:spPr>
                <a:xfrm>
                  <a:off x="7726425" y="2157325"/>
                  <a:ext cx="13150" cy="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449" extrusionOk="0">
                      <a:moveTo>
                        <a:pt x="252" y="0"/>
                      </a:moveTo>
                      <a:cubicBezTo>
                        <a:pt x="221" y="0"/>
                        <a:pt x="190" y="4"/>
                        <a:pt x="158" y="12"/>
                      </a:cubicBezTo>
                      <a:cubicBezTo>
                        <a:pt x="0" y="170"/>
                        <a:pt x="112" y="448"/>
                        <a:pt x="351" y="448"/>
                      </a:cubicBezTo>
                      <a:cubicBezTo>
                        <a:pt x="364" y="448"/>
                        <a:pt x="378" y="448"/>
                        <a:pt x="392" y="446"/>
                      </a:cubicBezTo>
                      <a:cubicBezTo>
                        <a:pt x="492" y="379"/>
                        <a:pt x="525" y="246"/>
                        <a:pt x="492" y="146"/>
                      </a:cubicBezTo>
                      <a:cubicBezTo>
                        <a:pt x="441" y="44"/>
                        <a:pt x="351" y="0"/>
                        <a:pt x="25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19" name="Google Shape;21419;p61"/>
                <p:cNvSpPr/>
                <p:nvPr/>
              </p:nvSpPr>
              <p:spPr>
                <a:xfrm>
                  <a:off x="7701500" y="2049675"/>
                  <a:ext cx="15225" cy="1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498" extrusionOk="0">
                      <a:moveTo>
                        <a:pt x="324" y="0"/>
                      </a:moveTo>
                      <a:cubicBezTo>
                        <a:pt x="169" y="0"/>
                        <a:pt x="1" y="153"/>
                        <a:pt x="88" y="349"/>
                      </a:cubicBezTo>
                      <a:cubicBezTo>
                        <a:pt x="123" y="453"/>
                        <a:pt x="202" y="497"/>
                        <a:pt x="285" y="497"/>
                      </a:cubicBezTo>
                      <a:cubicBezTo>
                        <a:pt x="441" y="497"/>
                        <a:pt x="608" y="344"/>
                        <a:pt x="521" y="149"/>
                      </a:cubicBezTo>
                      <a:cubicBezTo>
                        <a:pt x="487" y="44"/>
                        <a:pt x="407" y="0"/>
                        <a:pt x="32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20" name="Google Shape;21420;p61"/>
                <p:cNvSpPr/>
                <p:nvPr/>
              </p:nvSpPr>
              <p:spPr>
                <a:xfrm>
                  <a:off x="7586100" y="2091575"/>
                  <a:ext cx="12525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75" extrusionOk="0">
                      <a:moveTo>
                        <a:pt x="286" y="1"/>
                      </a:moveTo>
                      <a:cubicBezTo>
                        <a:pt x="269" y="1"/>
                        <a:pt x="252" y="3"/>
                        <a:pt x="234" y="7"/>
                      </a:cubicBezTo>
                      <a:cubicBezTo>
                        <a:pt x="101" y="7"/>
                        <a:pt x="0" y="107"/>
                        <a:pt x="34" y="241"/>
                      </a:cubicBezTo>
                      <a:cubicBezTo>
                        <a:pt x="34" y="374"/>
                        <a:pt x="134" y="474"/>
                        <a:pt x="267" y="474"/>
                      </a:cubicBezTo>
                      <a:cubicBezTo>
                        <a:pt x="401" y="474"/>
                        <a:pt x="501" y="341"/>
                        <a:pt x="501" y="207"/>
                      </a:cubicBezTo>
                      <a:cubicBezTo>
                        <a:pt x="501" y="91"/>
                        <a:pt x="400" y="1"/>
                        <a:pt x="28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21" name="Google Shape;21421;p61"/>
                <p:cNvSpPr/>
                <p:nvPr/>
              </p:nvSpPr>
              <p:spPr>
                <a:xfrm>
                  <a:off x="7656150" y="2205325"/>
                  <a:ext cx="13900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482" extrusionOk="0">
                      <a:moveTo>
                        <a:pt x="276" y="0"/>
                      </a:moveTo>
                      <a:cubicBezTo>
                        <a:pt x="241" y="0"/>
                        <a:pt x="204" y="9"/>
                        <a:pt x="167" y="27"/>
                      </a:cubicBezTo>
                      <a:cubicBezTo>
                        <a:pt x="67" y="94"/>
                        <a:pt x="0" y="227"/>
                        <a:pt x="67" y="361"/>
                      </a:cubicBezTo>
                      <a:cubicBezTo>
                        <a:pt x="115" y="440"/>
                        <a:pt x="201" y="482"/>
                        <a:pt x="285" y="482"/>
                      </a:cubicBezTo>
                      <a:cubicBezTo>
                        <a:pt x="376" y="482"/>
                        <a:pt x="466" y="432"/>
                        <a:pt x="501" y="327"/>
                      </a:cubicBezTo>
                      <a:cubicBezTo>
                        <a:pt x="555" y="164"/>
                        <a:pt x="432" y="0"/>
                        <a:pt x="27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22" name="Google Shape;21422;p61"/>
                <p:cNvSpPr/>
                <p:nvPr/>
              </p:nvSpPr>
              <p:spPr>
                <a:xfrm>
                  <a:off x="7747875" y="2147075"/>
                  <a:ext cx="15425" cy="1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491" extrusionOk="0">
                      <a:moveTo>
                        <a:pt x="283" y="1"/>
                      </a:moveTo>
                      <a:cubicBezTo>
                        <a:pt x="236" y="1"/>
                        <a:pt x="185" y="17"/>
                        <a:pt x="134" y="55"/>
                      </a:cubicBezTo>
                      <a:cubicBezTo>
                        <a:pt x="34" y="122"/>
                        <a:pt x="1" y="255"/>
                        <a:pt x="67" y="389"/>
                      </a:cubicBezTo>
                      <a:cubicBezTo>
                        <a:pt x="111" y="453"/>
                        <a:pt x="195" y="490"/>
                        <a:pt x="277" y="490"/>
                      </a:cubicBezTo>
                      <a:cubicBezTo>
                        <a:pt x="322" y="490"/>
                        <a:pt x="366" y="479"/>
                        <a:pt x="401" y="456"/>
                      </a:cubicBezTo>
                      <a:cubicBezTo>
                        <a:pt x="617" y="294"/>
                        <a:pt x="484" y="1"/>
                        <a:pt x="28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23" name="Google Shape;21423;p61"/>
                <p:cNvSpPr/>
                <p:nvPr/>
              </p:nvSpPr>
              <p:spPr>
                <a:xfrm>
                  <a:off x="7687850" y="2011375"/>
                  <a:ext cx="14200" cy="1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92" extrusionOk="0">
                      <a:moveTo>
                        <a:pt x="260" y="1"/>
                      </a:moveTo>
                      <a:cubicBezTo>
                        <a:pt x="230" y="1"/>
                        <a:pt x="198" y="5"/>
                        <a:pt x="167" y="13"/>
                      </a:cubicBezTo>
                      <a:cubicBezTo>
                        <a:pt x="67" y="79"/>
                        <a:pt x="0" y="213"/>
                        <a:pt x="67" y="346"/>
                      </a:cubicBezTo>
                      <a:cubicBezTo>
                        <a:pt x="118" y="448"/>
                        <a:pt x="208" y="492"/>
                        <a:pt x="307" y="492"/>
                      </a:cubicBezTo>
                      <a:cubicBezTo>
                        <a:pt x="337" y="492"/>
                        <a:pt x="369" y="488"/>
                        <a:pt x="400" y="480"/>
                      </a:cubicBezTo>
                      <a:cubicBezTo>
                        <a:pt x="500" y="413"/>
                        <a:pt x="567" y="246"/>
                        <a:pt x="500" y="146"/>
                      </a:cubicBezTo>
                      <a:cubicBezTo>
                        <a:pt x="449" y="44"/>
                        <a:pt x="360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24" name="Google Shape;21424;p61"/>
                <p:cNvSpPr/>
                <p:nvPr/>
              </p:nvSpPr>
              <p:spPr>
                <a:xfrm>
                  <a:off x="7613625" y="2045225"/>
                  <a:ext cx="1335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87" extrusionOk="0">
                      <a:moveTo>
                        <a:pt x="272" y="0"/>
                      </a:moveTo>
                      <a:cubicBezTo>
                        <a:pt x="239" y="0"/>
                        <a:pt x="203" y="8"/>
                        <a:pt x="167" y="26"/>
                      </a:cubicBezTo>
                      <a:cubicBezTo>
                        <a:pt x="34" y="60"/>
                        <a:pt x="0" y="193"/>
                        <a:pt x="34" y="327"/>
                      </a:cubicBezTo>
                      <a:cubicBezTo>
                        <a:pt x="82" y="424"/>
                        <a:pt x="167" y="486"/>
                        <a:pt x="248" y="486"/>
                      </a:cubicBezTo>
                      <a:cubicBezTo>
                        <a:pt x="278" y="486"/>
                        <a:pt x="307" y="478"/>
                        <a:pt x="334" y="460"/>
                      </a:cubicBezTo>
                      <a:cubicBezTo>
                        <a:pt x="467" y="427"/>
                        <a:pt x="534" y="260"/>
                        <a:pt x="467" y="160"/>
                      </a:cubicBezTo>
                      <a:cubicBezTo>
                        <a:pt x="443" y="62"/>
                        <a:pt x="365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25" name="Google Shape;21425;p61"/>
                <p:cNvSpPr/>
                <p:nvPr/>
              </p:nvSpPr>
              <p:spPr>
                <a:xfrm>
                  <a:off x="7672350" y="2257900"/>
                  <a:ext cx="14550" cy="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" h="301" extrusionOk="0">
                      <a:moveTo>
                        <a:pt x="118" y="0"/>
                      </a:moveTo>
                      <a:cubicBezTo>
                        <a:pt x="44" y="0"/>
                        <a:pt x="0" y="43"/>
                        <a:pt x="53" y="159"/>
                      </a:cubicBezTo>
                      <a:cubicBezTo>
                        <a:pt x="80" y="241"/>
                        <a:pt x="176" y="301"/>
                        <a:pt x="283" y="301"/>
                      </a:cubicBezTo>
                      <a:cubicBezTo>
                        <a:pt x="306" y="301"/>
                        <a:pt x="330" y="298"/>
                        <a:pt x="353" y="292"/>
                      </a:cubicBezTo>
                      <a:cubicBezTo>
                        <a:pt x="581" y="201"/>
                        <a:pt x="279" y="0"/>
                        <a:pt x="11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26" name="Google Shape;21426;p61"/>
                <p:cNvSpPr/>
                <p:nvPr/>
              </p:nvSpPr>
              <p:spPr>
                <a:xfrm>
                  <a:off x="7797075" y="2225650"/>
                  <a:ext cx="12550" cy="1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455" extrusionOk="0">
                      <a:moveTo>
                        <a:pt x="252" y="0"/>
                      </a:moveTo>
                      <a:cubicBezTo>
                        <a:pt x="129" y="0"/>
                        <a:pt x="1" y="85"/>
                        <a:pt x="1" y="248"/>
                      </a:cubicBezTo>
                      <a:cubicBezTo>
                        <a:pt x="1" y="364"/>
                        <a:pt x="101" y="455"/>
                        <a:pt x="215" y="455"/>
                      </a:cubicBezTo>
                      <a:cubicBezTo>
                        <a:pt x="233" y="455"/>
                        <a:pt x="250" y="453"/>
                        <a:pt x="268" y="448"/>
                      </a:cubicBezTo>
                      <a:cubicBezTo>
                        <a:pt x="401" y="448"/>
                        <a:pt x="501" y="315"/>
                        <a:pt x="468" y="181"/>
                      </a:cubicBezTo>
                      <a:cubicBezTo>
                        <a:pt x="453" y="60"/>
                        <a:pt x="354" y="0"/>
                        <a:pt x="25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27" name="Google Shape;21427;p61"/>
                <p:cNvSpPr/>
                <p:nvPr/>
              </p:nvSpPr>
              <p:spPr>
                <a:xfrm>
                  <a:off x="7794575" y="2074225"/>
                  <a:ext cx="15050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501" extrusionOk="0">
                      <a:moveTo>
                        <a:pt x="334" y="1"/>
                      </a:moveTo>
                      <a:cubicBezTo>
                        <a:pt x="1" y="34"/>
                        <a:pt x="34" y="501"/>
                        <a:pt x="368" y="501"/>
                      </a:cubicBezTo>
                      <a:cubicBezTo>
                        <a:pt x="501" y="468"/>
                        <a:pt x="601" y="367"/>
                        <a:pt x="568" y="234"/>
                      </a:cubicBezTo>
                      <a:cubicBezTo>
                        <a:pt x="568" y="101"/>
                        <a:pt x="468" y="1"/>
                        <a:pt x="3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28" name="Google Shape;21428;p61"/>
                <p:cNvSpPr/>
                <p:nvPr/>
              </p:nvSpPr>
              <p:spPr>
                <a:xfrm>
                  <a:off x="7734550" y="2080075"/>
                  <a:ext cx="150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" h="501" extrusionOk="0">
                      <a:moveTo>
                        <a:pt x="334" y="0"/>
                      </a:moveTo>
                      <a:cubicBezTo>
                        <a:pt x="0" y="0"/>
                        <a:pt x="33" y="500"/>
                        <a:pt x="367" y="500"/>
                      </a:cubicBezTo>
                      <a:cubicBezTo>
                        <a:pt x="500" y="467"/>
                        <a:pt x="600" y="367"/>
                        <a:pt x="600" y="234"/>
                      </a:cubicBezTo>
                      <a:cubicBezTo>
                        <a:pt x="567" y="100"/>
                        <a:pt x="467" y="0"/>
                        <a:pt x="33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29" name="Google Shape;21429;p61"/>
                <p:cNvSpPr/>
                <p:nvPr/>
              </p:nvSpPr>
              <p:spPr>
                <a:xfrm>
                  <a:off x="7726950" y="2316425"/>
                  <a:ext cx="1307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481" extrusionOk="0">
                      <a:moveTo>
                        <a:pt x="283" y="0"/>
                      </a:moveTo>
                      <a:cubicBezTo>
                        <a:pt x="145" y="0"/>
                        <a:pt x="1" y="103"/>
                        <a:pt x="37" y="286"/>
                      </a:cubicBezTo>
                      <a:cubicBezTo>
                        <a:pt x="52" y="420"/>
                        <a:pt x="153" y="481"/>
                        <a:pt x="257" y="481"/>
                      </a:cubicBezTo>
                      <a:cubicBezTo>
                        <a:pt x="387" y="481"/>
                        <a:pt x="523" y="386"/>
                        <a:pt x="504" y="220"/>
                      </a:cubicBezTo>
                      <a:cubicBezTo>
                        <a:pt x="504" y="69"/>
                        <a:pt x="396" y="0"/>
                        <a:pt x="28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30" name="Google Shape;21430;p61"/>
                <p:cNvSpPr/>
                <p:nvPr/>
              </p:nvSpPr>
              <p:spPr>
                <a:xfrm>
                  <a:off x="7908125" y="2349700"/>
                  <a:ext cx="15750" cy="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499" extrusionOk="0">
                      <a:moveTo>
                        <a:pt x="353" y="0"/>
                      </a:moveTo>
                      <a:cubicBezTo>
                        <a:pt x="97" y="0"/>
                        <a:pt x="1" y="401"/>
                        <a:pt x="296" y="490"/>
                      </a:cubicBezTo>
                      <a:cubicBezTo>
                        <a:pt x="318" y="495"/>
                        <a:pt x="341" y="498"/>
                        <a:pt x="364" y="498"/>
                      </a:cubicBezTo>
                      <a:cubicBezTo>
                        <a:pt x="472" y="498"/>
                        <a:pt x="568" y="433"/>
                        <a:pt x="596" y="323"/>
                      </a:cubicBezTo>
                      <a:cubicBezTo>
                        <a:pt x="629" y="190"/>
                        <a:pt x="562" y="56"/>
                        <a:pt x="462" y="23"/>
                      </a:cubicBezTo>
                      <a:cubicBezTo>
                        <a:pt x="424" y="7"/>
                        <a:pt x="387" y="0"/>
                        <a:pt x="35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31" name="Google Shape;21431;p61"/>
                <p:cNvSpPr/>
                <p:nvPr/>
              </p:nvSpPr>
              <p:spPr>
                <a:xfrm>
                  <a:off x="7882150" y="2238300"/>
                  <a:ext cx="14675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473" extrusionOk="0">
                      <a:moveTo>
                        <a:pt x="302" y="0"/>
                      </a:moveTo>
                      <a:cubicBezTo>
                        <a:pt x="280" y="0"/>
                        <a:pt x="257" y="3"/>
                        <a:pt x="234" y="9"/>
                      </a:cubicBezTo>
                      <a:cubicBezTo>
                        <a:pt x="34" y="76"/>
                        <a:pt x="0" y="342"/>
                        <a:pt x="200" y="443"/>
                      </a:cubicBezTo>
                      <a:cubicBezTo>
                        <a:pt x="235" y="463"/>
                        <a:pt x="272" y="472"/>
                        <a:pt x="309" y="472"/>
                      </a:cubicBezTo>
                      <a:cubicBezTo>
                        <a:pt x="451" y="472"/>
                        <a:pt x="587" y="335"/>
                        <a:pt x="534" y="176"/>
                      </a:cubicBezTo>
                      <a:cubicBezTo>
                        <a:pt x="506" y="65"/>
                        <a:pt x="410" y="0"/>
                        <a:pt x="30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32" name="Google Shape;21432;p61"/>
                <p:cNvSpPr/>
                <p:nvPr/>
              </p:nvSpPr>
              <p:spPr>
                <a:xfrm>
                  <a:off x="7815700" y="2245975"/>
                  <a:ext cx="1642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" h="503" extrusionOk="0">
                      <a:moveTo>
                        <a:pt x="325" y="0"/>
                      </a:moveTo>
                      <a:cubicBezTo>
                        <a:pt x="21" y="0"/>
                        <a:pt x="0" y="470"/>
                        <a:pt x="323" y="502"/>
                      </a:cubicBezTo>
                      <a:cubicBezTo>
                        <a:pt x="623" y="502"/>
                        <a:pt x="657" y="35"/>
                        <a:pt x="357" y="2"/>
                      </a:cubicBezTo>
                      <a:cubicBezTo>
                        <a:pt x="346" y="1"/>
                        <a:pt x="335" y="0"/>
                        <a:pt x="32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33" name="Google Shape;21433;p61"/>
                <p:cNvSpPr/>
                <p:nvPr/>
              </p:nvSpPr>
              <p:spPr>
                <a:xfrm>
                  <a:off x="7831475" y="2410550"/>
                  <a:ext cx="14650" cy="1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" h="415" extrusionOk="0">
                      <a:moveTo>
                        <a:pt x="326" y="0"/>
                      </a:moveTo>
                      <a:cubicBezTo>
                        <a:pt x="174" y="0"/>
                        <a:pt x="0" y="100"/>
                        <a:pt x="59" y="257"/>
                      </a:cubicBezTo>
                      <a:cubicBezTo>
                        <a:pt x="73" y="367"/>
                        <a:pt x="170" y="414"/>
                        <a:pt x="274" y="414"/>
                      </a:cubicBezTo>
                      <a:cubicBezTo>
                        <a:pt x="423" y="414"/>
                        <a:pt x="585" y="315"/>
                        <a:pt x="526" y="157"/>
                      </a:cubicBezTo>
                      <a:cubicBezTo>
                        <a:pt x="526" y="48"/>
                        <a:pt x="431" y="0"/>
                        <a:pt x="32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34" name="Google Shape;21434;p61"/>
                <p:cNvSpPr/>
                <p:nvPr/>
              </p:nvSpPr>
              <p:spPr>
                <a:xfrm>
                  <a:off x="7903825" y="2411125"/>
                  <a:ext cx="12525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502" extrusionOk="0">
                      <a:moveTo>
                        <a:pt x="267" y="1"/>
                      </a:moveTo>
                      <a:cubicBezTo>
                        <a:pt x="134" y="1"/>
                        <a:pt x="1" y="101"/>
                        <a:pt x="1" y="234"/>
                      </a:cubicBezTo>
                      <a:cubicBezTo>
                        <a:pt x="1" y="368"/>
                        <a:pt x="101" y="501"/>
                        <a:pt x="234" y="501"/>
                      </a:cubicBezTo>
                      <a:cubicBezTo>
                        <a:pt x="367" y="501"/>
                        <a:pt x="468" y="401"/>
                        <a:pt x="501" y="268"/>
                      </a:cubicBezTo>
                      <a:cubicBezTo>
                        <a:pt x="501" y="134"/>
                        <a:pt x="401" y="34"/>
                        <a:pt x="26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35" name="Google Shape;21435;p61"/>
                <p:cNvSpPr/>
                <p:nvPr/>
              </p:nvSpPr>
              <p:spPr>
                <a:xfrm>
                  <a:off x="7870975" y="2294200"/>
                  <a:ext cx="14525" cy="1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" h="515" extrusionOk="0">
                      <a:moveTo>
                        <a:pt x="317" y="0"/>
                      </a:moveTo>
                      <a:cubicBezTo>
                        <a:pt x="161" y="0"/>
                        <a:pt x="0" y="141"/>
                        <a:pt x="80" y="341"/>
                      </a:cubicBezTo>
                      <a:cubicBezTo>
                        <a:pt x="109" y="428"/>
                        <a:pt x="213" y="515"/>
                        <a:pt x="327" y="515"/>
                      </a:cubicBezTo>
                      <a:cubicBezTo>
                        <a:pt x="345" y="515"/>
                        <a:pt x="363" y="513"/>
                        <a:pt x="381" y="508"/>
                      </a:cubicBezTo>
                      <a:cubicBezTo>
                        <a:pt x="514" y="441"/>
                        <a:pt x="581" y="308"/>
                        <a:pt x="547" y="208"/>
                      </a:cubicBezTo>
                      <a:cubicBezTo>
                        <a:pt x="521" y="62"/>
                        <a:pt x="420" y="0"/>
                        <a:pt x="31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36" name="Google Shape;21436;p61"/>
                <p:cNvSpPr/>
                <p:nvPr/>
              </p:nvSpPr>
              <p:spPr>
                <a:xfrm>
                  <a:off x="7820425" y="2441000"/>
                  <a:ext cx="15925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487" extrusionOk="0">
                      <a:moveTo>
                        <a:pt x="249" y="0"/>
                      </a:moveTo>
                      <a:cubicBezTo>
                        <a:pt x="134" y="0"/>
                        <a:pt x="30" y="91"/>
                        <a:pt x="1" y="207"/>
                      </a:cubicBezTo>
                      <a:cubicBezTo>
                        <a:pt x="1" y="340"/>
                        <a:pt x="68" y="440"/>
                        <a:pt x="201" y="474"/>
                      </a:cubicBezTo>
                      <a:cubicBezTo>
                        <a:pt x="229" y="482"/>
                        <a:pt x="257" y="486"/>
                        <a:pt x="282" y="486"/>
                      </a:cubicBezTo>
                      <a:cubicBezTo>
                        <a:pt x="554" y="486"/>
                        <a:pt x="637" y="37"/>
                        <a:pt x="301" y="7"/>
                      </a:cubicBezTo>
                      <a:cubicBezTo>
                        <a:pt x="283" y="2"/>
                        <a:pt x="266" y="0"/>
                        <a:pt x="24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37" name="Google Shape;21437;p61"/>
                <p:cNvSpPr/>
                <p:nvPr/>
              </p:nvSpPr>
              <p:spPr>
                <a:xfrm>
                  <a:off x="7957700" y="2661600"/>
                  <a:ext cx="14725" cy="1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34" extrusionOk="0">
                      <a:moveTo>
                        <a:pt x="271" y="1"/>
                      </a:moveTo>
                      <a:cubicBezTo>
                        <a:pt x="131" y="1"/>
                        <a:pt x="1" y="138"/>
                        <a:pt x="47" y="323"/>
                      </a:cubicBezTo>
                      <a:cubicBezTo>
                        <a:pt x="67" y="402"/>
                        <a:pt x="128" y="434"/>
                        <a:pt x="199" y="434"/>
                      </a:cubicBezTo>
                      <a:cubicBezTo>
                        <a:pt x="366" y="434"/>
                        <a:pt x="588" y="253"/>
                        <a:pt x="447" y="89"/>
                      </a:cubicBezTo>
                      <a:cubicBezTo>
                        <a:pt x="396" y="28"/>
                        <a:pt x="332" y="1"/>
                        <a:pt x="27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38" name="Google Shape;21438;p61"/>
                <p:cNvSpPr/>
                <p:nvPr/>
              </p:nvSpPr>
              <p:spPr>
                <a:xfrm>
                  <a:off x="8072075" y="2646125"/>
                  <a:ext cx="1275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" h="409" extrusionOk="0">
                      <a:moveTo>
                        <a:pt x="389" y="1"/>
                      </a:moveTo>
                      <a:cubicBezTo>
                        <a:pt x="242" y="1"/>
                        <a:pt x="0" y="409"/>
                        <a:pt x="251" y="409"/>
                      </a:cubicBezTo>
                      <a:cubicBezTo>
                        <a:pt x="259" y="409"/>
                        <a:pt x="267" y="409"/>
                        <a:pt x="276" y="408"/>
                      </a:cubicBezTo>
                      <a:cubicBezTo>
                        <a:pt x="409" y="374"/>
                        <a:pt x="509" y="241"/>
                        <a:pt x="476" y="108"/>
                      </a:cubicBezTo>
                      <a:cubicBezTo>
                        <a:pt x="462" y="31"/>
                        <a:pt x="429" y="1"/>
                        <a:pt x="38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39" name="Google Shape;21439;p61"/>
                <p:cNvSpPr/>
                <p:nvPr/>
              </p:nvSpPr>
              <p:spPr>
                <a:xfrm>
                  <a:off x="8003075" y="2458025"/>
                  <a:ext cx="14725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87" extrusionOk="0">
                      <a:moveTo>
                        <a:pt x="339" y="0"/>
                      </a:moveTo>
                      <a:cubicBezTo>
                        <a:pt x="305" y="0"/>
                        <a:pt x="269" y="8"/>
                        <a:pt x="234" y="26"/>
                      </a:cubicBezTo>
                      <a:cubicBezTo>
                        <a:pt x="33" y="93"/>
                        <a:pt x="0" y="360"/>
                        <a:pt x="200" y="460"/>
                      </a:cubicBezTo>
                      <a:cubicBezTo>
                        <a:pt x="237" y="478"/>
                        <a:pt x="274" y="486"/>
                        <a:pt x="309" y="486"/>
                      </a:cubicBezTo>
                      <a:cubicBezTo>
                        <a:pt x="465" y="486"/>
                        <a:pt x="588" y="323"/>
                        <a:pt x="534" y="160"/>
                      </a:cubicBezTo>
                      <a:cubicBezTo>
                        <a:pt x="509" y="62"/>
                        <a:pt x="431" y="0"/>
                        <a:pt x="33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40" name="Google Shape;21440;p61"/>
                <p:cNvSpPr/>
                <p:nvPr/>
              </p:nvSpPr>
              <p:spPr>
                <a:xfrm>
                  <a:off x="7834600" y="2517350"/>
                  <a:ext cx="14400" cy="1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498" extrusionOk="0">
                      <a:moveTo>
                        <a:pt x="275" y="0"/>
                      </a:moveTo>
                      <a:cubicBezTo>
                        <a:pt x="252" y="0"/>
                        <a:pt x="227" y="7"/>
                        <a:pt x="201" y="22"/>
                      </a:cubicBezTo>
                      <a:cubicBezTo>
                        <a:pt x="68" y="55"/>
                        <a:pt x="1" y="188"/>
                        <a:pt x="34" y="322"/>
                      </a:cubicBezTo>
                      <a:cubicBezTo>
                        <a:pt x="90" y="432"/>
                        <a:pt x="191" y="497"/>
                        <a:pt x="299" y="497"/>
                      </a:cubicBezTo>
                      <a:cubicBezTo>
                        <a:pt x="322" y="497"/>
                        <a:pt x="345" y="494"/>
                        <a:pt x="368" y="489"/>
                      </a:cubicBezTo>
                      <a:cubicBezTo>
                        <a:pt x="576" y="429"/>
                        <a:pt x="466" y="0"/>
                        <a:pt x="27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41" name="Google Shape;21441;p61"/>
                <p:cNvSpPr/>
                <p:nvPr/>
              </p:nvSpPr>
              <p:spPr>
                <a:xfrm>
                  <a:off x="7869625" y="2681950"/>
                  <a:ext cx="13375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5" extrusionOk="0">
                      <a:moveTo>
                        <a:pt x="269" y="0"/>
                      </a:moveTo>
                      <a:cubicBezTo>
                        <a:pt x="247" y="0"/>
                        <a:pt x="224" y="3"/>
                        <a:pt x="201" y="9"/>
                      </a:cubicBezTo>
                      <a:cubicBezTo>
                        <a:pt x="68" y="42"/>
                        <a:pt x="1" y="176"/>
                        <a:pt x="34" y="309"/>
                      </a:cubicBezTo>
                      <a:cubicBezTo>
                        <a:pt x="62" y="420"/>
                        <a:pt x="158" y="484"/>
                        <a:pt x="266" y="484"/>
                      </a:cubicBezTo>
                      <a:cubicBezTo>
                        <a:pt x="289" y="484"/>
                        <a:pt x="312" y="482"/>
                        <a:pt x="334" y="476"/>
                      </a:cubicBezTo>
                      <a:cubicBezTo>
                        <a:pt x="468" y="443"/>
                        <a:pt x="535" y="309"/>
                        <a:pt x="501" y="176"/>
                      </a:cubicBezTo>
                      <a:cubicBezTo>
                        <a:pt x="474" y="65"/>
                        <a:pt x="377" y="0"/>
                        <a:pt x="26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42" name="Google Shape;21442;p61"/>
                <p:cNvSpPr/>
                <p:nvPr/>
              </p:nvSpPr>
              <p:spPr>
                <a:xfrm>
                  <a:off x="8018075" y="2678000"/>
                  <a:ext cx="16700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501" extrusionOk="0">
                      <a:moveTo>
                        <a:pt x="367" y="0"/>
                      </a:moveTo>
                      <a:cubicBezTo>
                        <a:pt x="34" y="0"/>
                        <a:pt x="0" y="467"/>
                        <a:pt x="334" y="500"/>
                      </a:cubicBezTo>
                      <a:cubicBezTo>
                        <a:pt x="634" y="500"/>
                        <a:pt x="668" y="33"/>
                        <a:pt x="36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43" name="Google Shape;21443;p61"/>
                <p:cNvSpPr/>
                <p:nvPr/>
              </p:nvSpPr>
              <p:spPr>
                <a:xfrm>
                  <a:off x="7963875" y="2501825"/>
                  <a:ext cx="148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" h="473" extrusionOk="0">
                      <a:moveTo>
                        <a:pt x="335" y="0"/>
                      </a:moveTo>
                      <a:cubicBezTo>
                        <a:pt x="313" y="0"/>
                        <a:pt x="290" y="3"/>
                        <a:pt x="267" y="9"/>
                      </a:cubicBezTo>
                      <a:cubicBezTo>
                        <a:pt x="34" y="75"/>
                        <a:pt x="0" y="342"/>
                        <a:pt x="200" y="442"/>
                      </a:cubicBezTo>
                      <a:cubicBezTo>
                        <a:pt x="242" y="463"/>
                        <a:pt x="283" y="472"/>
                        <a:pt x="322" y="472"/>
                      </a:cubicBezTo>
                      <a:cubicBezTo>
                        <a:pt x="473" y="472"/>
                        <a:pt x="594" y="334"/>
                        <a:pt x="567" y="176"/>
                      </a:cubicBezTo>
                      <a:cubicBezTo>
                        <a:pt x="540" y="65"/>
                        <a:pt x="443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44" name="Google Shape;21444;p61"/>
                <p:cNvSpPr/>
                <p:nvPr/>
              </p:nvSpPr>
              <p:spPr>
                <a:xfrm>
                  <a:off x="7877150" y="2572700"/>
                  <a:ext cx="12525" cy="1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60" extrusionOk="0">
                      <a:moveTo>
                        <a:pt x="250" y="1"/>
                      </a:moveTo>
                      <a:cubicBezTo>
                        <a:pt x="184" y="1"/>
                        <a:pt x="117" y="26"/>
                        <a:pt x="67" y="76"/>
                      </a:cubicBezTo>
                      <a:cubicBezTo>
                        <a:pt x="0" y="143"/>
                        <a:pt x="0" y="309"/>
                        <a:pt x="67" y="409"/>
                      </a:cubicBezTo>
                      <a:cubicBezTo>
                        <a:pt x="117" y="443"/>
                        <a:pt x="184" y="459"/>
                        <a:pt x="250" y="459"/>
                      </a:cubicBezTo>
                      <a:cubicBezTo>
                        <a:pt x="317" y="459"/>
                        <a:pt x="384" y="443"/>
                        <a:pt x="434" y="409"/>
                      </a:cubicBezTo>
                      <a:cubicBezTo>
                        <a:pt x="500" y="309"/>
                        <a:pt x="500" y="143"/>
                        <a:pt x="434" y="76"/>
                      </a:cubicBezTo>
                      <a:cubicBezTo>
                        <a:pt x="384" y="26"/>
                        <a:pt x="317" y="1"/>
                        <a:pt x="25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45" name="Google Shape;21445;p61"/>
                <p:cNvSpPr/>
                <p:nvPr/>
              </p:nvSpPr>
              <p:spPr>
                <a:xfrm>
                  <a:off x="7923000" y="2715750"/>
                  <a:ext cx="15775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" h="485" extrusionOk="0">
                      <a:moveTo>
                        <a:pt x="305" y="1"/>
                      </a:moveTo>
                      <a:cubicBezTo>
                        <a:pt x="273" y="1"/>
                        <a:pt x="238" y="8"/>
                        <a:pt x="201" y="25"/>
                      </a:cubicBezTo>
                      <a:cubicBezTo>
                        <a:pt x="67" y="58"/>
                        <a:pt x="1" y="191"/>
                        <a:pt x="34" y="325"/>
                      </a:cubicBezTo>
                      <a:cubicBezTo>
                        <a:pt x="83" y="422"/>
                        <a:pt x="168" y="484"/>
                        <a:pt x="262" y="484"/>
                      </a:cubicBezTo>
                      <a:cubicBezTo>
                        <a:pt x="296" y="484"/>
                        <a:pt x="332" y="476"/>
                        <a:pt x="368" y="458"/>
                      </a:cubicBezTo>
                      <a:cubicBezTo>
                        <a:pt x="631" y="370"/>
                        <a:pt x="535" y="1"/>
                        <a:pt x="30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46" name="Google Shape;21446;p61"/>
                <p:cNvSpPr/>
                <p:nvPr/>
              </p:nvSpPr>
              <p:spPr>
                <a:xfrm>
                  <a:off x="7981850" y="2612275"/>
                  <a:ext cx="152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512" extrusionOk="0">
                      <a:moveTo>
                        <a:pt x="307" y="1"/>
                      </a:moveTo>
                      <a:cubicBezTo>
                        <a:pt x="206" y="1"/>
                        <a:pt x="109" y="59"/>
                        <a:pt x="82" y="194"/>
                      </a:cubicBezTo>
                      <a:cubicBezTo>
                        <a:pt x="0" y="378"/>
                        <a:pt x="156" y="511"/>
                        <a:pt x="311" y="511"/>
                      </a:cubicBezTo>
                      <a:cubicBezTo>
                        <a:pt x="411" y="511"/>
                        <a:pt x="510" y="457"/>
                        <a:pt x="549" y="327"/>
                      </a:cubicBezTo>
                      <a:cubicBezTo>
                        <a:pt x="609" y="129"/>
                        <a:pt x="455" y="1"/>
                        <a:pt x="30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47" name="Google Shape;21447;p61"/>
                <p:cNvSpPr/>
                <p:nvPr/>
              </p:nvSpPr>
              <p:spPr>
                <a:xfrm>
                  <a:off x="7968875" y="2581050"/>
                  <a:ext cx="148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" h="473" extrusionOk="0">
                      <a:moveTo>
                        <a:pt x="302" y="0"/>
                      </a:moveTo>
                      <a:cubicBezTo>
                        <a:pt x="280" y="0"/>
                        <a:pt x="257" y="3"/>
                        <a:pt x="234" y="9"/>
                      </a:cubicBezTo>
                      <a:cubicBezTo>
                        <a:pt x="34" y="75"/>
                        <a:pt x="0" y="342"/>
                        <a:pt x="201" y="442"/>
                      </a:cubicBezTo>
                      <a:cubicBezTo>
                        <a:pt x="242" y="463"/>
                        <a:pt x="283" y="472"/>
                        <a:pt x="322" y="472"/>
                      </a:cubicBezTo>
                      <a:cubicBezTo>
                        <a:pt x="473" y="472"/>
                        <a:pt x="594" y="334"/>
                        <a:pt x="567" y="175"/>
                      </a:cubicBezTo>
                      <a:cubicBezTo>
                        <a:pt x="512" y="65"/>
                        <a:pt x="411" y="0"/>
                        <a:pt x="30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48" name="Google Shape;21448;p61"/>
                <p:cNvSpPr/>
                <p:nvPr/>
              </p:nvSpPr>
              <p:spPr>
                <a:xfrm>
                  <a:off x="8021400" y="2899650"/>
                  <a:ext cx="1337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1" extrusionOk="0">
                      <a:moveTo>
                        <a:pt x="287" y="1"/>
                      </a:moveTo>
                      <a:cubicBezTo>
                        <a:pt x="269" y="1"/>
                        <a:pt x="252" y="3"/>
                        <a:pt x="234" y="7"/>
                      </a:cubicBezTo>
                      <a:cubicBezTo>
                        <a:pt x="101" y="41"/>
                        <a:pt x="1" y="141"/>
                        <a:pt x="34" y="274"/>
                      </a:cubicBezTo>
                      <a:cubicBezTo>
                        <a:pt x="63" y="390"/>
                        <a:pt x="168" y="481"/>
                        <a:pt x="282" y="481"/>
                      </a:cubicBezTo>
                      <a:cubicBezTo>
                        <a:pt x="299" y="481"/>
                        <a:pt x="317" y="479"/>
                        <a:pt x="334" y="474"/>
                      </a:cubicBezTo>
                      <a:cubicBezTo>
                        <a:pt x="468" y="441"/>
                        <a:pt x="535" y="341"/>
                        <a:pt x="535" y="207"/>
                      </a:cubicBezTo>
                      <a:cubicBezTo>
                        <a:pt x="506" y="91"/>
                        <a:pt x="401" y="1"/>
                        <a:pt x="28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49" name="Google Shape;21449;p61"/>
                <p:cNvSpPr/>
                <p:nvPr/>
              </p:nvSpPr>
              <p:spPr>
                <a:xfrm>
                  <a:off x="8018675" y="2944200"/>
                  <a:ext cx="13600" cy="1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" h="462" extrusionOk="0">
                      <a:moveTo>
                        <a:pt x="252" y="0"/>
                      </a:moveTo>
                      <a:cubicBezTo>
                        <a:pt x="164" y="0"/>
                        <a:pt x="68" y="62"/>
                        <a:pt x="43" y="160"/>
                      </a:cubicBezTo>
                      <a:cubicBezTo>
                        <a:pt x="0" y="332"/>
                        <a:pt x="137" y="462"/>
                        <a:pt x="275" y="462"/>
                      </a:cubicBezTo>
                      <a:cubicBezTo>
                        <a:pt x="352" y="462"/>
                        <a:pt x="429" y="422"/>
                        <a:pt x="477" y="327"/>
                      </a:cubicBezTo>
                      <a:cubicBezTo>
                        <a:pt x="544" y="193"/>
                        <a:pt x="477" y="60"/>
                        <a:pt x="343" y="26"/>
                      </a:cubicBezTo>
                      <a:cubicBezTo>
                        <a:pt x="317" y="9"/>
                        <a:pt x="285" y="0"/>
                        <a:pt x="25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50" name="Google Shape;21450;p61"/>
                <p:cNvSpPr/>
                <p:nvPr/>
              </p:nvSpPr>
              <p:spPr>
                <a:xfrm>
                  <a:off x="8013900" y="3142850"/>
                  <a:ext cx="13525" cy="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" h="354" extrusionOk="0">
                      <a:moveTo>
                        <a:pt x="83" y="1"/>
                      </a:moveTo>
                      <a:cubicBezTo>
                        <a:pt x="35" y="1"/>
                        <a:pt x="1" y="34"/>
                        <a:pt x="1" y="120"/>
                      </a:cubicBezTo>
                      <a:cubicBezTo>
                        <a:pt x="1" y="253"/>
                        <a:pt x="101" y="353"/>
                        <a:pt x="234" y="353"/>
                      </a:cubicBezTo>
                      <a:cubicBezTo>
                        <a:pt x="541" y="353"/>
                        <a:pt x="241" y="1"/>
                        <a:pt x="8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51" name="Google Shape;21451;p61"/>
                <p:cNvSpPr/>
                <p:nvPr/>
              </p:nvSpPr>
              <p:spPr>
                <a:xfrm>
                  <a:off x="8099175" y="3050400"/>
                  <a:ext cx="13150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489" extrusionOk="0">
                      <a:moveTo>
                        <a:pt x="248" y="1"/>
                      </a:moveTo>
                      <a:cubicBezTo>
                        <a:pt x="108" y="1"/>
                        <a:pt x="0" y="139"/>
                        <a:pt x="25" y="315"/>
                      </a:cubicBezTo>
                      <a:cubicBezTo>
                        <a:pt x="44" y="429"/>
                        <a:pt x="149" y="489"/>
                        <a:pt x="255" y="489"/>
                      </a:cubicBezTo>
                      <a:cubicBezTo>
                        <a:pt x="335" y="489"/>
                        <a:pt x="416" y="454"/>
                        <a:pt x="459" y="382"/>
                      </a:cubicBezTo>
                      <a:cubicBezTo>
                        <a:pt x="526" y="248"/>
                        <a:pt x="492" y="115"/>
                        <a:pt x="392" y="48"/>
                      </a:cubicBezTo>
                      <a:cubicBezTo>
                        <a:pt x="343" y="15"/>
                        <a:pt x="294" y="1"/>
                        <a:pt x="24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52" name="Google Shape;21452;p61"/>
                <p:cNvSpPr/>
                <p:nvPr/>
              </p:nvSpPr>
              <p:spPr>
                <a:xfrm>
                  <a:off x="8059075" y="2905450"/>
                  <a:ext cx="14550" cy="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" h="321" extrusionOk="0">
                      <a:moveTo>
                        <a:pt x="330" y="0"/>
                      </a:moveTo>
                      <a:cubicBezTo>
                        <a:pt x="308" y="0"/>
                        <a:pt x="285" y="3"/>
                        <a:pt x="262" y="9"/>
                      </a:cubicBezTo>
                      <a:cubicBezTo>
                        <a:pt x="1" y="80"/>
                        <a:pt x="297" y="320"/>
                        <a:pt x="466" y="320"/>
                      </a:cubicBezTo>
                      <a:cubicBezTo>
                        <a:pt x="534" y="320"/>
                        <a:pt x="581" y="281"/>
                        <a:pt x="562" y="175"/>
                      </a:cubicBezTo>
                      <a:cubicBezTo>
                        <a:pt x="534" y="65"/>
                        <a:pt x="438" y="0"/>
                        <a:pt x="33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53" name="Google Shape;21453;p61"/>
                <p:cNvSpPr/>
                <p:nvPr/>
              </p:nvSpPr>
              <p:spPr>
                <a:xfrm>
                  <a:off x="7906325" y="3033275"/>
                  <a:ext cx="15175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" h="475" extrusionOk="0">
                      <a:moveTo>
                        <a:pt x="279" y="1"/>
                      </a:moveTo>
                      <a:cubicBezTo>
                        <a:pt x="217" y="1"/>
                        <a:pt x="153" y="29"/>
                        <a:pt x="101" y="99"/>
                      </a:cubicBezTo>
                      <a:cubicBezTo>
                        <a:pt x="1" y="166"/>
                        <a:pt x="34" y="333"/>
                        <a:pt x="101" y="400"/>
                      </a:cubicBezTo>
                      <a:cubicBezTo>
                        <a:pt x="151" y="450"/>
                        <a:pt x="217" y="475"/>
                        <a:pt x="280" y="475"/>
                      </a:cubicBezTo>
                      <a:cubicBezTo>
                        <a:pt x="343" y="475"/>
                        <a:pt x="401" y="450"/>
                        <a:pt x="434" y="400"/>
                      </a:cubicBezTo>
                      <a:cubicBezTo>
                        <a:pt x="606" y="227"/>
                        <a:pt x="452" y="1"/>
                        <a:pt x="27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54" name="Google Shape;21454;p61"/>
                <p:cNvSpPr/>
                <p:nvPr/>
              </p:nvSpPr>
              <p:spPr>
                <a:xfrm>
                  <a:off x="7915500" y="3224925"/>
                  <a:ext cx="1170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473" extrusionOk="0">
                      <a:moveTo>
                        <a:pt x="275" y="0"/>
                      </a:moveTo>
                      <a:cubicBezTo>
                        <a:pt x="262" y="0"/>
                        <a:pt x="248" y="2"/>
                        <a:pt x="234" y="5"/>
                      </a:cubicBezTo>
                      <a:cubicBezTo>
                        <a:pt x="101" y="5"/>
                        <a:pt x="1" y="106"/>
                        <a:pt x="1" y="239"/>
                      </a:cubicBezTo>
                      <a:cubicBezTo>
                        <a:pt x="1" y="372"/>
                        <a:pt x="101" y="472"/>
                        <a:pt x="234" y="472"/>
                      </a:cubicBezTo>
                      <a:cubicBezTo>
                        <a:pt x="367" y="472"/>
                        <a:pt x="468" y="372"/>
                        <a:pt x="468" y="239"/>
                      </a:cubicBezTo>
                      <a:cubicBezTo>
                        <a:pt x="468" y="120"/>
                        <a:pt x="387" y="0"/>
                        <a:pt x="27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55" name="Google Shape;21455;p61"/>
                <p:cNvSpPr/>
                <p:nvPr/>
              </p:nvSpPr>
              <p:spPr>
                <a:xfrm>
                  <a:off x="8007000" y="3173225"/>
                  <a:ext cx="16100" cy="1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" h="510" extrusionOk="0">
                      <a:moveTo>
                        <a:pt x="379" y="1"/>
                      </a:moveTo>
                      <a:cubicBezTo>
                        <a:pt x="317" y="1"/>
                        <a:pt x="256" y="26"/>
                        <a:pt x="210" y="72"/>
                      </a:cubicBezTo>
                      <a:cubicBezTo>
                        <a:pt x="0" y="229"/>
                        <a:pt x="161" y="510"/>
                        <a:pt x="369" y="510"/>
                      </a:cubicBezTo>
                      <a:cubicBezTo>
                        <a:pt x="426" y="510"/>
                        <a:pt x="486" y="489"/>
                        <a:pt x="544" y="439"/>
                      </a:cubicBezTo>
                      <a:cubicBezTo>
                        <a:pt x="644" y="339"/>
                        <a:pt x="644" y="205"/>
                        <a:pt x="577" y="105"/>
                      </a:cubicBezTo>
                      <a:cubicBezTo>
                        <a:pt x="523" y="34"/>
                        <a:pt x="450" y="1"/>
                        <a:pt x="37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56" name="Google Shape;21456;p61"/>
                <p:cNvSpPr/>
                <p:nvPr/>
              </p:nvSpPr>
              <p:spPr>
                <a:xfrm>
                  <a:off x="7949600" y="2998000"/>
                  <a:ext cx="15950" cy="1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" h="490" extrusionOk="0">
                      <a:moveTo>
                        <a:pt x="373" y="1"/>
                      </a:moveTo>
                      <a:cubicBezTo>
                        <a:pt x="350" y="1"/>
                        <a:pt x="327" y="4"/>
                        <a:pt x="304" y="9"/>
                      </a:cubicBezTo>
                      <a:cubicBezTo>
                        <a:pt x="1" y="70"/>
                        <a:pt x="84" y="489"/>
                        <a:pt x="353" y="489"/>
                      </a:cubicBezTo>
                      <a:cubicBezTo>
                        <a:pt x="379" y="489"/>
                        <a:pt x="408" y="485"/>
                        <a:pt x="438" y="476"/>
                      </a:cubicBezTo>
                      <a:cubicBezTo>
                        <a:pt x="571" y="443"/>
                        <a:pt x="638" y="310"/>
                        <a:pt x="605" y="176"/>
                      </a:cubicBezTo>
                      <a:cubicBezTo>
                        <a:pt x="577" y="66"/>
                        <a:pt x="481" y="1"/>
                        <a:pt x="37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57" name="Google Shape;21457;p61"/>
                <p:cNvSpPr/>
                <p:nvPr/>
              </p:nvSpPr>
              <p:spPr>
                <a:xfrm>
                  <a:off x="7869250" y="3088175"/>
                  <a:ext cx="15425" cy="1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490" extrusionOk="0">
                      <a:moveTo>
                        <a:pt x="334" y="0"/>
                      </a:moveTo>
                      <a:cubicBezTo>
                        <a:pt x="266" y="0"/>
                        <a:pt x="203" y="33"/>
                        <a:pt x="149" y="105"/>
                      </a:cubicBezTo>
                      <a:cubicBezTo>
                        <a:pt x="0" y="279"/>
                        <a:pt x="184" y="490"/>
                        <a:pt x="370" y="490"/>
                      </a:cubicBezTo>
                      <a:cubicBezTo>
                        <a:pt x="434" y="490"/>
                        <a:pt x="498" y="465"/>
                        <a:pt x="550" y="405"/>
                      </a:cubicBezTo>
                      <a:cubicBezTo>
                        <a:pt x="616" y="305"/>
                        <a:pt x="616" y="138"/>
                        <a:pt x="516" y="72"/>
                      </a:cubicBezTo>
                      <a:cubicBezTo>
                        <a:pt x="454" y="25"/>
                        <a:pt x="392" y="0"/>
                        <a:pt x="33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58" name="Google Shape;21458;p61"/>
                <p:cNvSpPr/>
                <p:nvPr/>
              </p:nvSpPr>
              <p:spPr>
                <a:xfrm>
                  <a:off x="7977075" y="3436500"/>
                  <a:ext cx="12675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" h="489" extrusionOk="0">
                      <a:moveTo>
                        <a:pt x="280" y="1"/>
                      </a:moveTo>
                      <a:cubicBezTo>
                        <a:pt x="142" y="1"/>
                        <a:pt x="1" y="108"/>
                        <a:pt x="39" y="282"/>
                      </a:cubicBezTo>
                      <a:cubicBezTo>
                        <a:pt x="39" y="398"/>
                        <a:pt x="140" y="489"/>
                        <a:pt x="254" y="489"/>
                      </a:cubicBezTo>
                      <a:cubicBezTo>
                        <a:pt x="271" y="489"/>
                        <a:pt x="289" y="487"/>
                        <a:pt x="306" y="482"/>
                      </a:cubicBezTo>
                      <a:cubicBezTo>
                        <a:pt x="440" y="449"/>
                        <a:pt x="506" y="315"/>
                        <a:pt x="506" y="182"/>
                      </a:cubicBezTo>
                      <a:cubicBezTo>
                        <a:pt x="478" y="56"/>
                        <a:pt x="380" y="1"/>
                        <a:pt x="28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59" name="Google Shape;21459;p61"/>
                <p:cNvSpPr/>
                <p:nvPr/>
              </p:nvSpPr>
              <p:spPr>
                <a:xfrm>
                  <a:off x="8081075" y="3391400"/>
                  <a:ext cx="15425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485" extrusionOk="0">
                      <a:moveTo>
                        <a:pt x="342" y="0"/>
                      </a:moveTo>
                      <a:cubicBezTo>
                        <a:pt x="170" y="0"/>
                        <a:pt x="1" y="168"/>
                        <a:pt x="116" y="351"/>
                      </a:cubicBezTo>
                      <a:cubicBezTo>
                        <a:pt x="160" y="440"/>
                        <a:pt x="249" y="485"/>
                        <a:pt x="333" y="485"/>
                      </a:cubicBezTo>
                      <a:cubicBezTo>
                        <a:pt x="375" y="485"/>
                        <a:pt x="416" y="474"/>
                        <a:pt x="449" y="452"/>
                      </a:cubicBezTo>
                      <a:cubicBezTo>
                        <a:pt x="549" y="385"/>
                        <a:pt x="616" y="218"/>
                        <a:pt x="549" y="118"/>
                      </a:cubicBezTo>
                      <a:cubicBezTo>
                        <a:pt x="497" y="35"/>
                        <a:pt x="419" y="0"/>
                        <a:pt x="34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60" name="Google Shape;21460;p61"/>
                <p:cNvSpPr/>
                <p:nvPr/>
              </p:nvSpPr>
              <p:spPr>
                <a:xfrm>
                  <a:off x="8054650" y="3280775"/>
                  <a:ext cx="13475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82" extrusionOk="0">
                      <a:moveTo>
                        <a:pt x="274" y="1"/>
                      </a:moveTo>
                      <a:cubicBezTo>
                        <a:pt x="138" y="1"/>
                        <a:pt x="0" y="115"/>
                        <a:pt x="39" y="307"/>
                      </a:cubicBezTo>
                      <a:cubicBezTo>
                        <a:pt x="66" y="417"/>
                        <a:pt x="162" y="482"/>
                        <a:pt x="271" y="482"/>
                      </a:cubicBezTo>
                      <a:cubicBezTo>
                        <a:pt x="293" y="482"/>
                        <a:pt x="316" y="479"/>
                        <a:pt x="339" y="473"/>
                      </a:cubicBezTo>
                      <a:cubicBezTo>
                        <a:pt x="472" y="440"/>
                        <a:pt x="539" y="340"/>
                        <a:pt x="506" y="207"/>
                      </a:cubicBezTo>
                      <a:cubicBezTo>
                        <a:pt x="477" y="64"/>
                        <a:pt x="37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61" name="Google Shape;21461;p61"/>
                <p:cNvSpPr/>
                <p:nvPr/>
              </p:nvSpPr>
              <p:spPr>
                <a:xfrm>
                  <a:off x="7950125" y="3424625"/>
                  <a:ext cx="14925" cy="1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403" extrusionOk="0">
                      <a:moveTo>
                        <a:pt x="305" y="1"/>
                      </a:moveTo>
                      <a:cubicBezTo>
                        <a:pt x="237" y="1"/>
                        <a:pt x="169" y="27"/>
                        <a:pt x="117" y="90"/>
                      </a:cubicBezTo>
                      <a:cubicBezTo>
                        <a:pt x="0" y="230"/>
                        <a:pt x="226" y="402"/>
                        <a:pt x="395" y="402"/>
                      </a:cubicBezTo>
                      <a:cubicBezTo>
                        <a:pt x="468" y="402"/>
                        <a:pt x="530" y="370"/>
                        <a:pt x="550" y="290"/>
                      </a:cubicBezTo>
                      <a:cubicBezTo>
                        <a:pt x="596" y="130"/>
                        <a:pt x="453" y="1"/>
                        <a:pt x="30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62" name="Google Shape;21462;p61"/>
                <p:cNvSpPr/>
                <p:nvPr/>
              </p:nvSpPr>
              <p:spPr>
                <a:xfrm>
                  <a:off x="7963025" y="3640300"/>
                  <a:ext cx="13175" cy="1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" h="471" extrusionOk="0">
                      <a:moveTo>
                        <a:pt x="291" y="1"/>
                      </a:moveTo>
                      <a:cubicBezTo>
                        <a:pt x="284" y="1"/>
                        <a:pt x="276" y="1"/>
                        <a:pt x="268" y="2"/>
                      </a:cubicBezTo>
                      <a:cubicBezTo>
                        <a:pt x="134" y="2"/>
                        <a:pt x="1" y="102"/>
                        <a:pt x="1" y="236"/>
                      </a:cubicBezTo>
                      <a:cubicBezTo>
                        <a:pt x="1" y="369"/>
                        <a:pt x="134" y="469"/>
                        <a:pt x="268" y="469"/>
                      </a:cubicBezTo>
                      <a:cubicBezTo>
                        <a:pt x="276" y="470"/>
                        <a:pt x="284" y="471"/>
                        <a:pt x="291" y="471"/>
                      </a:cubicBezTo>
                      <a:cubicBezTo>
                        <a:pt x="527" y="471"/>
                        <a:pt x="527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63" name="Google Shape;21463;p61"/>
                <p:cNvSpPr/>
                <p:nvPr/>
              </p:nvSpPr>
              <p:spPr>
                <a:xfrm>
                  <a:off x="8072725" y="3559000"/>
                  <a:ext cx="15425" cy="1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497" extrusionOk="0">
                      <a:moveTo>
                        <a:pt x="371" y="1"/>
                      </a:moveTo>
                      <a:cubicBezTo>
                        <a:pt x="184" y="1"/>
                        <a:pt x="0" y="212"/>
                        <a:pt x="149" y="386"/>
                      </a:cubicBezTo>
                      <a:cubicBezTo>
                        <a:pt x="208" y="464"/>
                        <a:pt x="278" y="496"/>
                        <a:pt x="346" y="496"/>
                      </a:cubicBezTo>
                      <a:cubicBezTo>
                        <a:pt x="394" y="496"/>
                        <a:pt x="442" y="480"/>
                        <a:pt x="483" y="452"/>
                      </a:cubicBezTo>
                      <a:cubicBezTo>
                        <a:pt x="583" y="352"/>
                        <a:pt x="616" y="219"/>
                        <a:pt x="550" y="85"/>
                      </a:cubicBezTo>
                      <a:cubicBezTo>
                        <a:pt x="499" y="26"/>
                        <a:pt x="434" y="1"/>
                        <a:pt x="37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64" name="Google Shape;21464;p61"/>
                <p:cNvSpPr/>
                <p:nvPr/>
              </p:nvSpPr>
              <p:spPr>
                <a:xfrm>
                  <a:off x="8045600" y="3352425"/>
                  <a:ext cx="12525" cy="1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77" extrusionOk="0">
                      <a:moveTo>
                        <a:pt x="240" y="0"/>
                      </a:moveTo>
                      <a:cubicBezTo>
                        <a:pt x="121" y="0"/>
                        <a:pt x="0" y="84"/>
                        <a:pt x="0" y="243"/>
                      </a:cubicBezTo>
                      <a:cubicBezTo>
                        <a:pt x="0" y="376"/>
                        <a:pt x="134" y="476"/>
                        <a:pt x="267" y="476"/>
                      </a:cubicBezTo>
                      <a:cubicBezTo>
                        <a:pt x="401" y="443"/>
                        <a:pt x="501" y="343"/>
                        <a:pt x="467" y="209"/>
                      </a:cubicBezTo>
                      <a:cubicBezTo>
                        <a:pt x="452" y="67"/>
                        <a:pt x="346" y="0"/>
                        <a:pt x="24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65" name="Google Shape;21465;p61"/>
                <p:cNvSpPr/>
                <p:nvPr/>
              </p:nvSpPr>
              <p:spPr>
                <a:xfrm>
                  <a:off x="7882150" y="3492525"/>
                  <a:ext cx="13350" cy="1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90" extrusionOk="0">
                      <a:moveTo>
                        <a:pt x="255" y="1"/>
                      </a:moveTo>
                      <a:cubicBezTo>
                        <a:pt x="192" y="1"/>
                        <a:pt x="134" y="26"/>
                        <a:pt x="100" y="76"/>
                      </a:cubicBezTo>
                      <a:cubicBezTo>
                        <a:pt x="0" y="176"/>
                        <a:pt x="0" y="343"/>
                        <a:pt x="100" y="443"/>
                      </a:cubicBezTo>
                      <a:cubicBezTo>
                        <a:pt x="145" y="473"/>
                        <a:pt x="204" y="489"/>
                        <a:pt x="264" y="489"/>
                      </a:cubicBezTo>
                      <a:cubicBezTo>
                        <a:pt x="337" y="489"/>
                        <a:pt x="412" y="465"/>
                        <a:pt x="467" y="409"/>
                      </a:cubicBezTo>
                      <a:cubicBezTo>
                        <a:pt x="534" y="309"/>
                        <a:pt x="534" y="143"/>
                        <a:pt x="434" y="76"/>
                      </a:cubicBezTo>
                      <a:cubicBezTo>
                        <a:pt x="384" y="26"/>
                        <a:pt x="317" y="1"/>
                        <a:pt x="25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66" name="Google Shape;21466;p61"/>
                <p:cNvSpPr/>
                <p:nvPr/>
              </p:nvSpPr>
              <p:spPr>
                <a:xfrm>
                  <a:off x="7887150" y="3718125"/>
                  <a:ext cx="12225" cy="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364" extrusionOk="0">
                      <a:moveTo>
                        <a:pt x="116" y="1"/>
                      </a:moveTo>
                      <a:cubicBezTo>
                        <a:pt x="74" y="1"/>
                        <a:pt x="41" y="35"/>
                        <a:pt x="34" y="125"/>
                      </a:cubicBezTo>
                      <a:cubicBezTo>
                        <a:pt x="0" y="225"/>
                        <a:pt x="100" y="359"/>
                        <a:pt x="234" y="359"/>
                      </a:cubicBezTo>
                      <a:cubicBezTo>
                        <a:pt x="251" y="362"/>
                        <a:pt x="266" y="363"/>
                        <a:pt x="279" y="363"/>
                      </a:cubicBezTo>
                      <a:cubicBezTo>
                        <a:pt x="488" y="363"/>
                        <a:pt x="253" y="1"/>
                        <a:pt x="11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67" name="Google Shape;21467;p61"/>
                <p:cNvSpPr/>
                <p:nvPr/>
              </p:nvSpPr>
              <p:spPr>
                <a:xfrm>
                  <a:off x="7717025" y="3831500"/>
                  <a:ext cx="12525" cy="1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88" extrusionOk="0">
                      <a:moveTo>
                        <a:pt x="249" y="0"/>
                      </a:moveTo>
                      <a:cubicBezTo>
                        <a:pt x="195" y="0"/>
                        <a:pt x="141" y="19"/>
                        <a:pt x="101" y="60"/>
                      </a:cubicBezTo>
                      <a:cubicBezTo>
                        <a:pt x="1" y="160"/>
                        <a:pt x="1" y="327"/>
                        <a:pt x="101" y="427"/>
                      </a:cubicBezTo>
                      <a:cubicBezTo>
                        <a:pt x="142" y="469"/>
                        <a:pt x="198" y="488"/>
                        <a:pt x="253" y="488"/>
                      </a:cubicBezTo>
                      <a:cubicBezTo>
                        <a:pt x="375" y="488"/>
                        <a:pt x="501" y="397"/>
                        <a:pt x="501" y="260"/>
                      </a:cubicBezTo>
                      <a:cubicBezTo>
                        <a:pt x="501" y="98"/>
                        <a:pt x="372" y="0"/>
                        <a:pt x="24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68" name="Google Shape;21468;p61"/>
                <p:cNvSpPr/>
                <p:nvPr/>
              </p:nvSpPr>
              <p:spPr>
                <a:xfrm>
                  <a:off x="7742875" y="4011800"/>
                  <a:ext cx="13725" cy="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9" h="354" extrusionOk="0">
                      <a:moveTo>
                        <a:pt x="84" y="1"/>
                      </a:moveTo>
                      <a:cubicBezTo>
                        <a:pt x="35" y="1"/>
                        <a:pt x="1" y="34"/>
                        <a:pt x="1" y="120"/>
                      </a:cubicBezTo>
                      <a:cubicBezTo>
                        <a:pt x="1" y="253"/>
                        <a:pt x="101" y="353"/>
                        <a:pt x="267" y="353"/>
                      </a:cubicBezTo>
                      <a:cubicBezTo>
                        <a:pt x="549" y="353"/>
                        <a:pt x="242" y="1"/>
                        <a:pt x="8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69" name="Google Shape;21469;p61"/>
                <p:cNvSpPr/>
                <p:nvPr/>
              </p:nvSpPr>
              <p:spPr>
                <a:xfrm>
                  <a:off x="7820600" y="3968125"/>
                  <a:ext cx="14025" cy="1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496" extrusionOk="0">
                      <a:moveTo>
                        <a:pt x="268" y="1"/>
                      </a:moveTo>
                      <a:cubicBezTo>
                        <a:pt x="164" y="1"/>
                        <a:pt x="64" y="69"/>
                        <a:pt x="27" y="199"/>
                      </a:cubicBezTo>
                      <a:cubicBezTo>
                        <a:pt x="1" y="358"/>
                        <a:pt x="142" y="496"/>
                        <a:pt x="285" y="496"/>
                      </a:cubicBezTo>
                      <a:cubicBezTo>
                        <a:pt x="323" y="496"/>
                        <a:pt x="360" y="486"/>
                        <a:pt x="394" y="466"/>
                      </a:cubicBezTo>
                      <a:cubicBezTo>
                        <a:pt x="528" y="366"/>
                        <a:pt x="561" y="232"/>
                        <a:pt x="494" y="132"/>
                      </a:cubicBezTo>
                      <a:cubicBezTo>
                        <a:pt x="435" y="44"/>
                        <a:pt x="350" y="1"/>
                        <a:pt x="26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70" name="Google Shape;21470;p61"/>
                <p:cNvSpPr/>
                <p:nvPr/>
              </p:nvSpPr>
              <p:spPr>
                <a:xfrm>
                  <a:off x="7800400" y="3877800"/>
                  <a:ext cx="13825" cy="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" h="325" extrusionOk="0">
                      <a:moveTo>
                        <a:pt x="336" y="1"/>
                      </a:moveTo>
                      <a:cubicBezTo>
                        <a:pt x="314" y="1"/>
                        <a:pt x="291" y="3"/>
                        <a:pt x="268" y="9"/>
                      </a:cubicBezTo>
                      <a:cubicBezTo>
                        <a:pt x="0" y="33"/>
                        <a:pt x="301" y="324"/>
                        <a:pt x="457" y="324"/>
                      </a:cubicBezTo>
                      <a:cubicBezTo>
                        <a:pt x="515" y="324"/>
                        <a:pt x="553" y="284"/>
                        <a:pt x="535" y="176"/>
                      </a:cubicBezTo>
                      <a:cubicBezTo>
                        <a:pt x="535" y="65"/>
                        <a:pt x="443" y="1"/>
                        <a:pt x="33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71" name="Google Shape;21471;p61"/>
                <p:cNvSpPr/>
                <p:nvPr/>
              </p:nvSpPr>
              <p:spPr>
                <a:xfrm>
                  <a:off x="7671725" y="3996950"/>
                  <a:ext cx="17250" cy="1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" h="493" extrusionOk="0">
                      <a:moveTo>
                        <a:pt x="354" y="1"/>
                      </a:moveTo>
                      <a:cubicBezTo>
                        <a:pt x="296" y="1"/>
                        <a:pt x="234" y="24"/>
                        <a:pt x="178" y="80"/>
                      </a:cubicBezTo>
                      <a:cubicBezTo>
                        <a:pt x="1" y="257"/>
                        <a:pt x="151" y="493"/>
                        <a:pt x="336" y="493"/>
                      </a:cubicBezTo>
                      <a:cubicBezTo>
                        <a:pt x="394" y="493"/>
                        <a:pt x="456" y="469"/>
                        <a:pt x="512" y="414"/>
                      </a:cubicBezTo>
                      <a:cubicBezTo>
                        <a:pt x="689" y="236"/>
                        <a:pt x="539" y="1"/>
                        <a:pt x="35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72" name="Google Shape;21472;p61"/>
                <p:cNvSpPr/>
                <p:nvPr/>
              </p:nvSpPr>
              <p:spPr>
                <a:xfrm>
                  <a:off x="7634125" y="4208550"/>
                  <a:ext cx="14200" cy="1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97" extrusionOk="0">
                      <a:moveTo>
                        <a:pt x="298" y="1"/>
                      </a:moveTo>
                      <a:cubicBezTo>
                        <a:pt x="209" y="1"/>
                        <a:pt x="121" y="49"/>
                        <a:pt x="81" y="155"/>
                      </a:cubicBezTo>
                      <a:cubicBezTo>
                        <a:pt x="1" y="356"/>
                        <a:pt x="162" y="496"/>
                        <a:pt x="318" y="496"/>
                      </a:cubicBezTo>
                      <a:cubicBezTo>
                        <a:pt x="421" y="496"/>
                        <a:pt x="521" y="435"/>
                        <a:pt x="548" y="289"/>
                      </a:cubicBezTo>
                      <a:cubicBezTo>
                        <a:pt x="568" y="109"/>
                        <a:pt x="432" y="1"/>
                        <a:pt x="29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73" name="Google Shape;21473;p61"/>
                <p:cNvSpPr/>
                <p:nvPr/>
              </p:nvSpPr>
              <p:spPr>
                <a:xfrm>
                  <a:off x="7685325" y="4154475"/>
                  <a:ext cx="12550" cy="1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493" extrusionOk="0">
                      <a:moveTo>
                        <a:pt x="219" y="1"/>
                      </a:moveTo>
                      <a:cubicBezTo>
                        <a:pt x="102" y="1"/>
                        <a:pt x="1" y="97"/>
                        <a:pt x="1" y="250"/>
                      </a:cubicBezTo>
                      <a:cubicBezTo>
                        <a:pt x="1" y="387"/>
                        <a:pt x="110" y="493"/>
                        <a:pt x="232" y="493"/>
                      </a:cubicBezTo>
                      <a:cubicBezTo>
                        <a:pt x="289" y="493"/>
                        <a:pt x="348" y="470"/>
                        <a:pt x="401" y="417"/>
                      </a:cubicBezTo>
                      <a:cubicBezTo>
                        <a:pt x="501" y="317"/>
                        <a:pt x="501" y="184"/>
                        <a:pt x="401" y="83"/>
                      </a:cubicBezTo>
                      <a:cubicBezTo>
                        <a:pt x="344" y="26"/>
                        <a:pt x="279" y="1"/>
                        <a:pt x="21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74" name="Google Shape;21474;p61"/>
                <p:cNvSpPr/>
                <p:nvPr/>
              </p:nvSpPr>
              <p:spPr>
                <a:xfrm>
                  <a:off x="7652825" y="4003100"/>
                  <a:ext cx="117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502" extrusionOk="0">
                      <a:moveTo>
                        <a:pt x="234" y="1"/>
                      </a:moveTo>
                      <a:cubicBezTo>
                        <a:pt x="100" y="1"/>
                        <a:pt x="0" y="101"/>
                        <a:pt x="0" y="234"/>
                      </a:cubicBezTo>
                      <a:cubicBezTo>
                        <a:pt x="0" y="368"/>
                        <a:pt x="100" y="501"/>
                        <a:pt x="234" y="501"/>
                      </a:cubicBezTo>
                      <a:cubicBezTo>
                        <a:pt x="367" y="501"/>
                        <a:pt x="467" y="368"/>
                        <a:pt x="467" y="234"/>
                      </a:cubicBezTo>
                      <a:cubicBezTo>
                        <a:pt x="467" y="101"/>
                        <a:pt x="367" y="1"/>
                        <a:pt x="2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75" name="Google Shape;21475;p61"/>
                <p:cNvSpPr/>
                <p:nvPr/>
              </p:nvSpPr>
              <p:spPr>
                <a:xfrm>
                  <a:off x="7584425" y="4090800"/>
                  <a:ext cx="14000" cy="1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" h="477" extrusionOk="0">
                      <a:moveTo>
                        <a:pt x="272" y="1"/>
                      </a:moveTo>
                      <a:cubicBezTo>
                        <a:pt x="204" y="1"/>
                        <a:pt x="140" y="30"/>
                        <a:pt x="101" y="95"/>
                      </a:cubicBezTo>
                      <a:cubicBezTo>
                        <a:pt x="1" y="195"/>
                        <a:pt x="34" y="362"/>
                        <a:pt x="134" y="429"/>
                      </a:cubicBezTo>
                      <a:cubicBezTo>
                        <a:pt x="184" y="462"/>
                        <a:pt x="236" y="477"/>
                        <a:pt x="286" y="477"/>
                      </a:cubicBezTo>
                      <a:cubicBezTo>
                        <a:pt x="434" y="477"/>
                        <a:pt x="559" y="345"/>
                        <a:pt x="534" y="195"/>
                      </a:cubicBezTo>
                      <a:cubicBezTo>
                        <a:pt x="494" y="73"/>
                        <a:pt x="378" y="1"/>
                        <a:pt x="27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76" name="Google Shape;21476;p61"/>
                <p:cNvSpPr/>
                <p:nvPr/>
              </p:nvSpPr>
              <p:spPr>
                <a:xfrm>
                  <a:off x="7596100" y="4410900"/>
                  <a:ext cx="12550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501" extrusionOk="0">
                      <a:moveTo>
                        <a:pt x="268" y="0"/>
                      </a:moveTo>
                      <a:cubicBezTo>
                        <a:pt x="101" y="0"/>
                        <a:pt x="1" y="100"/>
                        <a:pt x="1" y="234"/>
                      </a:cubicBezTo>
                      <a:cubicBezTo>
                        <a:pt x="1" y="367"/>
                        <a:pt x="101" y="501"/>
                        <a:pt x="234" y="501"/>
                      </a:cubicBezTo>
                      <a:cubicBezTo>
                        <a:pt x="368" y="501"/>
                        <a:pt x="468" y="401"/>
                        <a:pt x="468" y="267"/>
                      </a:cubicBezTo>
                      <a:cubicBezTo>
                        <a:pt x="501" y="134"/>
                        <a:pt x="368" y="34"/>
                        <a:pt x="26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77" name="Google Shape;21477;p61"/>
                <p:cNvSpPr/>
                <p:nvPr/>
              </p:nvSpPr>
              <p:spPr>
                <a:xfrm>
                  <a:off x="7663175" y="4371525"/>
                  <a:ext cx="13850" cy="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472" extrusionOk="0">
                      <a:moveTo>
                        <a:pt x="293" y="1"/>
                      </a:moveTo>
                      <a:cubicBezTo>
                        <a:pt x="193" y="1"/>
                        <a:pt x="91" y="61"/>
                        <a:pt x="53" y="174"/>
                      </a:cubicBezTo>
                      <a:cubicBezTo>
                        <a:pt x="0" y="333"/>
                        <a:pt x="136" y="471"/>
                        <a:pt x="295" y="471"/>
                      </a:cubicBezTo>
                      <a:cubicBezTo>
                        <a:pt x="336" y="471"/>
                        <a:pt x="379" y="462"/>
                        <a:pt x="420" y="441"/>
                      </a:cubicBezTo>
                      <a:cubicBezTo>
                        <a:pt x="520" y="375"/>
                        <a:pt x="553" y="241"/>
                        <a:pt x="487" y="108"/>
                      </a:cubicBezTo>
                      <a:cubicBezTo>
                        <a:pt x="443" y="36"/>
                        <a:pt x="369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78" name="Google Shape;21478;p61"/>
                <p:cNvSpPr/>
                <p:nvPr/>
              </p:nvSpPr>
              <p:spPr>
                <a:xfrm>
                  <a:off x="7668650" y="4265175"/>
                  <a:ext cx="11700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465" extrusionOk="0">
                      <a:moveTo>
                        <a:pt x="234" y="0"/>
                      </a:moveTo>
                      <a:cubicBezTo>
                        <a:pt x="118" y="0"/>
                        <a:pt x="1" y="75"/>
                        <a:pt x="1" y="225"/>
                      </a:cubicBezTo>
                      <a:cubicBezTo>
                        <a:pt x="1" y="345"/>
                        <a:pt x="81" y="464"/>
                        <a:pt x="193" y="464"/>
                      </a:cubicBezTo>
                      <a:cubicBezTo>
                        <a:pt x="207" y="464"/>
                        <a:pt x="220" y="462"/>
                        <a:pt x="234" y="459"/>
                      </a:cubicBezTo>
                      <a:cubicBezTo>
                        <a:pt x="368" y="459"/>
                        <a:pt x="468" y="359"/>
                        <a:pt x="468" y="225"/>
                      </a:cubicBezTo>
                      <a:cubicBezTo>
                        <a:pt x="468" y="75"/>
                        <a:pt x="351" y="0"/>
                        <a:pt x="23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79" name="Google Shape;21479;p61"/>
                <p:cNvSpPr/>
                <p:nvPr/>
              </p:nvSpPr>
              <p:spPr>
                <a:xfrm>
                  <a:off x="7511050" y="4236600"/>
                  <a:ext cx="12525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502" extrusionOk="0">
                      <a:moveTo>
                        <a:pt x="267" y="1"/>
                      </a:moveTo>
                      <a:cubicBezTo>
                        <a:pt x="134" y="1"/>
                        <a:pt x="0" y="101"/>
                        <a:pt x="0" y="234"/>
                      </a:cubicBezTo>
                      <a:cubicBezTo>
                        <a:pt x="0" y="368"/>
                        <a:pt x="100" y="501"/>
                        <a:pt x="234" y="501"/>
                      </a:cubicBezTo>
                      <a:cubicBezTo>
                        <a:pt x="367" y="501"/>
                        <a:pt x="467" y="401"/>
                        <a:pt x="501" y="268"/>
                      </a:cubicBezTo>
                      <a:cubicBezTo>
                        <a:pt x="501" y="134"/>
                        <a:pt x="401" y="34"/>
                        <a:pt x="26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80" name="Google Shape;21480;p61"/>
                <p:cNvSpPr/>
                <p:nvPr/>
              </p:nvSpPr>
              <p:spPr>
                <a:xfrm>
                  <a:off x="7323400" y="4488125"/>
                  <a:ext cx="16200" cy="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" h="472" extrusionOk="0">
                      <a:moveTo>
                        <a:pt x="286" y="0"/>
                      </a:moveTo>
                      <a:cubicBezTo>
                        <a:pt x="221" y="0"/>
                        <a:pt x="156" y="25"/>
                        <a:pt x="101" y="80"/>
                      </a:cubicBezTo>
                      <a:cubicBezTo>
                        <a:pt x="1" y="180"/>
                        <a:pt x="34" y="347"/>
                        <a:pt x="134" y="414"/>
                      </a:cubicBezTo>
                      <a:cubicBezTo>
                        <a:pt x="182" y="455"/>
                        <a:pt x="233" y="472"/>
                        <a:pt x="283" y="472"/>
                      </a:cubicBezTo>
                      <a:cubicBezTo>
                        <a:pt x="479" y="472"/>
                        <a:pt x="647" y="206"/>
                        <a:pt x="435" y="47"/>
                      </a:cubicBezTo>
                      <a:cubicBezTo>
                        <a:pt x="390" y="17"/>
                        <a:pt x="338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81" name="Google Shape;21481;p61"/>
                <p:cNvSpPr/>
                <p:nvPr/>
              </p:nvSpPr>
              <p:spPr>
                <a:xfrm>
                  <a:off x="7411475" y="4455925"/>
                  <a:ext cx="17525" cy="1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" h="509" extrusionOk="0">
                      <a:moveTo>
                        <a:pt x="367" y="0"/>
                      </a:moveTo>
                      <a:cubicBezTo>
                        <a:pt x="330" y="0"/>
                        <a:pt x="289" y="11"/>
                        <a:pt x="247" y="34"/>
                      </a:cubicBezTo>
                      <a:cubicBezTo>
                        <a:pt x="1" y="157"/>
                        <a:pt x="124" y="509"/>
                        <a:pt x="355" y="509"/>
                      </a:cubicBezTo>
                      <a:cubicBezTo>
                        <a:pt x="374" y="509"/>
                        <a:pt x="394" y="506"/>
                        <a:pt x="414" y="501"/>
                      </a:cubicBezTo>
                      <a:cubicBezTo>
                        <a:pt x="701" y="386"/>
                        <a:pt x="593" y="0"/>
                        <a:pt x="36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82" name="Google Shape;21482;p61"/>
                <p:cNvSpPr/>
                <p:nvPr/>
              </p:nvSpPr>
              <p:spPr>
                <a:xfrm>
                  <a:off x="7490925" y="4186175"/>
                  <a:ext cx="15150" cy="1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" h="462" extrusionOk="0">
                      <a:moveTo>
                        <a:pt x="322" y="0"/>
                      </a:moveTo>
                      <a:cubicBezTo>
                        <a:pt x="107" y="0"/>
                        <a:pt x="1" y="331"/>
                        <a:pt x="238" y="450"/>
                      </a:cubicBezTo>
                      <a:cubicBezTo>
                        <a:pt x="262" y="458"/>
                        <a:pt x="287" y="462"/>
                        <a:pt x="313" y="462"/>
                      </a:cubicBezTo>
                      <a:cubicBezTo>
                        <a:pt x="398" y="462"/>
                        <a:pt x="488" y="418"/>
                        <a:pt x="538" y="317"/>
                      </a:cubicBezTo>
                      <a:cubicBezTo>
                        <a:pt x="605" y="183"/>
                        <a:pt x="538" y="50"/>
                        <a:pt x="405" y="16"/>
                      </a:cubicBezTo>
                      <a:cubicBezTo>
                        <a:pt x="376" y="5"/>
                        <a:pt x="348" y="0"/>
                        <a:pt x="32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83" name="Google Shape;21483;p61"/>
                <p:cNvSpPr/>
                <p:nvPr/>
              </p:nvSpPr>
              <p:spPr>
                <a:xfrm>
                  <a:off x="7410150" y="4255275"/>
                  <a:ext cx="13350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81" extrusionOk="0">
                      <a:moveTo>
                        <a:pt x="282" y="1"/>
                      </a:moveTo>
                      <a:cubicBezTo>
                        <a:pt x="232" y="1"/>
                        <a:pt x="180" y="17"/>
                        <a:pt x="134" y="54"/>
                      </a:cubicBezTo>
                      <a:cubicBezTo>
                        <a:pt x="33" y="154"/>
                        <a:pt x="0" y="288"/>
                        <a:pt x="100" y="388"/>
                      </a:cubicBezTo>
                      <a:cubicBezTo>
                        <a:pt x="151" y="451"/>
                        <a:pt x="220" y="481"/>
                        <a:pt x="289" y="481"/>
                      </a:cubicBezTo>
                      <a:cubicBezTo>
                        <a:pt x="402" y="481"/>
                        <a:pt x="513" y="400"/>
                        <a:pt x="534" y="254"/>
                      </a:cubicBezTo>
                      <a:cubicBezTo>
                        <a:pt x="534" y="110"/>
                        <a:pt x="413" y="1"/>
                        <a:pt x="28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84" name="Google Shape;21484;p61"/>
                <p:cNvSpPr/>
                <p:nvPr/>
              </p:nvSpPr>
              <p:spPr>
                <a:xfrm>
                  <a:off x="7369275" y="4467400"/>
                  <a:ext cx="147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478" extrusionOk="0">
                      <a:moveTo>
                        <a:pt x="299" y="0"/>
                      </a:moveTo>
                      <a:cubicBezTo>
                        <a:pt x="191" y="0"/>
                        <a:pt x="95" y="65"/>
                        <a:pt x="67" y="175"/>
                      </a:cubicBezTo>
                      <a:cubicBezTo>
                        <a:pt x="1" y="276"/>
                        <a:pt x="67" y="409"/>
                        <a:pt x="201" y="476"/>
                      </a:cubicBezTo>
                      <a:cubicBezTo>
                        <a:pt x="212" y="477"/>
                        <a:pt x="224" y="478"/>
                        <a:pt x="235" y="478"/>
                      </a:cubicBezTo>
                      <a:cubicBezTo>
                        <a:pt x="478" y="478"/>
                        <a:pt x="591" y="136"/>
                        <a:pt x="368" y="9"/>
                      </a:cubicBezTo>
                      <a:cubicBezTo>
                        <a:pt x="345" y="3"/>
                        <a:pt x="322" y="0"/>
                        <a:pt x="29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85" name="Google Shape;21485;p61"/>
                <p:cNvSpPr/>
                <p:nvPr/>
              </p:nvSpPr>
              <p:spPr>
                <a:xfrm>
                  <a:off x="7042225" y="4605825"/>
                  <a:ext cx="17650" cy="1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" h="510" extrusionOk="0">
                      <a:moveTo>
                        <a:pt x="376" y="0"/>
                      </a:moveTo>
                      <a:cubicBezTo>
                        <a:pt x="333" y="0"/>
                        <a:pt x="287" y="13"/>
                        <a:pt x="240" y="42"/>
                      </a:cubicBezTo>
                      <a:cubicBezTo>
                        <a:pt x="1" y="202"/>
                        <a:pt x="164" y="510"/>
                        <a:pt x="376" y="510"/>
                      </a:cubicBezTo>
                      <a:cubicBezTo>
                        <a:pt x="429" y="510"/>
                        <a:pt x="486" y="490"/>
                        <a:pt x="540" y="443"/>
                      </a:cubicBezTo>
                      <a:cubicBezTo>
                        <a:pt x="705" y="278"/>
                        <a:pt x="576" y="0"/>
                        <a:pt x="37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86" name="Google Shape;21486;p61"/>
                <p:cNvSpPr/>
                <p:nvPr/>
              </p:nvSpPr>
              <p:spPr>
                <a:xfrm>
                  <a:off x="7059050" y="4717775"/>
                  <a:ext cx="14200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75" extrusionOk="0">
                      <a:moveTo>
                        <a:pt x="234" y="1"/>
                      </a:moveTo>
                      <a:cubicBezTo>
                        <a:pt x="101" y="1"/>
                        <a:pt x="1" y="134"/>
                        <a:pt x="1" y="268"/>
                      </a:cubicBezTo>
                      <a:cubicBezTo>
                        <a:pt x="1" y="384"/>
                        <a:pt x="101" y="474"/>
                        <a:pt x="215" y="474"/>
                      </a:cubicBezTo>
                      <a:cubicBezTo>
                        <a:pt x="233" y="474"/>
                        <a:pt x="250" y="472"/>
                        <a:pt x="268" y="468"/>
                      </a:cubicBezTo>
                      <a:cubicBezTo>
                        <a:pt x="568" y="435"/>
                        <a:pt x="501" y="1"/>
                        <a:pt x="2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87" name="Google Shape;21487;p61"/>
                <p:cNvSpPr/>
                <p:nvPr/>
              </p:nvSpPr>
              <p:spPr>
                <a:xfrm>
                  <a:off x="7155175" y="4645975"/>
                  <a:ext cx="15650" cy="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506" extrusionOk="0">
                      <a:moveTo>
                        <a:pt x="320" y="1"/>
                      </a:moveTo>
                      <a:cubicBezTo>
                        <a:pt x="138" y="1"/>
                        <a:pt x="0" y="217"/>
                        <a:pt x="125" y="404"/>
                      </a:cubicBezTo>
                      <a:cubicBezTo>
                        <a:pt x="168" y="469"/>
                        <a:pt x="239" y="506"/>
                        <a:pt x="320" y="506"/>
                      </a:cubicBezTo>
                      <a:cubicBezTo>
                        <a:pt x="364" y="506"/>
                        <a:pt x="412" y="495"/>
                        <a:pt x="459" y="471"/>
                      </a:cubicBezTo>
                      <a:cubicBezTo>
                        <a:pt x="626" y="338"/>
                        <a:pt x="559" y="71"/>
                        <a:pt x="359" y="4"/>
                      </a:cubicBezTo>
                      <a:cubicBezTo>
                        <a:pt x="346" y="2"/>
                        <a:pt x="333" y="1"/>
                        <a:pt x="32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88" name="Google Shape;21488;p61"/>
                <p:cNvSpPr/>
                <p:nvPr/>
              </p:nvSpPr>
              <p:spPr>
                <a:xfrm>
                  <a:off x="7070725" y="4559000"/>
                  <a:ext cx="1587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81" extrusionOk="0">
                      <a:moveTo>
                        <a:pt x="324" y="1"/>
                      </a:moveTo>
                      <a:cubicBezTo>
                        <a:pt x="254" y="1"/>
                        <a:pt x="189" y="26"/>
                        <a:pt x="134" y="81"/>
                      </a:cubicBezTo>
                      <a:cubicBezTo>
                        <a:pt x="1" y="247"/>
                        <a:pt x="134" y="481"/>
                        <a:pt x="334" y="481"/>
                      </a:cubicBezTo>
                      <a:cubicBezTo>
                        <a:pt x="568" y="481"/>
                        <a:pt x="635" y="214"/>
                        <a:pt x="501" y="47"/>
                      </a:cubicBezTo>
                      <a:cubicBezTo>
                        <a:pt x="441" y="17"/>
                        <a:pt x="381" y="1"/>
                        <a:pt x="32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89" name="Google Shape;21489;p61"/>
                <p:cNvSpPr/>
                <p:nvPr/>
              </p:nvSpPr>
              <p:spPr>
                <a:xfrm>
                  <a:off x="6751625" y="4734900"/>
                  <a:ext cx="17350" cy="1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486" extrusionOk="0">
                      <a:moveTo>
                        <a:pt x="349" y="0"/>
                      </a:moveTo>
                      <a:cubicBezTo>
                        <a:pt x="320" y="0"/>
                        <a:pt x="289" y="5"/>
                        <a:pt x="256" y="16"/>
                      </a:cubicBezTo>
                      <a:cubicBezTo>
                        <a:pt x="0" y="130"/>
                        <a:pt x="107" y="486"/>
                        <a:pt x="330" y="486"/>
                      </a:cubicBezTo>
                      <a:cubicBezTo>
                        <a:pt x="369" y="486"/>
                        <a:pt x="411" y="475"/>
                        <a:pt x="456" y="450"/>
                      </a:cubicBezTo>
                      <a:cubicBezTo>
                        <a:pt x="694" y="331"/>
                        <a:pt x="587" y="0"/>
                        <a:pt x="34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90" name="Google Shape;21490;p61"/>
                <p:cNvSpPr/>
                <p:nvPr/>
              </p:nvSpPr>
              <p:spPr>
                <a:xfrm>
                  <a:off x="6794700" y="4821825"/>
                  <a:ext cx="15325" cy="1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488" extrusionOk="0">
                      <a:moveTo>
                        <a:pt x="264" y="1"/>
                      </a:moveTo>
                      <a:cubicBezTo>
                        <a:pt x="244" y="1"/>
                        <a:pt x="223" y="3"/>
                        <a:pt x="201" y="9"/>
                      </a:cubicBezTo>
                      <a:cubicBezTo>
                        <a:pt x="67" y="75"/>
                        <a:pt x="1" y="209"/>
                        <a:pt x="67" y="342"/>
                      </a:cubicBezTo>
                      <a:cubicBezTo>
                        <a:pt x="93" y="444"/>
                        <a:pt x="196" y="488"/>
                        <a:pt x="288" y="488"/>
                      </a:cubicBezTo>
                      <a:cubicBezTo>
                        <a:pt x="316" y="488"/>
                        <a:pt x="344" y="483"/>
                        <a:pt x="367" y="476"/>
                      </a:cubicBezTo>
                      <a:cubicBezTo>
                        <a:pt x="612" y="322"/>
                        <a:pt x="492" y="1"/>
                        <a:pt x="26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91" name="Google Shape;21491;p61"/>
                <p:cNvSpPr/>
                <p:nvPr/>
              </p:nvSpPr>
              <p:spPr>
                <a:xfrm>
                  <a:off x="7086750" y="4620525"/>
                  <a:ext cx="13200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485" extrusionOk="0">
                      <a:moveTo>
                        <a:pt x="264" y="1"/>
                      </a:moveTo>
                      <a:cubicBezTo>
                        <a:pt x="156" y="1"/>
                        <a:pt x="46" y="72"/>
                        <a:pt x="27" y="188"/>
                      </a:cubicBezTo>
                      <a:cubicBezTo>
                        <a:pt x="0" y="347"/>
                        <a:pt x="142" y="485"/>
                        <a:pt x="285" y="485"/>
                      </a:cubicBezTo>
                      <a:cubicBezTo>
                        <a:pt x="322" y="485"/>
                        <a:pt x="359" y="476"/>
                        <a:pt x="394" y="455"/>
                      </a:cubicBezTo>
                      <a:cubicBezTo>
                        <a:pt x="494" y="355"/>
                        <a:pt x="527" y="222"/>
                        <a:pt x="461" y="122"/>
                      </a:cubicBezTo>
                      <a:cubicBezTo>
                        <a:pt x="419" y="38"/>
                        <a:pt x="342" y="1"/>
                        <a:pt x="26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92" name="Google Shape;21492;p61"/>
                <p:cNvSpPr/>
                <p:nvPr/>
              </p:nvSpPr>
              <p:spPr>
                <a:xfrm>
                  <a:off x="7102200" y="4536600"/>
                  <a:ext cx="13600" cy="1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" h="454" extrusionOk="0">
                      <a:moveTo>
                        <a:pt x="273" y="1"/>
                      </a:moveTo>
                      <a:cubicBezTo>
                        <a:pt x="165" y="1"/>
                        <a:pt x="70" y="60"/>
                        <a:pt x="43" y="143"/>
                      </a:cubicBezTo>
                      <a:cubicBezTo>
                        <a:pt x="1" y="331"/>
                        <a:pt x="142" y="453"/>
                        <a:pt x="286" y="453"/>
                      </a:cubicBezTo>
                      <a:cubicBezTo>
                        <a:pt x="372" y="453"/>
                        <a:pt x="460" y="409"/>
                        <a:pt x="510" y="310"/>
                      </a:cubicBezTo>
                      <a:cubicBezTo>
                        <a:pt x="543" y="176"/>
                        <a:pt x="476" y="43"/>
                        <a:pt x="343" y="9"/>
                      </a:cubicBezTo>
                      <a:cubicBezTo>
                        <a:pt x="319" y="3"/>
                        <a:pt x="296" y="1"/>
                        <a:pt x="27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93" name="Google Shape;21493;p61"/>
                <p:cNvSpPr/>
                <p:nvPr/>
              </p:nvSpPr>
              <p:spPr>
                <a:xfrm>
                  <a:off x="7048425" y="4676625"/>
                  <a:ext cx="14825" cy="1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3" h="492" extrusionOk="0">
                      <a:moveTo>
                        <a:pt x="313" y="0"/>
                      </a:moveTo>
                      <a:cubicBezTo>
                        <a:pt x="219" y="0"/>
                        <a:pt x="110" y="44"/>
                        <a:pt x="59" y="146"/>
                      </a:cubicBezTo>
                      <a:cubicBezTo>
                        <a:pt x="0" y="293"/>
                        <a:pt x="122" y="491"/>
                        <a:pt x="289" y="491"/>
                      </a:cubicBezTo>
                      <a:cubicBezTo>
                        <a:pt x="312" y="491"/>
                        <a:pt x="335" y="487"/>
                        <a:pt x="359" y="479"/>
                      </a:cubicBezTo>
                      <a:cubicBezTo>
                        <a:pt x="559" y="413"/>
                        <a:pt x="593" y="112"/>
                        <a:pt x="392" y="12"/>
                      </a:cubicBezTo>
                      <a:cubicBezTo>
                        <a:pt x="369" y="4"/>
                        <a:pt x="341" y="0"/>
                        <a:pt x="31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94" name="Google Shape;21494;p61"/>
                <p:cNvSpPr/>
                <p:nvPr/>
              </p:nvSpPr>
              <p:spPr>
                <a:xfrm>
                  <a:off x="7209375" y="4622800"/>
                  <a:ext cx="11500" cy="1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" h="413" extrusionOk="0">
                      <a:moveTo>
                        <a:pt x="328" y="0"/>
                      </a:moveTo>
                      <a:cubicBezTo>
                        <a:pt x="184" y="0"/>
                        <a:pt x="1" y="413"/>
                        <a:pt x="186" y="413"/>
                      </a:cubicBezTo>
                      <a:cubicBezTo>
                        <a:pt x="206" y="413"/>
                        <a:pt x="230" y="408"/>
                        <a:pt x="259" y="397"/>
                      </a:cubicBezTo>
                      <a:cubicBezTo>
                        <a:pt x="392" y="364"/>
                        <a:pt x="459" y="231"/>
                        <a:pt x="426" y="97"/>
                      </a:cubicBezTo>
                      <a:cubicBezTo>
                        <a:pt x="400" y="28"/>
                        <a:pt x="366" y="0"/>
                        <a:pt x="32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95" name="Google Shape;21495;p61"/>
                <p:cNvSpPr/>
                <p:nvPr/>
              </p:nvSpPr>
              <p:spPr>
                <a:xfrm>
                  <a:off x="7235150" y="4491550"/>
                  <a:ext cx="11575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" h="411" extrusionOk="0">
                      <a:moveTo>
                        <a:pt x="203" y="1"/>
                      </a:moveTo>
                      <a:cubicBezTo>
                        <a:pt x="1" y="1"/>
                        <a:pt x="201" y="410"/>
                        <a:pt x="340" y="410"/>
                      </a:cubicBezTo>
                      <a:cubicBezTo>
                        <a:pt x="377" y="410"/>
                        <a:pt x="409" y="382"/>
                        <a:pt x="429" y="310"/>
                      </a:cubicBezTo>
                      <a:cubicBezTo>
                        <a:pt x="462" y="210"/>
                        <a:pt x="395" y="77"/>
                        <a:pt x="262" y="10"/>
                      </a:cubicBezTo>
                      <a:cubicBezTo>
                        <a:pt x="239" y="4"/>
                        <a:pt x="219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96" name="Google Shape;21496;p61"/>
                <p:cNvSpPr/>
                <p:nvPr/>
              </p:nvSpPr>
              <p:spPr>
                <a:xfrm>
                  <a:off x="6961125" y="4466650"/>
                  <a:ext cx="13725" cy="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9" h="358" extrusionOk="0">
                      <a:moveTo>
                        <a:pt x="323" y="0"/>
                      </a:moveTo>
                      <a:cubicBezTo>
                        <a:pt x="310" y="0"/>
                        <a:pt x="296" y="2"/>
                        <a:pt x="282" y="5"/>
                      </a:cubicBezTo>
                      <a:cubicBezTo>
                        <a:pt x="1" y="5"/>
                        <a:pt x="307" y="358"/>
                        <a:pt x="465" y="358"/>
                      </a:cubicBezTo>
                      <a:cubicBezTo>
                        <a:pt x="514" y="358"/>
                        <a:pt x="549" y="325"/>
                        <a:pt x="549" y="239"/>
                      </a:cubicBezTo>
                      <a:cubicBezTo>
                        <a:pt x="519" y="120"/>
                        <a:pt x="436" y="0"/>
                        <a:pt x="32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97" name="Google Shape;21497;p61"/>
                <p:cNvSpPr/>
                <p:nvPr/>
              </p:nvSpPr>
              <p:spPr>
                <a:xfrm>
                  <a:off x="6739650" y="4718400"/>
                  <a:ext cx="15450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" h="505" extrusionOk="0">
                      <a:moveTo>
                        <a:pt x="268" y="1"/>
                      </a:moveTo>
                      <a:cubicBezTo>
                        <a:pt x="209" y="1"/>
                        <a:pt x="151" y="26"/>
                        <a:pt x="101" y="76"/>
                      </a:cubicBezTo>
                      <a:cubicBezTo>
                        <a:pt x="1" y="176"/>
                        <a:pt x="1" y="343"/>
                        <a:pt x="101" y="443"/>
                      </a:cubicBezTo>
                      <a:cubicBezTo>
                        <a:pt x="151" y="486"/>
                        <a:pt x="206" y="504"/>
                        <a:pt x="259" y="504"/>
                      </a:cubicBezTo>
                      <a:cubicBezTo>
                        <a:pt x="452" y="504"/>
                        <a:pt x="618" y="259"/>
                        <a:pt x="435" y="76"/>
                      </a:cubicBezTo>
                      <a:cubicBezTo>
                        <a:pt x="385" y="26"/>
                        <a:pt x="326" y="1"/>
                        <a:pt x="26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98" name="Google Shape;21498;p61"/>
                <p:cNvSpPr/>
                <p:nvPr/>
              </p:nvSpPr>
              <p:spPr>
                <a:xfrm>
                  <a:off x="6834725" y="4775825"/>
                  <a:ext cx="15550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475" extrusionOk="0">
                      <a:moveTo>
                        <a:pt x="314" y="1"/>
                      </a:moveTo>
                      <a:cubicBezTo>
                        <a:pt x="288" y="1"/>
                        <a:pt x="261" y="5"/>
                        <a:pt x="234" y="14"/>
                      </a:cubicBezTo>
                      <a:cubicBezTo>
                        <a:pt x="34" y="81"/>
                        <a:pt x="1" y="347"/>
                        <a:pt x="201" y="448"/>
                      </a:cubicBezTo>
                      <a:cubicBezTo>
                        <a:pt x="238" y="466"/>
                        <a:pt x="275" y="474"/>
                        <a:pt x="311" y="474"/>
                      </a:cubicBezTo>
                      <a:cubicBezTo>
                        <a:pt x="404" y="474"/>
                        <a:pt x="486" y="420"/>
                        <a:pt x="534" y="347"/>
                      </a:cubicBezTo>
                      <a:cubicBezTo>
                        <a:pt x="621" y="174"/>
                        <a:pt x="483" y="1"/>
                        <a:pt x="31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99" name="Google Shape;21499;p61"/>
                <p:cNvSpPr/>
                <p:nvPr/>
              </p:nvSpPr>
              <p:spPr>
                <a:xfrm>
                  <a:off x="6995075" y="4609500"/>
                  <a:ext cx="1312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5" h="483" extrusionOk="0">
                      <a:moveTo>
                        <a:pt x="263" y="1"/>
                      </a:moveTo>
                      <a:cubicBezTo>
                        <a:pt x="152" y="1"/>
                        <a:pt x="45" y="73"/>
                        <a:pt x="25" y="196"/>
                      </a:cubicBezTo>
                      <a:cubicBezTo>
                        <a:pt x="0" y="365"/>
                        <a:pt x="117" y="482"/>
                        <a:pt x="247" y="482"/>
                      </a:cubicBezTo>
                      <a:cubicBezTo>
                        <a:pt x="295" y="482"/>
                        <a:pt x="346" y="466"/>
                        <a:pt x="392" y="429"/>
                      </a:cubicBezTo>
                      <a:cubicBezTo>
                        <a:pt x="492" y="362"/>
                        <a:pt x="525" y="196"/>
                        <a:pt x="458" y="96"/>
                      </a:cubicBezTo>
                      <a:cubicBezTo>
                        <a:pt x="406" y="31"/>
                        <a:pt x="334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00" name="Google Shape;21500;p61"/>
                <p:cNvSpPr/>
                <p:nvPr/>
              </p:nvSpPr>
              <p:spPr>
                <a:xfrm>
                  <a:off x="6850925" y="4559950"/>
                  <a:ext cx="14550" cy="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" h="322" extrusionOk="0">
                      <a:moveTo>
                        <a:pt x="252" y="1"/>
                      </a:moveTo>
                      <a:cubicBezTo>
                        <a:pt x="144" y="1"/>
                        <a:pt x="47" y="66"/>
                        <a:pt x="20" y="176"/>
                      </a:cubicBezTo>
                      <a:cubicBezTo>
                        <a:pt x="1" y="282"/>
                        <a:pt x="48" y="321"/>
                        <a:pt x="116" y="321"/>
                      </a:cubicBezTo>
                      <a:cubicBezTo>
                        <a:pt x="284" y="321"/>
                        <a:pt x="581" y="81"/>
                        <a:pt x="320" y="9"/>
                      </a:cubicBezTo>
                      <a:cubicBezTo>
                        <a:pt x="297" y="4"/>
                        <a:pt x="274" y="1"/>
                        <a:pt x="25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01" name="Google Shape;21501;p61"/>
                <p:cNvSpPr/>
                <p:nvPr/>
              </p:nvSpPr>
              <p:spPr>
                <a:xfrm>
                  <a:off x="6566200" y="4806975"/>
                  <a:ext cx="13375" cy="1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71" extrusionOk="0">
                      <a:moveTo>
                        <a:pt x="258" y="1"/>
                      </a:moveTo>
                      <a:cubicBezTo>
                        <a:pt x="213" y="1"/>
                        <a:pt x="170" y="12"/>
                        <a:pt x="134" y="35"/>
                      </a:cubicBezTo>
                      <a:cubicBezTo>
                        <a:pt x="34" y="102"/>
                        <a:pt x="1" y="269"/>
                        <a:pt x="67" y="369"/>
                      </a:cubicBezTo>
                      <a:cubicBezTo>
                        <a:pt x="110" y="434"/>
                        <a:pt x="195" y="470"/>
                        <a:pt x="277" y="470"/>
                      </a:cubicBezTo>
                      <a:cubicBezTo>
                        <a:pt x="322" y="470"/>
                        <a:pt x="365" y="459"/>
                        <a:pt x="401" y="436"/>
                      </a:cubicBezTo>
                      <a:cubicBezTo>
                        <a:pt x="501" y="369"/>
                        <a:pt x="534" y="202"/>
                        <a:pt x="468" y="102"/>
                      </a:cubicBezTo>
                      <a:cubicBezTo>
                        <a:pt x="425" y="38"/>
                        <a:pt x="340" y="1"/>
                        <a:pt x="25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02" name="Google Shape;21502;p61"/>
                <p:cNvSpPr/>
                <p:nvPr/>
              </p:nvSpPr>
              <p:spPr>
                <a:xfrm>
                  <a:off x="6721325" y="4802850"/>
                  <a:ext cx="11700" cy="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468" extrusionOk="0">
                      <a:moveTo>
                        <a:pt x="234" y="0"/>
                      </a:moveTo>
                      <a:cubicBezTo>
                        <a:pt x="100" y="0"/>
                        <a:pt x="0" y="100"/>
                        <a:pt x="0" y="234"/>
                      </a:cubicBezTo>
                      <a:cubicBezTo>
                        <a:pt x="0" y="367"/>
                        <a:pt x="100" y="467"/>
                        <a:pt x="234" y="467"/>
                      </a:cubicBezTo>
                      <a:cubicBezTo>
                        <a:pt x="367" y="467"/>
                        <a:pt x="467" y="367"/>
                        <a:pt x="467" y="234"/>
                      </a:cubicBezTo>
                      <a:cubicBezTo>
                        <a:pt x="467" y="100"/>
                        <a:pt x="367" y="0"/>
                        <a:pt x="23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03" name="Google Shape;21503;p61"/>
                <p:cNvSpPr/>
                <p:nvPr/>
              </p:nvSpPr>
              <p:spPr>
                <a:xfrm>
                  <a:off x="6751825" y="4610875"/>
                  <a:ext cx="153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" h="483" extrusionOk="0">
                      <a:moveTo>
                        <a:pt x="357" y="1"/>
                      </a:moveTo>
                      <a:cubicBezTo>
                        <a:pt x="99" y="1"/>
                        <a:pt x="1" y="412"/>
                        <a:pt x="281" y="474"/>
                      </a:cubicBezTo>
                      <a:cubicBezTo>
                        <a:pt x="304" y="480"/>
                        <a:pt x="327" y="483"/>
                        <a:pt x="349" y="483"/>
                      </a:cubicBezTo>
                      <a:cubicBezTo>
                        <a:pt x="457" y="483"/>
                        <a:pt x="554" y="418"/>
                        <a:pt x="581" y="307"/>
                      </a:cubicBezTo>
                      <a:cubicBezTo>
                        <a:pt x="615" y="174"/>
                        <a:pt x="548" y="41"/>
                        <a:pt x="415" y="7"/>
                      </a:cubicBezTo>
                      <a:cubicBezTo>
                        <a:pt x="395" y="3"/>
                        <a:pt x="375" y="1"/>
                        <a:pt x="35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04" name="Google Shape;21504;p61"/>
                <p:cNvSpPr/>
                <p:nvPr/>
              </p:nvSpPr>
              <p:spPr>
                <a:xfrm>
                  <a:off x="6538675" y="4677375"/>
                  <a:ext cx="10800" cy="1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" h="414" extrusionOk="0">
                      <a:moveTo>
                        <a:pt x="266" y="1"/>
                      </a:moveTo>
                      <a:cubicBezTo>
                        <a:pt x="249" y="1"/>
                        <a:pt x="227" y="5"/>
                        <a:pt x="201" y="16"/>
                      </a:cubicBezTo>
                      <a:cubicBezTo>
                        <a:pt x="68" y="49"/>
                        <a:pt x="1" y="183"/>
                        <a:pt x="34" y="316"/>
                      </a:cubicBezTo>
                      <a:cubicBezTo>
                        <a:pt x="53" y="385"/>
                        <a:pt x="83" y="413"/>
                        <a:pt x="116" y="413"/>
                      </a:cubicBezTo>
                      <a:cubicBezTo>
                        <a:pt x="246" y="413"/>
                        <a:pt x="431" y="1"/>
                        <a:pt x="26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05" name="Google Shape;21505;p61"/>
                <p:cNvSpPr/>
                <p:nvPr/>
              </p:nvSpPr>
              <p:spPr>
                <a:xfrm>
                  <a:off x="6497825" y="4844025"/>
                  <a:ext cx="13775" cy="1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1" h="479" extrusionOk="0">
                      <a:moveTo>
                        <a:pt x="263" y="0"/>
                      </a:moveTo>
                      <a:cubicBezTo>
                        <a:pt x="167" y="0"/>
                        <a:pt x="69" y="50"/>
                        <a:pt x="34" y="155"/>
                      </a:cubicBezTo>
                      <a:cubicBezTo>
                        <a:pt x="0" y="288"/>
                        <a:pt x="34" y="421"/>
                        <a:pt x="167" y="455"/>
                      </a:cubicBezTo>
                      <a:cubicBezTo>
                        <a:pt x="200" y="471"/>
                        <a:pt x="233" y="479"/>
                        <a:pt x="265" y="479"/>
                      </a:cubicBezTo>
                      <a:cubicBezTo>
                        <a:pt x="425" y="479"/>
                        <a:pt x="551" y="288"/>
                        <a:pt x="467" y="121"/>
                      </a:cubicBezTo>
                      <a:cubicBezTo>
                        <a:pt x="436" y="42"/>
                        <a:pt x="351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06" name="Google Shape;21506;p61"/>
                <p:cNvSpPr/>
                <p:nvPr/>
              </p:nvSpPr>
              <p:spPr>
                <a:xfrm>
                  <a:off x="6503650" y="4755725"/>
                  <a:ext cx="14600" cy="1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486" extrusionOk="0">
                      <a:moveTo>
                        <a:pt x="265" y="1"/>
                      </a:moveTo>
                      <a:cubicBezTo>
                        <a:pt x="192" y="1"/>
                        <a:pt x="119" y="35"/>
                        <a:pt x="68" y="117"/>
                      </a:cubicBezTo>
                      <a:cubicBezTo>
                        <a:pt x="1" y="217"/>
                        <a:pt x="34" y="384"/>
                        <a:pt x="134" y="451"/>
                      </a:cubicBezTo>
                      <a:cubicBezTo>
                        <a:pt x="182" y="475"/>
                        <a:pt x="229" y="486"/>
                        <a:pt x="273" y="486"/>
                      </a:cubicBezTo>
                      <a:cubicBezTo>
                        <a:pt x="354" y="486"/>
                        <a:pt x="425" y="449"/>
                        <a:pt x="468" y="384"/>
                      </a:cubicBezTo>
                      <a:cubicBezTo>
                        <a:pt x="583" y="176"/>
                        <a:pt x="427" y="1"/>
                        <a:pt x="26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07" name="Google Shape;21507;p61"/>
                <p:cNvSpPr/>
                <p:nvPr/>
              </p:nvSpPr>
              <p:spPr>
                <a:xfrm>
                  <a:off x="6542025" y="4796050"/>
                  <a:ext cx="1337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500" extrusionOk="0">
                      <a:moveTo>
                        <a:pt x="268" y="1"/>
                      </a:moveTo>
                      <a:cubicBezTo>
                        <a:pt x="201" y="1"/>
                        <a:pt x="136" y="34"/>
                        <a:pt x="100" y="106"/>
                      </a:cubicBezTo>
                      <a:cubicBezTo>
                        <a:pt x="0" y="172"/>
                        <a:pt x="0" y="339"/>
                        <a:pt x="100" y="439"/>
                      </a:cubicBezTo>
                      <a:cubicBezTo>
                        <a:pt x="142" y="481"/>
                        <a:pt x="196" y="500"/>
                        <a:pt x="249" y="500"/>
                      </a:cubicBezTo>
                      <a:cubicBezTo>
                        <a:pt x="323" y="500"/>
                        <a:pt x="395" y="464"/>
                        <a:pt x="434" y="406"/>
                      </a:cubicBezTo>
                      <a:cubicBezTo>
                        <a:pt x="534" y="306"/>
                        <a:pt x="534" y="139"/>
                        <a:pt x="434" y="72"/>
                      </a:cubicBezTo>
                      <a:cubicBezTo>
                        <a:pt x="388" y="26"/>
                        <a:pt x="327" y="1"/>
                        <a:pt x="26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08" name="Google Shape;21508;p61"/>
                <p:cNvSpPr/>
                <p:nvPr/>
              </p:nvSpPr>
              <p:spPr>
                <a:xfrm>
                  <a:off x="6597250" y="4759025"/>
                  <a:ext cx="140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" h="487" extrusionOk="0">
                      <a:moveTo>
                        <a:pt x="287" y="0"/>
                      </a:moveTo>
                      <a:cubicBezTo>
                        <a:pt x="176" y="0"/>
                        <a:pt x="66" y="80"/>
                        <a:pt x="26" y="219"/>
                      </a:cubicBezTo>
                      <a:cubicBezTo>
                        <a:pt x="1" y="372"/>
                        <a:pt x="132" y="486"/>
                        <a:pt x="285" y="486"/>
                      </a:cubicBezTo>
                      <a:cubicBezTo>
                        <a:pt x="331" y="486"/>
                        <a:pt x="380" y="476"/>
                        <a:pt x="427" y="452"/>
                      </a:cubicBezTo>
                      <a:cubicBezTo>
                        <a:pt x="527" y="352"/>
                        <a:pt x="560" y="219"/>
                        <a:pt x="493" y="119"/>
                      </a:cubicBezTo>
                      <a:cubicBezTo>
                        <a:pt x="439" y="38"/>
                        <a:pt x="363" y="0"/>
                        <a:pt x="28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09" name="Google Shape;21509;p61"/>
                <p:cNvSpPr/>
                <p:nvPr/>
              </p:nvSpPr>
              <p:spPr>
                <a:xfrm>
                  <a:off x="6373650" y="4648275"/>
                  <a:ext cx="14125" cy="1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471" extrusionOk="0">
                      <a:moveTo>
                        <a:pt x="304" y="0"/>
                      </a:moveTo>
                      <a:cubicBezTo>
                        <a:pt x="205" y="0"/>
                        <a:pt x="115" y="44"/>
                        <a:pt x="64" y="146"/>
                      </a:cubicBezTo>
                      <a:cubicBezTo>
                        <a:pt x="1" y="335"/>
                        <a:pt x="163" y="471"/>
                        <a:pt x="316" y="471"/>
                      </a:cubicBezTo>
                      <a:cubicBezTo>
                        <a:pt x="406" y="471"/>
                        <a:pt x="494" y="424"/>
                        <a:pt x="531" y="312"/>
                      </a:cubicBezTo>
                      <a:cubicBezTo>
                        <a:pt x="564" y="179"/>
                        <a:pt x="498" y="46"/>
                        <a:pt x="397" y="12"/>
                      </a:cubicBezTo>
                      <a:cubicBezTo>
                        <a:pt x="366" y="4"/>
                        <a:pt x="334" y="0"/>
                        <a:pt x="30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10" name="Google Shape;21510;p61"/>
                <p:cNvSpPr/>
                <p:nvPr/>
              </p:nvSpPr>
              <p:spPr>
                <a:xfrm>
                  <a:off x="6077525" y="4779175"/>
                  <a:ext cx="14700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482" extrusionOk="0">
                      <a:moveTo>
                        <a:pt x="280" y="0"/>
                      </a:moveTo>
                      <a:cubicBezTo>
                        <a:pt x="254" y="0"/>
                        <a:pt x="227" y="4"/>
                        <a:pt x="201" y="13"/>
                      </a:cubicBezTo>
                      <a:cubicBezTo>
                        <a:pt x="67" y="47"/>
                        <a:pt x="0" y="180"/>
                        <a:pt x="34" y="314"/>
                      </a:cubicBezTo>
                      <a:cubicBezTo>
                        <a:pt x="70" y="422"/>
                        <a:pt x="165" y="481"/>
                        <a:pt x="265" y="481"/>
                      </a:cubicBezTo>
                      <a:cubicBezTo>
                        <a:pt x="350" y="481"/>
                        <a:pt x="440" y="439"/>
                        <a:pt x="501" y="347"/>
                      </a:cubicBezTo>
                      <a:cubicBezTo>
                        <a:pt x="587" y="174"/>
                        <a:pt x="449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11" name="Google Shape;21511;p61"/>
                <p:cNvSpPr/>
                <p:nvPr/>
              </p:nvSpPr>
              <p:spPr>
                <a:xfrm>
                  <a:off x="6213475" y="4808550"/>
                  <a:ext cx="14625" cy="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346" extrusionOk="0">
                      <a:moveTo>
                        <a:pt x="480" y="1"/>
                      </a:moveTo>
                      <a:cubicBezTo>
                        <a:pt x="314" y="1"/>
                        <a:pt x="0" y="267"/>
                        <a:pt x="266" y="339"/>
                      </a:cubicBezTo>
                      <a:cubicBezTo>
                        <a:pt x="284" y="344"/>
                        <a:pt x="302" y="346"/>
                        <a:pt x="319" y="346"/>
                      </a:cubicBezTo>
                      <a:cubicBezTo>
                        <a:pt x="433" y="346"/>
                        <a:pt x="538" y="255"/>
                        <a:pt x="567" y="139"/>
                      </a:cubicBezTo>
                      <a:cubicBezTo>
                        <a:pt x="585" y="39"/>
                        <a:pt x="543" y="1"/>
                        <a:pt x="48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12" name="Google Shape;21512;p61"/>
                <p:cNvSpPr/>
                <p:nvPr/>
              </p:nvSpPr>
              <p:spPr>
                <a:xfrm>
                  <a:off x="6312250" y="4734175"/>
                  <a:ext cx="15475" cy="1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480" extrusionOk="0">
                      <a:moveTo>
                        <a:pt x="314" y="0"/>
                      </a:moveTo>
                      <a:cubicBezTo>
                        <a:pt x="142" y="0"/>
                        <a:pt x="1" y="199"/>
                        <a:pt x="118" y="346"/>
                      </a:cubicBezTo>
                      <a:cubicBezTo>
                        <a:pt x="140" y="435"/>
                        <a:pt x="222" y="479"/>
                        <a:pt x="303" y="479"/>
                      </a:cubicBezTo>
                      <a:cubicBezTo>
                        <a:pt x="344" y="479"/>
                        <a:pt x="385" y="468"/>
                        <a:pt x="418" y="446"/>
                      </a:cubicBezTo>
                      <a:cubicBezTo>
                        <a:pt x="619" y="346"/>
                        <a:pt x="585" y="79"/>
                        <a:pt x="385" y="12"/>
                      </a:cubicBezTo>
                      <a:cubicBezTo>
                        <a:pt x="361" y="4"/>
                        <a:pt x="337" y="0"/>
                        <a:pt x="31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13" name="Google Shape;21513;p61"/>
                <p:cNvSpPr/>
                <p:nvPr/>
              </p:nvSpPr>
              <p:spPr>
                <a:xfrm>
                  <a:off x="6189150" y="4662400"/>
                  <a:ext cx="17775" cy="1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496" extrusionOk="0">
                      <a:moveTo>
                        <a:pt x="357" y="0"/>
                      </a:moveTo>
                      <a:cubicBezTo>
                        <a:pt x="111" y="0"/>
                        <a:pt x="1" y="391"/>
                        <a:pt x="272" y="481"/>
                      </a:cubicBezTo>
                      <a:cubicBezTo>
                        <a:pt x="304" y="491"/>
                        <a:pt x="334" y="495"/>
                        <a:pt x="362" y="495"/>
                      </a:cubicBezTo>
                      <a:cubicBezTo>
                        <a:pt x="627" y="495"/>
                        <a:pt x="710" y="105"/>
                        <a:pt x="439" y="14"/>
                      </a:cubicBezTo>
                      <a:cubicBezTo>
                        <a:pt x="410" y="5"/>
                        <a:pt x="383" y="0"/>
                        <a:pt x="35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14" name="Google Shape;21514;p61"/>
                <p:cNvSpPr/>
                <p:nvPr/>
              </p:nvSpPr>
              <p:spPr>
                <a:xfrm>
                  <a:off x="6111725" y="4753875"/>
                  <a:ext cx="15500" cy="1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" h="486" extrusionOk="0">
                      <a:moveTo>
                        <a:pt x="279" y="0"/>
                      </a:moveTo>
                      <a:cubicBezTo>
                        <a:pt x="231" y="0"/>
                        <a:pt x="181" y="17"/>
                        <a:pt x="133" y="58"/>
                      </a:cubicBezTo>
                      <a:cubicBezTo>
                        <a:pt x="0" y="125"/>
                        <a:pt x="0" y="291"/>
                        <a:pt x="67" y="392"/>
                      </a:cubicBezTo>
                      <a:cubicBezTo>
                        <a:pt x="125" y="450"/>
                        <a:pt x="194" y="485"/>
                        <a:pt x="268" y="485"/>
                      </a:cubicBezTo>
                      <a:cubicBezTo>
                        <a:pt x="322" y="485"/>
                        <a:pt x="378" y="467"/>
                        <a:pt x="434" y="425"/>
                      </a:cubicBezTo>
                      <a:cubicBezTo>
                        <a:pt x="620" y="265"/>
                        <a:pt x="467" y="0"/>
                        <a:pt x="27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15" name="Google Shape;21515;p61"/>
                <p:cNvSpPr/>
                <p:nvPr/>
              </p:nvSpPr>
              <p:spPr>
                <a:xfrm>
                  <a:off x="6199300" y="4781025"/>
                  <a:ext cx="14625" cy="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347" extrusionOk="0">
                      <a:moveTo>
                        <a:pt x="480" y="1"/>
                      </a:moveTo>
                      <a:cubicBezTo>
                        <a:pt x="314" y="1"/>
                        <a:pt x="0" y="267"/>
                        <a:pt x="266" y="340"/>
                      </a:cubicBezTo>
                      <a:cubicBezTo>
                        <a:pt x="284" y="344"/>
                        <a:pt x="301" y="346"/>
                        <a:pt x="319" y="346"/>
                      </a:cubicBezTo>
                      <a:cubicBezTo>
                        <a:pt x="433" y="346"/>
                        <a:pt x="538" y="255"/>
                        <a:pt x="567" y="139"/>
                      </a:cubicBezTo>
                      <a:cubicBezTo>
                        <a:pt x="585" y="39"/>
                        <a:pt x="543" y="1"/>
                        <a:pt x="48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16" name="Google Shape;21516;p61"/>
                <p:cNvSpPr/>
                <p:nvPr/>
              </p:nvSpPr>
              <p:spPr>
                <a:xfrm>
                  <a:off x="6266350" y="4691625"/>
                  <a:ext cx="15500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" h="489" extrusionOk="0">
                      <a:moveTo>
                        <a:pt x="357" y="0"/>
                      </a:moveTo>
                      <a:cubicBezTo>
                        <a:pt x="176" y="0"/>
                        <a:pt x="1" y="236"/>
                        <a:pt x="153" y="413"/>
                      </a:cubicBezTo>
                      <a:cubicBezTo>
                        <a:pt x="203" y="463"/>
                        <a:pt x="270" y="488"/>
                        <a:pt x="336" y="488"/>
                      </a:cubicBezTo>
                      <a:cubicBezTo>
                        <a:pt x="403" y="488"/>
                        <a:pt x="470" y="463"/>
                        <a:pt x="520" y="413"/>
                      </a:cubicBezTo>
                      <a:cubicBezTo>
                        <a:pt x="587" y="313"/>
                        <a:pt x="620" y="180"/>
                        <a:pt x="520" y="80"/>
                      </a:cubicBezTo>
                      <a:cubicBezTo>
                        <a:pt x="472" y="24"/>
                        <a:pt x="414" y="0"/>
                        <a:pt x="35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17" name="Google Shape;21517;p61"/>
                <p:cNvSpPr/>
                <p:nvPr/>
              </p:nvSpPr>
              <p:spPr>
                <a:xfrm>
                  <a:off x="6097575" y="4607500"/>
                  <a:ext cx="14175" cy="1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" h="476" extrusionOk="0">
                      <a:moveTo>
                        <a:pt x="308" y="0"/>
                      </a:moveTo>
                      <a:cubicBezTo>
                        <a:pt x="211" y="0"/>
                        <a:pt x="93" y="60"/>
                        <a:pt x="66" y="142"/>
                      </a:cubicBezTo>
                      <a:cubicBezTo>
                        <a:pt x="1" y="337"/>
                        <a:pt x="161" y="476"/>
                        <a:pt x="309" y="476"/>
                      </a:cubicBezTo>
                      <a:cubicBezTo>
                        <a:pt x="388" y="476"/>
                        <a:pt x="464" y="436"/>
                        <a:pt x="499" y="342"/>
                      </a:cubicBezTo>
                      <a:cubicBezTo>
                        <a:pt x="566" y="209"/>
                        <a:pt x="499" y="75"/>
                        <a:pt x="366" y="9"/>
                      </a:cubicBezTo>
                      <a:cubicBezTo>
                        <a:pt x="348" y="3"/>
                        <a:pt x="328" y="0"/>
                        <a:pt x="30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18" name="Google Shape;21518;p61"/>
                <p:cNvSpPr/>
                <p:nvPr/>
              </p:nvSpPr>
              <p:spPr>
                <a:xfrm>
                  <a:off x="5980775" y="4731600"/>
                  <a:ext cx="1317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" h="500" extrusionOk="0">
                      <a:moveTo>
                        <a:pt x="267" y="0"/>
                      </a:moveTo>
                      <a:cubicBezTo>
                        <a:pt x="222" y="0"/>
                        <a:pt x="176" y="15"/>
                        <a:pt x="134" y="48"/>
                      </a:cubicBezTo>
                      <a:cubicBezTo>
                        <a:pt x="34" y="148"/>
                        <a:pt x="1" y="282"/>
                        <a:pt x="68" y="415"/>
                      </a:cubicBezTo>
                      <a:cubicBezTo>
                        <a:pt x="114" y="474"/>
                        <a:pt x="182" y="499"/>
                        <a:pt x="250" y="499"/>
                      </a:cubicBezTo>
                      <a:cubicBezTo>
                        <a:pt x="375" y="499"/>
                        <a:pt x="501" y="412"/>
                        <a:pt x="501" y="282"/>
                      </a:cubicBezTo>
                      <a:cubicBezTo>
                        <a:pt x="526" y="132"/>
                        <a:pt x="401" y="0"/>
                        <a:pt x="26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19" name="Google Shape;21519;p61"/>
                <p:cNvSpPr/>
                <p:nvPr/>
              </p:nvSpPr>
              <p:spPr>
                <a:xfrm>
                  <a:off x="6082525" y="4748425"/>
                  <a:ext cx="133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3" extrusionOk="0">
                      <a:moveTo>
                        <a:pt x="266" y="1"/>
                      </a:moveTo>
                      <a:cubicBezTo>
                        <a:pt x="158" y="1"/>
                        <a:pt x="62" y="65"/>
                        <a:pt x="34" y="176"/>
                      </a:cubicBezTo>
                      <a:cubicBezTo>
                        <a:pt x="1" y="309"/>
                        <a:pt x="67" y="443"/>
                        <a:pt x="201" y="476"/>
                      </a:cubicBezTo>
                      <a:cubicBezTo>
                        <a:pt x="219" y="481"/>
                        <a:pt x="236" y="483"/>
                        <a:pt x="254" y="483"/>
                      </a:cubicBezTo>
                      <a:cubicBezTo>
                        <a:pt x="368" y="483"/>
                        <a:pt x="472" y="396"/>
                        <a:pt x="501" y="309"/>
                      </a:cubicBezTo>
                      <a:cubicBezTo>
                        <a:pt x="534" y="176"/>
                        <a:pt x="468" y="42"/>
                        <a:pt x="334" y="9"/>
                      </a:cubicBezTo>
                      <a:cubicBezTo>
                        <a:pt x="311" y="3"/>
                        <a:pt x="288" y="1"/>
                        <a:pt x="26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20" name="Google Shape;21520;p61"/>
                <p:cNvSpPr/>
                <p:nvPr/>
              </p:nvSpPr>
              <p:spPr>
                <a:xfrm>
                  <a:off x="6136350" y="4683150"/>
                  <a:ext cx="14575" cy="1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61" extrusionOk="0">
                      <a:moveTo>
                        <a:pt x="328" y="0"/>
                      </a:moveTo>
                      <a:cubicBezTo>
                        <a:pt x="147" y="0"/>
                        <a:pt x="0" y="211"/>
                        <a:pt x="149" y="385"/>
                      </a:cubicBezTo>
                      <a:cubicBezTo>
                        <a:pt x="199" y="435"/>
                        <a:pt x="266" y="460"/>
                        <a:pt x="328" y="460"/>
                      </a:cubicBezTo>
                      <a:cubicBezTo>
                        <a:pt x="391" y="460"/>
                        <a:pt x="449" y="435"/>
                        <a:pt x="483" y="385"/>
                      </a:cubicBezTo>
                      <a:cubicBezTo>
                        <a:pt x="583" y="318"/>
                        <a:pt x="583" y="152"/>
                        <a:pt x="516" y="85"/>
                      </a:cubicBezTo>
                      <a:cubicBezTo>
                        <a:pt x="456" y="25"/>
                        <a:pt x="390" y="0"/>
                        <a:pt x="32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21" name="Google Shape;21521;p61"/>
                <p:cNvSpPr/>
                <p:nvPr/>
              </p:nvSpPr>
              <p:spPr>
                <a:xfrm>
                  <a:off x="5972675" y="4545325"/>
                  <a:ext cx="15650" cy="1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498" extrusionOk="0">
                      <a:moveTo>
                        <a:pt x="310" y="0"/>
                      </a:moveTo>
                      <a:cubicBezTo>
                        <a:pt x="236" y="0"/>
                        <a:pt x="164" y="36"/>
                        <a:pt x="125" y="94"/>
                      </a:cubicBezTo>
                      <a:cubicBezTo>
                        <a:pt x="0" y="281"/>
                        <a:pt x="138" y="497"/>
                        <a:pt x="320" y="497"/>
                      </a:cubicBezTo>
                      <a:cubicBezTo>
                        <a:pt x="332" y="497"/>
                        <a:pt x="345" y="496"/>
                        <a:pt x="358" y="494"/>
                      </a:cubicBezTo>
                      <a:cubicBezTo>
                        <a:pt x="592" y="428"/>
                        <a:pt x="625" y="161"/>
                        <a:pt x="458" y="61"/>
                      </a:cubicBezTo>
                      <a:cubicBezTo>
                        <a:pt x="416" y="19"/>
                        <a:pt x="363" y="0"/>
                        <a:pt x="31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22" name="Google Shape;21522;p61"/>
                <p:cNvSpPr/>
                <p:nvPr/>
              </p:nvSpPr>
              <p:spPr>
                <a:xfrm>
                  <a:off x="5663900" y="4575875"/>
                  <a:ext cx="11700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474" extrusionOk="0">
                      <a:moveTo>
                        <a:pt x="193" y="1"/>
                      </a:moveTo>
                      <a:cubicBezTo>
                        <a:pt x="80" y="1"/>
                        <a:pt x="0" y="120"/>
                        <a:pt x="0" y="240"/>
                      </a:cubicBezTo>
                      <a:cubicBezTo>
                        <a:pt x="0" y="373"/>
                        <a:pt x="100" y="473"/>
                        <a:pt x="234" y="473"/>
                      </a:cubicBezTo>
                      <a:cubicBezTo>
                        <a:pt x="367" y="473"/>
                        <a:pt x="467" y="373"/>
                        <a:pt x="467" y="240"/>
                      </a:cubicBezTo>
                      <a:cubicBezTo>
                        <a:pt x="467" y="120"/>
                        <a:pt x="387" y="1"/>
                        <a:pt x="275" y="1"/>
                      </a:cubicBezTo>
                      <a:cubicBezTo>
                        <a:pt x="262" y="1"/>
                        <a:pt x="248" y="3"/>
                        <a:pt x="234" y="6"/>
                      </a:cubicBezTo>
                      <a:cubicBezTo>
                        <a:pt x="220" y="3"/>
                        <a:pt x="206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23" name="Google Shape;21523;p61"/>
                <p:cNvSpPr/>
                <p:nvPr/>
              </p:nvSpPr>
              <p:spPr>
                <a:xfrm>
                  <a:off x="5740825" y="4697700"/>
                  <a:ext cx="15650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481" extrusionOk="0">
                      <a:moveTo>
                        <a:pt x="320" y="0"/>
                      </a:moveTo>
                      <a:cubicBezTo>
                        <a:pt x="138" y="0"/>
                        <a:pt x="1" y="214"/>
                        <a:pt x="126" y="370"/>
                      </a:cubicBezTo>
                      <a:cubicBezTo>
                        <a:pt x="165" y="448"/>
                        <a:pt x="238" y="481"/>
                        <a:pt x="312" y="481"/>
                      </a:cubicBezTo>
                      <a:cubicBezTo>
                        <a:pt x="365" y="481"/>
                        <a:pt x="418" y="465"/>
                        <a:pt x="459" y="437"/>
                      </a:cubicBezTo>
                      <a:cubicBezTo>
                        <a:pt x="626" y="304"/>
                        <a:pt x="593" y="37"/>
                        <a:pt x="359" y="3"/>
                      </a:cubicBezTo>
                      <a:cubicBezTo>
                        <a:pt x="346" y="1"/>
                        <a:pt x="333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24" name="Google Shape;21524;p61"/>
                <p:cNvSpPr/>
                <p:nvPr/>
              </p:nvSpPr>
              <p:spPr>
                <a:xfrm>
                  <a:off x="5898225" y="4665075"/>
                  <a:ext cx="12525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75" extrusionOk="0">
                      <a:moveTo>
                        <a:pt x="285" y="1"/>
                      </a:moveTo>
                      <a:cubicBezTo>
                        <a:pt x="269" y="1"/>
                        <a:pt x="252" y="3"/>
                        <a:pt x="234" y="7"/>
                      </a:cubicBezTo>
                      <a:cubicBezTo>
                        <a:pt x="101" y="7"/>
                        <a:pt x="1" y="107"/>
                        <a:pt x="1" y="241"/>
                      </a:cubicBezTo>
                      <a:cubicBezTo>
                        <a:pt x="34" y="374"/>
                        <a:pt x="134" y="474"/>
                        <a:pt x="267" y="474"/>
                      </a:cubicBezTo>
                      <a:cubicBezTo>
                        <a:pt x="401" y="474"/>
                        <a:pt x="501" y="341"/>
                        <a:pt x="501" y="208"/>
                      </a:cubicBezTo>
                      <a:cubicBezTo>
                        <a:pt x="472" y="92"/>
                        <a:pt x="393" y="1"/>
                        <a:pt x="28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25" name="Google Shape;21525;p61"/>
                <p:cNvSpPr/>
                <p:nvPr/>
              </p:nvSpPr>
              <p:spPr>
                <a:xfrm>
                  <a:off x="5876550" y="4570700"/>
                  <a:ext cx="15525" cy="1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" h="494" extrusionOk="0">
                      <a:moveTo>
                        <a:pt x="294" y="1"/>
                      </a:moveTo>
                      <a:cubicBezTo>
                        <a:pt x="263" y="1"/>
                        <a:pt x="232" y="5"/>
                        <a:pt x="200" y="13"/>
                      </a:cubicBezTo>
                      <a:cubicBezTo>
                        <a:pt x="0" y="113"/>
                        <a:pt x="34" y="413"/>
                        <a:pt x="234" y="480"/>
                      </a:cubicBezTo>
                      <a:cubicBezTo>
                        <a:pt x="261" y="489"/>
                        <a:pt x="287" y="493"/>
                        <a:pt x="314" y="493"/>
                      </a:cubicBezTo>
                      <a:cubicBezTo>
                        <a:pt x="482" y="493"/>
                        <a:pt x="621" y="320"/>
                        <a:pt x="534" y="146"/>
                      </a:cubicBezTo>
                      <a:cubicBezTo>
                        <a:pt x="483" y="44"/>
                        <a:pt x="393" y="1"/>
                        <a:pt x="29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26" name="Google Shape;21526;p61"/>
                <p:cNvSpPr/>
                <p:nvPr/>
              </p:nvSpPr>
              <p:spPr>
                <a:xfrm>
                  <a:off x="5769225" y="4569300"/>
                  <a:ext cx="1477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503" extrusionOk="0">
                      <a:moveTo>
                        <a:pt x="327" y="1"/>
                      </a:moveTo>
                      <a:cubicBezTo>
                        <a:pt x="53" y="1"/>
                        <a:pt x="1" y="438"/>
                        <a:pt x="290" y="503"/>
                      </a:cubicBezTo>
                      <a:cubicBezTo>
                        <a:pt x="424" y="503"/>
                        <a:pt x="557" y="403"/>
                        <a:pt x="557" y="269"/>
                      </a:cubicBezTo>
                      <a:cubicBezTo>
                        <a:pt x="591" y="136"/>
                        <a:pt x="491" y="36"/>
                        <a:pt x="357" y="2"/>
                      </a:cubicBezTo>
                      <a:cubicBezTo>
                        <a:pt x="347" y="1"/>
                        <a:pt x="337" y="1"/>
                        <a:pt x="32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27" name="Google Shape;21527;p61"/>
                <p:cNvSpPr/>
                <p:nvPr/>
              </p:nvSpPr>
              <p:spPr>
                <a:xfrm>
                  <a:off x="5721825" y="4680475"/>
                  <a:ext cx="15075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" h="484" extrusionOk="0">
                      <a:moveTo>
                        <a:pt x="298" y="0"/>
                      </a:moveTo>
                      <a:cubicBezTo>
                        <a:pt x="209" y="0"/>
                        <a:pt x="122" y="47"/>
                        <a:pt x="85" y="159"/>
                      </a:cubicBezTo>
                      <a:cubicBezTo>
                        <a:pt x="1" y="348"/>
                        <a:pt x="155" y="484"/>
                        <a:pt x="305" y="484"/>
                      </a:cubicBezTo>
                      <a:cubicBezTo>
                        <a:pt x="394" y="484"/>
                        <a:pt x="482" y="437"/>
                        <a:pt x="519" y="325"/>
                      </a:cubicBezTo>
                      <a:cubicBezTo>
                        <a:pt x="603" y="136"/>
                        <a:pt x="449" y="0"/>
                        <a:pt x="29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28" name="Google Shape;21528;p61"/>
                <p:cNvSpPr/>
                <p:nvPr/>
              </p:nvSpPr>
              <p:spPr>
                <a:xfrm>
                  <a:off x="5857375" y="4686900"/>
                  <a:ext cx="13175" cy="1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" h="504" extrusionOk="0">
                      <a:moveTo>
                        <a:pt x="289" y="0"/>
                      </a:moveTo>
                      <a:cubicBezTo>
                        <a:pt x="282" y="0"/>
                        <a:pt x="275" y="1"/>
                        <a:pt x="267" y="2"/>
                      </a:cubicBezTo>
                      <a:cubicBezTo>
                        <a:pt x="134" y="2"/>
                        <a:pt x="33" y="102"/>
                        <a:pt x="33" y="235"/>
                      </a:cubicBezTo>
                      <a:cubicBezTo>
                        <a:pt x="0" y="369"/>
                        <a:pt x="134" y="502"/>
                        <a:pt x="267" y="502"/>
                      </a:cubicBezTo>
                      <a:cubicBezTo>
                        <a:pt x="275" y="503"/>
                        <a:pt x="282" y="503"/>
                        <a:pt x="289" y="503"/>
                      </a:cubicBezTo>
                      <a:cubicBezTo>
                        <a:pt x="526" y="503"/>
                        <a:pt x="526" y="0"/>
                        <a:pt x="28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29" name="Google Shape;21529;p61"/>
                <p:cNvSpPr/>
                <p:nvPr/>
              </p:nvSpPr>
              <p:spPr>
                <a:xfrm>
                  <a:off x="6004125" y="4545000"/>
                  <a:ext cx="16300" cy="1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476" extrusionOk="0">
                      <a:moveTo>
                        <a:pt x="298" y="1"/>
                      </a:moveTo>
                      <a:cubicBezTo>
                        <a:pt x="256" y="1"/>
                        <a:pt x="212" y="13"/>
                        <a:pt x="168" y="40"/>
                      </a:cubicBezTo>
                      <a:cubicBezTo>
                        <a:pt x="34" y="107"/>
                        <a:pt x="1" y="274"/>
                        <a:pt x="68" y="374"/>
                      </a:cubicBezTo>
                      <a:cubicBezTo>
                        <a:pt x="132" y="438"/>
                        <a:pt x="211" y="475"/>
                        <a:pt x="285" y="475"/>
                      </a:cubicBezTo>
                      <a:cubicBezTo>
                        <a:pt x="326" y="475"/>
                        <a:pt x="366" y="464"/>
                        <a:pt x="401" y="441"/>
                      </a:cubicBezTo>
                      <a:lnTo>
                        <a:pt x="401" y="474"/>
                      </a:lnTo>
                      <a:cubicBezTo>
                        <a:pt x="652" y="307"/>
                        <a:pt x="507" y="1"/>
                        <a:pt x="29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30" name="Google Shape;21530;p61"/>
                <p:cNvSpPr/>
                <p:nvPr/>
              </p:nvSpPr>
              <p:spPr>
                <a:xfrm>
                  <a:off x="5808225" y="4480725"/>
                  <a:ext cx="11650" cy="1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410" extrusionOk="0">
                      <a:moveTo>
                        <a:pt x="205" y="0"/>
                      </a:moveTo>
                      <a:cubicBezTo>
                        <a:pt x="1" y="0"/>
                        <a:pt x="183" y="410"/>
                        <a:pt x="331" y="410"/>
                      </a:cubicBezTo>
                      <a:cubicBezTo>
                        <a:pt x="369" y="410"/>
                        <a:pt x="406" y="381"/>
                        <a:pt x="432" y="310"/>
                      </a:cubicBezTo>
                      <a:cubicBezTo>
                        <a:pt x="465" y="176"/>
                        <a:pt x="365" y="43"/>
                        <a:pt x="265" y="9"/>
                      </a:cubicBezTo>
                      <a:cubicBezTo>
                        <a:pt x="242" y="3"/>
                        <a:pt x="222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31" name="Google Shape;21531;p61"/>
                <p:cNvSpPr/>
                <p:nvPr/>
              </p:nvSpPr>
              <p:spPr>
                <a:xfrm>
                  <a:off x="5604625" y="4579825"/>
                  <a:ext cx="17700" cy="1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" h="497" extrusionOk="0">
                      <a:moveTo>
                        <a:pt x="352" y="1"/>
                      </a:moveTo>
                      <a:cubicBezTo>
                        <a:pt x="326" y="1"/>
                        <a:pt x="298" y="5"/>
                        <a:pt x="270" y="15"/>
                      </a:cubicBezTo>
                      <a:cubicBezTo>
                        <a:pt x="0" y="135"/>
                        <a:pt x="107" y="497"/>
                        <a:pt x="349" y="497"/>
                      </a:cubicBezTo>
                      <a:cubicBezTo>
                        <a:pt x="377" y="497"/>
                        <a:pt x="406" y="492"/>
                        <a:pt x="437" y="482"/>
                      </a:cubicBezTo>
                      <a:cubicBezTo>
                        <a:pt x="708" y="391"/>
                        <a:pt x="598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32" name="Google Shape;21532;p61"/>
                <p:cNvSpPr/>
                <p:nvPr/>
              </p:nvSpPr>
              <p:spPr>
                <a:xfrm>
                  <a:off x="5700575" y="4601650"/>
                  <a:ext cx="15150" cy="1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" h="491" extrusionOk="0">
                      <a:moveTo>
                        <a:pt x="266" y="1"/>
                      </a:moveTo>
                      <a:cubicBezTo>
                        <a:pt x="158" y="1"/>
                        <a:pt x="62" y="65"/>
                        <a:pt x="34" y="176"/>
                      </a:cubicBezTo>
                      <a:cubicBezTo>
                        <a:pt x="1" y="309"/>
                        <a:pt x="68" y="443"/>
                        <a:pt x="201" y="476"/>
                      </a:cubicBezTo>
                      <a:cubicBezTo>
                        <a:pt x="230" y="486"/>
                        <a:pt x="257" y="490"/>
                        <a:pt x="283" y="490"/>
                      </a:cubicBezTo>
                      <a:cubicBezTo>
                        <a:pt x="523" y="490"/>
                        <a:pt x="606" y="100"/>
                        <a:pt x="335" y="9"/>
                      </a:cubicBezTo>
                      <a:cubicBezTo>
                        <a:pt x="312" y="3"/>
                        <a:pt x="289" y="1"/>
                        <a:pt x="26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33" name="Google Shape;21533;p61"/>
                <p:cNvSpPr/>
                <p:nvPr/>
              </p:nvSpPr>
              <p:spPr>
                <a:xfrm>
                  <a:off x="5727525" y="4513025"/>
                  <a:ext cx="14950" cy="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" h="328" extrusionOk="0">
                      <a:moveTo>
                        <a:pt x="482" y="1"/>
                      </a:moveTo>
                      <a:cubicBezTo>
                        <a:pt x="316" y="1"/>
                        <a:pt x="0" y="225"/>
                        <a:pt x="257" y="319"/>
                      </a:cubicBezTo>
                      <a:cubicBezTo>
                        <a:pt x="280" y="324"/>
                        <a:pt x="303" y="327"/>
                        <a:pt x="325" y="327"/>
                      </a:cubicBezTo>
                      <a:cubicBezTo>
                        <a:pt x="433" y="327"/>
                        <a:pt x="530" y="262"/>
                        <a:pt x="557" y="152"/>
                      </a:cubicBezTo>
                      <a:cubicBezTo>
                        <a:pt x="597" y="42"/>
                        <a:pt x="554" y="1"/>
                        <a:pt x="48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34" name="Google Shape;21534;p61"/>
                <p:cNvSpPr/>
                <p:nvPr/>
              </p:nvSpPr>
              <p:spPr>
                <a:xfrm>
                  <a:off x="5600675" y="4446750"/>
                  <a:ext cx="14875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505" extrusionOk="0">
                      <a:moveTo>
                        <a:pt x="297" y="1"/>
                      </a:moveTo>
                      <a:cubicBezTo>
                        <a:pt x="213" y="1"/>
                        <a:pt x="139" y="45"/>
                        <a:pt x="94" y="134"/>
                      </a:cubicBezTo>
                      <a:cubicBezTo>
                        <a:pt x="1" y="290"/>
                        <a:pt x="140" y="504"/>
                        <a:pt x="322" y="504"/>
                      </a:cubicBezTo>
                      <a:cubicBezTo>
                        <a:pt x="335" y="504"/>
                        <a:pt x="348" y="503"/>
                        <a:pt x="361" y="501"/>
                      </a:cubicBezTo>
                      <a:cubicBezTo>
                        <a:pt x="561" y="434"/>
                        <a:pt x="595" y="168"/>
                        <a:pt x="428" y="34"/>
                      </a:cubicBezTo>
                      <a:cubicBezTo>
                        <a:pt x="383" y="12"/>
                        <a:pt x="339" y="1"/>
                        <a:pt x="29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35" name="Google Shape;21535;p61"/>
                <p:cNvSpPr/>
                <p:nvPr/>
              </p:nvSpPr>
              <p:spPr>
                <a:xfrm>
                  <a:off x="5467925" y="4506575"/>
                  <a:ext cx="133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3" extrusionOk="0">
                      <a:moveTo>
                        <a:pt x="269" y="1"/>
                      </a:moveTo>
                      <a:cubicBezTo>
                        <a:pt x="246" y="1"/>
                        <a:pt x="223" y="4"/>
                        <a:pt x="200" y="9"/>
                      </a:cubicBezTo>
                      <a:cubicBezTo>
                        <a:pt x="67" y="43"/>
                        <a:pt x="0" y="176"/>
                        <a:pt x="34" y="276"/>
                      </a:cubicBezTo>
                      <a:cubicBezTo>
                        <a:pt x="63" y="392"/>
                        <a:pt x="167" y="483"/>
                        <a:pt x="281" y="483"/>
                      </a:cubicBezTo>
                      <a:cubicBezTo>
                        <a:pt x="299" y="483"/>
                        <a:pt x="316" y="481"/>
                        <a:pt x="334" y="476"/>
                      </a:cubicBezTo>
                      <a:cubicBezTo>
                        <a:pt x="434" y="410"/>
                        <a:pt x="534" y="276"/>
                        <a:pt x="501" y="176"/>
                      </a:cubicBezTo>
                      <a:cubicBezTo>
                        <a:pt x="473" y="66"/>
                        <a:pt x="377" y="1"/>
                        <a:pt x="26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36" name="Google Shape;21536;p61"/>
                <p:cNvSpPr/>
                <p:nvPr/>
              </p:nvSpPr>
              <p:spPr>
                <a:xfrm>
                  <a:off x="5484600" y="4547650"/>
                  <a:ext cx="14200" cy="1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95" extrusionOk="0">
                      <a:moveTo>
                        <a:pt x="298" y="1"/>
                      </a:moveTo>
                      <a:cubicBezTo>
                        <a:pt x="256" y="1"/>
                        <a:pt x="212" y="12"/>
                        <a:pt x="167" y="34"/>
                      </a:cubicBezTo>
                      <a:cubicBezTo>
                        <a:pt x="67" y="101"/>
                        <a:pt x="0" y="234"/>
                        <a:pt x="67" y="335"/>
                      </a:cubicBezTo>
                      <a:cubicBezTo>
                        <a:pt x="116" y="432"/>
                        <a:pt x="201" y="494"/>
                        <a:pt x="295" y="494"/>
                      </a:cubicBezTo>
                      <a:cubicBezTo>
                        <a:pt x="329" y="494"/>
                        <a:pt x="365" y="486"/>
                        <a:pt x="401" y="468"/>
                      </a:cubicBezTo>
                      <a:cubicBezTo>
                        <a:pt x="501" y="401"/>
                        <a:pt x="568" y="268"/>
                        <a:pt x="501" y="134"/>
                      </a:cubicBezTo>
                      <a:cubicBezTo>
                        <a:pt x="456" y="45"/>
                        <a:pt x="382" y="1"/>
                        <a:pt x="29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37" name="Google Shape;21537;p61"/>
                <p:cNvSpPr/>
                <p:nvPr/>
              </p:nvSpPr>
              <p:spPr>
                <a:xfrm>
                  <a:off x="5573125" y="4477725"/>
                  <a:ext cx="1407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465" extrusionOk="0">
                      <a:moveTo>
                        <a:pt x="318" y="0"/>
                      </a:moveTo>
                      <a:cubicBezTo>
                        <a:pt x="159" y="0"/>
                        <a:pt x="0" y="173"/>
                        <a:pt x="95" y="363"/>
                      </a:cubicBezTo>
                      <a:cubicBezTo>
                        <a:pt x="138" y="428"/>
                        <a:pt x="209" y="464"/>
                        <a:pt x="290" y="464"/>
                      </a:cubicBezTo>
                      <a:cubicBezTo>
                        <a:pt x="334" y="464"/>
                        <a:pt x="382" y="453"/>
                        <a:pt x="429" y="430"/>
                      </a:cubicBezTo>
                      <a:cubicBezTo>
                        <a:pt x="529" y="363"/>
                        <a:pt x="562" y="229"/>
                        <a:pt x="496" y="96"/>
                      </a:cubicBezTo>
                      <a:cubicBezTo>
                        <a:pt x="447" y="29"/>
                        <a:pt x="383" y="0"/>
                        <a:pt x="31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38" name="Google Shape;21538;p61"/>
                <p:cNvSpPr/>
                <p:nvPr/>
              </p:nvSpPr>
              <p:spPr>
                <a:xfrm>
                  <a:off x="5553825" y="4380225"/>
                  <a:ext cx="14725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87" extrusionOk="0">
                      <a:moveTo>
                        <a:pt x="339" y="0"/>
                      </a:moveTo>
                      <a:cubicBezTo>
                        <a:pt x="305" y="0"/>
                        <a:pt x="269" y="9"/>
                        <a:pt x="234" y="27"/>
                      </a:cubicBezTo>
                      <a:cubicBezTo>
                        <a:pt x="33" y="60"/>
                        <a:pt x="0" y="360"/>
                        <a:pt x="200" y="460"/>
                      </a:cubicBezTo>
                      <a:cubicBezTo>
                        <a:pt x="231" y="479"/>
                        <a:pt x="264" y="487"/>
                        <a:pt x="297" y="487"/>
                      </a:cubicBezTo>
                      <a:cubicBezTo>
                        <a:pt x="443" y="487"/>
                        <a:pt x="588" y="323"/>
                        <a:pt x="534" y="160"/>
                      </a:cubicBezTo>
                      <a:cubicBezTo>
                        <a:pt x="509" y="62"/>
                        <a:pt x="431" y="0"/>
                        <a:pt x="33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39" name="Google Shape;21539;p61"/>
                <p:cNvSpPr/>
                <p:nvPr/>
              </p:nvSpPr>
              <p:spPr>
                <a:xfrm>
                  <a:off x="5438100" y="4367375"/>
                  <a:ext cx="14000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" h="503" extrusionOk="0">
                      <a:moveTo>
                        <a:pt x="275" y="0"/>
                      </a:moveTo>
                      <a:cubicBezTo>
                        <a:pt x="167" y="0"/>
                        <a:pt x="88" y="91"/>
                        <a:pt x="59" y="207"/>
                      </a:cubicBezTo>
                      <a:cubicBezTo>
                        <a:pt x="0" y="384"/>
                        <a:pt x="138" y="503"/>
                        <a:pt x="281" y="503"/>
                      </a:cubicBezTo>
                      <a:cubicBezTo>
                        <a:pt x="382" y="503"/>
                        <a:pt x="485" y="444"/>
                        <a:pt x="526" y="307"/>
                      </a:cubicBezTo>
                      <a:cubicBezTo>
                        <a:pt x="560" y="174"/>
                        <a:pt x="459" y="40"/>
                        <a:pt x="326" y="7"/>
                      </a:cubicBezTo>
                      <a:cubicBezTo>
                        <a:pt x="308" y="2"/>
                        <a:pt x="291" y="0"/>
                        <a:pt x="27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40" name="Google Shape;21540;p61"/>
                <p:cNvSpPr/>
                <p:nvPr/>
              </p:nvSpPr>
              <p:spPr>
                <a:xfrm>
                  <a:off x="5332100" y="4309700"/>
                  <a:ext cx="14925" cy="1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488" extrusionOk="0">
                      <a:moveTo>
                        <a:pt x="330" y="0"/>
                      </a:moveTo>
                      <a:cubicBezTo>
                        <a:pt x="145" y="0"/>
                        <a:pt x="1" y="250"/>
                        <a:pt x="163" y="412"/>
                      </a:cubicBezTo>
                      <a:cubicBezTo>
                        <a:pt x="213" y="463"/>
                        <a:pt x="271" y="488"/>
                        <a:pt x="330" y="488"/>
                      </a:cubicBezTo>
                      <a:cubicBezTo>
                        <a:pt x="388" y="488"/>
                        <a:pt x="446" y="463"/>
                        <a:pt x="496" y="412"/>
                      </a:cubicBezTo>
                      <a:cubicBezTo>
                        <a:pt x="597" y="279"/>
                        <a:pt x="563" y="146"/>
                        <a:pt x="463" y="46"/>
                      </a:cubicBezTo>
                      <a:cubicBezTo>
                        <a:pt x="419" y="14"/>
                        <a:pt x="373" y="0"/>
                        <a:pt x="33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41" name="Google Shape;21541;p61"/>
                <p:cNvSpPr/>
                <p:nvPr/>
              </p:nvSpPr>
              <p:spPr>
                <a:xfrm>
                  <a:off x="5364525" y="4283275"/>
                  <a:ext cx="14200" cy="1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71" extrusionOk="0">
                      <a:moveTo>
                        <a:pt x="291" y="0"/>
                      </a:moveTo>
                      <a:cubicBezTo>
                        <a:pt x="246" y="0"/>
                        <a:pt x="202" y="11"/>
                        <a:pt x="167" y="35"/>
                      </a:cubicBezTo>
                      <a:cubicBezTo>
                        <a:pt x="67" y="102"/>
                        <a:pt x="0" y="235"/>
                        <a:pt x="67" y="369"/>
                      </a:cubicBezTo>
                      <a:cubicBezTo>
                        <a:pt x="131" y="433"/>
                        <a:pt x="210" y="470"/>
                        <a:pt x="293" y="470"/>
                      </a:cubicBezTo>
                      <a:cubicBezTo>
                        <a:pt x="339" y="470"/>
                        <a:pt x="386" y="459"/>
                        <a:pt x="434" y="435"/>
                      </a:cubicBezTo>
                      <a:cubicBezTo>
                        <a:pt x="534" y="369"/>
                        <a:pt x="567" y="235"/>
                        <a:pt x="500" y="102"/>
                      </a:cubicBezTo>
                      <a:cubicBezTo>
                        <a:pt x="457" y="37"/>
                        <a:pt x="372" y="0"/>
                        <a:pt x="29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42" name="Google Shape;21542;p61"/>
                <p:cNvSpPr/>
                <p:nvPr/>
              </p:nvSpPr>
              <p:spPr>
                <a:xfrm>
                  <a:off x="5299475" y="4180700"/>
                  <a:ext cx="156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473" extrusionOk="0">
                      <a:moveTo>
                        <a:pt x="291" y="0"/>
                      </a:moveTo>
                      <a:cubicBezTo>
                        <a:pt x="246" y="0"/>
                        <a:pt x="202" y="12"/>
                        <a:pt x="167" y="35"/>
                      </a:cubicBezTo>
                      <a:cubicBezTo>
                        <a:pt x="0" y="169"/>
                        <a:pt x="67" y="469"/>
                        <a:pt x="300" y="469"/>
                      </a:cubicBezTo>
                      <a:cubicBezTo>
                        <a:pt x="313" y="471"/>
                        <a:pt x="326" y="472"/>
                        <a:pt x="339" y="472"/>
                      </a:cubicBezTo>
                      <a:cubicBezTo>
                        <a:pt x="517" y="472"/>
                        <a:pt x="625" y="258"/>
                        <a:pt x="501" y="102"/>
                      </a:cubicBezTo>
                      <a:cubicBezTo>
                        <a:pt x="457" y="37"/>
                        <a:pt x="373" y="0"/>
                        <a:pt x="29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43" name="Google Shape;21543;p61"/>
                <p:cNvSpPr/>
                <p:nvPr/>
              </p:nvSpPr>
              <p:spPr>
                <a:xfrm>
                  <a:off x="5292800" y="4354875"/>
                  <a:ext cx="17050" cy="1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507" extrusionOk="0">
                      <a:moveTo>
                        <a:pt x="356" y="1"/>
                      </a:moveTo>
                      <a:cubicBezTo>
                        <a:pt x="339" y="1"/>
                        <a:pt x="320" y="3"/>
                        <a:pt x="301" y="6"/>
                      </a:cubicBezTo>
                      <a:cubicBezTo>
                        <a:pt x="0" y="73"/>
                        <a:pt x="67" y="507"/>
                        <a:pt x="367" y="507"/>
                      </a:cubicBezTo>
                      <a:cubicBezTo>
                        <a:pt x="681" y="475"/>
                        <a:pt x="641" y="1"/>
                        <a:pt x="35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44" name="Google Shape;21544;p61"/>
                <p:cNvSpPr/>
                <p:nvPr/>
              </p:nvSpPr>
              <p:spPr>
                <a:xfrm>
                  <a:off x="5565500" y="4631000"/>
                  <a:ext cx="27300" cy="2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" h="830" extrusionOk="0">
                      <a:moveTo>
                        <a:pt x="543" y="1"/>
                      </a:moveTo>
                      <a:cubicBezTo>
                        <a:pt x="529" y="1"/>
                        <a:pt x="515" y="1"/>
                        <a:pt x="500" y="3"/>
                      </a:cubicBezTo>
                      <a:cubicBezTo>
                        <a:pt x="134" y="36"/>
                        <a:pt x="0" y="503"/>
                        <a:pt x="267" y="737"/>
                      </a:cubicBezTo>
                      <a:cubicBezTo>
                        <a:pt x="357" y="797"/>
                        <a:pt x="460" y="830"/>
                        <a:pt x="559" y="830"/>
                      </a:cubicBezTo>
                      <a:cubicBezTo>
                        <a:pt x="680" y="830"/>
                        <a:pt x="794" y="780"/>
                        <a:pt x="867" y="670"/>
                      </a:cubicBezTo>
                      <a:cubicBezTo>
                        <a:pt x="1092" y="381"/>
                        <a:pt x="885" y="1"/>
                        <a:pt x="54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45" name="Google Shape;21545;p61"/>
                <p:cNvSpPr/>
                <p:nvPr/>
              </p:nvSpPr>
              <p:spPr>
                <a:xfrm>
                  <a:off x="5657225" y="4622700"/>
                  <a:ext cx="28925" cy="2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" h="836" extrusionOk="0">
                      <a:moveTo>
                        <a:pt x="600" y="0"/>
                      </a:moveTo>
                      <a:cubicBezTo>
                        <a:pt x="589" y="0"/>
                        <a:pt x="579" y="0"/>
                        <a:pt x="567" y="1"/>
                      </a:cubicBezTo>
                      <a:cubicBezTo>
                        <a:pt x="0" y="1"/>
                        <a:pt x="34" y="835"/>
                        <a:pt x="601" y="835"/>
                      </a:cubicBezTo>
                      <a:cubicBezTo>
                        <a:pt x="1157" y="802"/>
                        <a:pt x="1136" y="0"/>
                        <a:pt x="60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46" name="Google Shape;21546;p61"/>
                <p:cNvSpPr/>
                <p:nvPr/>
              </p:nvSpPr>
              <p:spPr>
                <a:xfrm>
                  <a:off x="5630200" y="4512300"/>
                  <a:ext cx="26075" cy="2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839" extrusionOk="0">
                      <a:moveTo>
                        <a:pt x="530" y="1"/>
                      </a:moveTo>
                      <a:cubicBezTo>
                        <a:pt x="264" y="1"/>
                        <a:pt x="0" y="244"/>
                        <a:pt x="147" y="581"/>
                      </a:cubicBezTo>
                      <a:cubicBezTo>
                        <a:pt x="220" y="762"/>
                        <a:pt x="366" y="838"/>
                        <a:pt x="514" y="838"/>
                      </a:cubicBezTo>
                      <a:cubicBezTo>
                        <a:pt x="776" y="838"/>
                        <a:pt x="1042" y="600"/>
                        <a:pt x="915" y="281"/>
                      </a:cubicBezTo>
                      <a:cubicBezTo>
                        <a:pt x="841" y="84"/>
                        <a:pt x="685" y="1"/>
                        <a:pt x="53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47" name="Google Shape;21547;p61"/>
                <p:cNvSpPr/>
                <p:nvPr/>
              </p:nvSpPr>
              <p:spPr>
                <a:xfrm>
                  <a:off x="5564375" y="4513025"/>
                  <a:ext cx="25325" cy="2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3" h="817" extrusionOk="0">
                      <a:moveTo>
                        <a:pt x="470" y="1"/>
                      </a:moveTo>
                      <a:cubicBezTo>
                        <a:pt x="301" y="1"/>
                        <a:pt x="133" y="121"/>
                        <a:pt x="78" y="285"/>
                      </a:cubicBezTo>
                      <a:cubicBezTo>
                        <a:pt x="0" y="571"/>
                        <a:pt x="226" y="816"/>
                        <a:pt x="471" y="816"/>
                      </a:cubicBezTo>
                      <a:cubicBezTo>
                        <a:pt x="541" y="816"/>
                        <a:pt x="612" y="796"/>
                        <a:pt x="679" y="752"/>
                      </a:cubicBezTo>
                      <a:cubicBezTo>
                        <a:pt x="1012" y="585"/>
                        <a:pt x="946" y="85"/>
                        <a:pt x="579" y="18"/>
                      </a:cubicBezTo>
                      <a:cubicBezTo>
                        <a:pt x="543" y="7"/>
                        <a:pt x="507" y="1"/>
                        <a:pt x="47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48" name="Google Shape;21548;p61"/>
                <p:cNvSpPr/>
                <p:nvPr/>
              </p:nvSpPr>
              <p:spPr>
                <a:xfrm>
                  <a:off x="5647425" y="4651850"/>
                  <a:ext cx="27325" cy="2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3" h="819" extrusionOk="0">
                      <a:moveTo>
                        <a:pt x="553" y="1"/>
                      </a:moveTo>
                      <a:cubicBezTo>
                        <a:pt x="209" y="1"/>
                        <a:pt x="1" y="413"/>
                        <a:pt x="226" y="670"/>
                      </a:cubicBezTo>
                      <a:cubicBezTo>
                        <a:pt x="323" y="767"/>
                        <a:pt x="443" y="819"/>
                        <a:pt x="565" y="819"/>
                      </a:cubicBezTo>
                      <a:cubicBezTo>
                        <a:pt x="653" y="819"/>
                        <a:pt x="742" y="792"/>
                        <a:pt x="826" y="737"/>
                      </a:cubicBezTo>
                      <a:cubicBezTo>
                        <a:pt x="1093" y="503"/>
                        <a:pt x="959" y="36"/>
                        <a:pt x="593" y="3"/>
                      </a:cubicBezTo>
                      <a:cubicBezTo>
                        <a:pt x="579" y="1"/>
                        <a:pt x="566" y="1"/>
                        <a:pt x="55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49" name="Google Shape;21549;p61"/>
                <p:cNvSpPr/>
                <p:nvPr/>
              </p:nvSpPr>
              <p:spPr>
                <a:xfrm>
                  <a:off x="5838175" y="4650225"/>
                  <a:ext cx="24225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835" extrusionOk="0">
                      <a:moveTo>
                        <a:pt x="533" y="1"/>
                      </a:moveTo>
                      <a:cubicBezTo>
                        <a:pt x="440" y="1"/>
                        <a:pt x="347" y="32"/>
                        <a:pt x="268" y="101"/>
                      </a:cubicBezTo>
                      <a:cubicBezTo>
                        <a:pt x="1" y="335"/>
                        <a:pt x="134" y="802"/>
                        <a:pt x="535" y="835"/>
                      </a:cubicBezTo>
                      <a:cubicBezTo>
                        <a:pt x="735" y="835"/>
                        <a:pt x="935" y="668"/>
                        <a:pt x="968" y="435"/>
                      </a:cubicBezTo>
                      <a:cubicBezTo>
                        <a:pt x="968" y="176"/>
                        <a:pt x="753" y="1"/>
                        <a:pt x="53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50" name="Google Shape;21550;p61"/>
                <p:cNvSpPr/>
                <p:nvPr/>
              </p:nvSpPr>
              <p:spPr>
                <a:xfrm>
                  <a:off x="5840675" y="4546725"/>
                  <a:ext cx="24850" cy="2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" h="846" extrusionOk="0">
                      <a:moveTo>
                        <a:pt x="553" y="0"/>
                      </a:moveTo>
                      <a:cubicBezTo>
                        <a:pt x="536" y="0"/>
                        <a:pt x="518" y="2"/>
                        <a:pt x="501" y="5"/>
                      </a:cubicBezTo>
                      <a:cubicBezTo>
                        <a:pt x="101" y="71"/>
                        <a:pt x="1" y="538"/>
                        <a:pt x="301" y="772"/>
                      </a:cubicBezTo>
                      <a:cubicBezTo>
                        <a:pt x="377" y="822"/>
                        <a:pt x="459" y="845"/>
                        <a:pt x="540" y="845"/>
                      </a:cubicBezTo>
                      <a:cubicBezTo>
                        <a:pt x="776" y="845"/>
                        <a:pt x="993" y="646"/>
                        <a:pt x="968" y="372"/>
                      </a:cubicBezTo>
                      <a:cubicBezTo>
                        <a:pt x="938" y="158"/>
                        <a:pt x="740" y="0"/>
                        <a:pt x="55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51" name="Google Shape;21551;p61"/>
                <p:cNvSpPr/>
                <p:nvPr/>
              </p:nvSpPr>
              <p:spPr>
                <a:xfrm>
                  <a:off x="5726700" y="4538125"/>
                  <a:ext cx="23125" cy="2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" h="847" extrusionOk="0">
                      <a:moveTo>
                        <a:pt x="452" y="0"/>
                      </a:moveTo>
                      <a:cubicBezTo>
                        <a:pt x="258" y="0"/>
                        <a:pt x="85" y="150"/>
                        <a:pt x="57" y="349"/>
                      </a:cubicBezTo>
                      <a:cubicBezTo>
                        <a:pt x="1" y="665"/>
                        <a:pt x="236" y="846"/>
                        <a:pt x="472" y="846"/>
                      </a:cubicBezTo>
                      <a:cubicBezTo>
                        <a:pt x="659" y="846"/>
                        <a:pt x="846" y="733"/>
                        <a:pt x="891" y="482"/>
                      </a:cubicBezTo>
                      <a:cubicBezTo>
                        <a:pt x="924" y="249"/>
                        <a:pt x="791" y="48"/>
                        <a:pt x="557" y="15"/>
                      </a:cubicBezTo>
                      <a:cubicBezTo>
                        <a:pt x="522" y="5"/>
                        <a:pt x="487" y="0"/>
                        <a:pt x="45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52" name="Google Shape;21552;p61"/>
                <p:cNvSpPr/>
                <p:nvPr/>
              </p:nvSpPr>
              <p:spPr>
                <a:xfrm>
                  <a:off x="5731450" y="4628950"/>
                  <a:ext cx="23675" cy="2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7" h="833" extrusionOk="0">
                      <a:moveTo>
                        <a:pt x="488" y="1"/>
                      </a:moveTo>
                      <a:cubicBezTo>
                        <a:pt x="448" y="1"/>
                        <a:pt x="408" y="6"/>
                        <a:pt x="367" y="18"/>
                      </a:cubicBezTo>
                      <a:cubicBezTo>
                        <a:pt x="134" y="51"/>
                        <a:pt x="0" y="285"/>
                        <a:pt x="67" y="518"/>
                      </a:cubicBezTo>
                      <a:cubicBezTo>
                        <a:pt x="121" y="737"/>
                        <a:pt x="288" y="832"/>
                        <a:pt x="456" y="832"/>
                      </a:cubicBezTo>
                      <a:cubicBezTo>
                        <a:pt x="699" y="832"/>
                        <a:pt x="946" y="633"/>
                        <a:pt x="867" y="318"/>
                      </a:cubicBezTo>
                      <a:cubicBezTo>
                        <a:pt x="840" y="125"/>
                        <a:pt x="676" y="1"/>
                        <a:pt x="48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53" name="Google Shape;21553;p61"/>
                <p:cNvSpPr/>
                <p:nvPr/>
              </p:nvSpPr>
              <p:spPr>
                <a:xfrm>
                  <a:off x="5955725" y="4663375"/>
                  <a:ext cx="30125" cy="2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5" h="851" extrusionOk="0">
                      <a:moveTo>
                        <a:pt x="583" y="0"/>
                      </a:moveTo>
                      <a:cubicBezTo>
                        <a:pt x="119" y="0"/>
                        <a:pt x="1" y="748"/>
                        <a:pt x="536" y="843"/>
                      </a:cubicBezTo>
                      <a:cubicBezTo>
                        <a:pt x="568" y="848"/>
                        <a:pt x="599" y="851"/>
                        <a:pt x="628" y="851"/>
                      </a:cubicBezTo>
                      <a:cubicBezTo>
                        <a:pt x="1116" y="851"/>
                        <a:pt x="1204" y="103"/>
                        <a:pt x="669" y="9"/>
                      </a:cubicBezTo>
                      <a:cubicBezTo>
                        <a:pt x="639" y="3"/>
                        <a:pt x="610" y="0"/>
                        <a:pt x="58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54" name="Google Shape;21554;p61"/>
                <p:cNvSpPr/>
                <p:nvPr/>
              </p:nvSpPr>
              <p:spPr>
                <a:xfrm>
                  <a:off x="6175925" y="4697775"/>
                  <a:ext cx="28375" cy="2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5" h="860" extrusionOk="0">
                      <a:moveTo>
                        <a:pt x="568" y="0"/>
                      </a:moveTo>
                      <a:cubicBezTo>
                        <a:pt x="201" y="0"/>
                        <a:pt x="1" y="467"/>
                        <a:pt x="267" y="734"/>
                      </a:cubicBezTo>
                      <a:cubicBezTo>
                        <a:pt x="351" y="818"/>
                        <a:pt x="459" y="859"/>
                        <a:pt x="568" y="859"/>
                      </a:cubicBezTo>
                      <a:cubicBezTo>
                        <a:pt x="676" y="859"/>
                        <a:pt x="784" y="818"/>
                        <a:pt x="868" y="734"/>
                      </a:cubicBezTo>
                      <a:cubicBezTo>
                        <a:pt x="1135" y="467"/>
                        <a:pt x="935" y="0"/>
                        <a:pt x="56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55" name="Google Shape;21555;p61"/>
                <p:cNvSpPr/>
                <p:nvPr/>
              </p:nvSpPr>
              <p:spPr>
                <a:xfrm>
                  <a:off x="6559525" y="4697025"/>
                  <a:ext cx="24225" cy="2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831" extrusionOk="0">
                      <a:moveTo>
                        <a:pt x="568" y="1"/>
                      </a:moveTo>
                      <a:cubicBezTo>
                        <a:pt x="464" y="1"/>
                        <a:pt x="357" y="41"/>
                        <a:pt x="268" y="130"/>
                      </a:cubicBezTo>
                      <a:cubicBezTo>
                        <a:pt x="1" y="397"/>
                        <a:pt x="201" y="831"/>
                        <a:pt x="568" y="831"/>
                      </a:cubicBezTo>
                      <a:cubicBezTo>
                        <a:pt x="801" y="831"/>
                        <a:pt x="968" y="631"/>
                        <a:pt x="968" y="431"/>
                      </a:cubicBezTo>
                      <a:cubicBezTo>
                        <a:pt x="968" y="164"/>
                        <a:pt x="775" y="1"/>
                        <a:pt x="56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56" name="Google Shape;21556;p61"/>
                <p:cNvSpPr/>
                <p:nvPr/>
              </p:nvSpPr>
              <p:spPr>
                <a:xfrm>
                  <a:off x="6620850" y="4690450"/>
                  <a:ext cx="24600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35" extrusionOk="0">
                      <a:moveTo>
                        <a:pt x="545" y="0"/>
                      </a:moveTo>
                      <a:cubicBezTo>
                        <a:pt x="421" y="0"/>
                        <a:pt x="297" y="59"/>
                        <a:pt x="216" y="193"/>
                      </a:cubicBezTo>
                      <a:cubicBezTo>
                        <a:pt x="0" y="471"/>
                        <a:pt x="213" y="834"/>
                        <a:pt x="536" y="834"/>
                      </a:cubicBezTo>
                      <a:cubicBezTo>
                        <a:pt x="562" y="834"/>
                        <a:pt x="589" y="832"/>
                        <a:pt x="617" y="827"/>
                      </a:cubicBezTo>
                      <a:cubicBezTo>
                        <a:pt x="850" y="794"/>
                        <a:pt x="984" y="560"/>
                        <a:pt x="950" y="327"/>
                      </a:cubicBezTo>
                      <a:cubicBezTo>
                        <a:pt x="910" y="128"/>
                        <a:pt x="728" y="0"/>
                        <a:pt x="54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57" name="Google Shape;21557;p61"/>
                <p:cNvSpPr/>
                <p:nvPr/>
              </p:nvSpPr>
              <p:spPr>
                <a:xfrm>
                  <a:off x="6299350" y="4668575"/>
                  <a:ext cx="27550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" h="835" extrusionOk="0">
                      <a:moveTo>
                        <a:pt x="534" y="1"/>
                      </a:moveTo>
                      <a:cubicBezTo>
                        <a:pt x="0" y="1"/>
                        <a:pt x="0" y="835"/>
                        <a:pt x="534" y="835"/>
                      </a:cubicBezTo>
                      <a:cubicBezTo>
                        <a:pt x="1101" y="835"/>
                        <a:pt x="1101" y="1"/>
                        <a:pt x="5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58" name="Google Shape;21558;p61"/>
                <p:cNvSpPr/>
                <p:nvPr/>
              </p:nvSpPr>
              <p:spPr>
                <a:xfrm>
                  <a:off x="6156750" y="4742925"/>
                  <a:ext cx="25275" cy="2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" h="831" extrusionOk="0">
                      <a:moveTo>
                        <a:pt x="489" y="1"/>
                      </a:moveTo>
                      <a:cubicBezTo>
                        <a:pt x="439" y="1"/>
                        <a:pt x="387" y="10"/>
                        <a:pt x="334" y="29"/>
                      </a:cubicBezTo>
                      <a:cubicBezTo>
                        <a:pt x="134" y="96"/>
                        <a:pt x="0" y="329"/>
                        <a:pt x="100" y="563"/>
                      </a:cubicBezTo>
                      <a:cubicBezTo>
                        <a:pt x="153" y="738"/>
                        <a:pt x="316" y="830"/>
                        <a:pt x="483" y="830"/>
                      </a:cubicBezTo>
                      <a:cubicBezTo>
                        <a:pt x="634" y="830"/>
                        <a:pt x="788" y="754"/>
                        <a:pt x="868" y="596"/>
                      </a:cubicBezTo>
                      <a:cubicBezTo>
                        <a:pt x="1010" y="311"/>
                        <a:pt x="787" y="1"/>
                        <a:pt x="48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59" name="Google Shape;21559;p61"/>
                <p:cNvSpPr/>
                <p:nvPr/>
              </p:nvSpPr>
              <p:spPr>
                <a:xfrm>
                  <a:off x="6466125" y="4748650"/>
                  <a:ext cx="24225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835" extrusionOk="0">
                      <a:moveTo>
                        <a:pt x="535" y="0"/>
                      </a:moveTo>
                      <a:cubicBezTo>
                        <a:pt x="1" y="0"/>
                        <a:pt x="1" y="834"/>
                        <a:pt x="535" y="834"/>
                      </a:cubicBezTo>
                      <a:cubicBezTo>
                        <a:pt x="768" y="834"/>
                        <a:pt x="968" y="634"/>
                        <a:pt x="968" y="434"/>
                      </a:cubicBezTo>
                      <a:cubicBezTo>
                        <a:pt x="968" y="200"/>
                        <a:pt x="768" y="0"/>
                        <a:pt x="53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60" name="Google Shape;21560;p61"/>
                <p:cNvSpPr/>
                <p:nvPr/>
              </p:nvSpPr>
              <p:spPr>
                <a:xfrm>
                  <a:off x="6638450" y="4651700"/>
                  <a:ext cx="24525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840" extrusionOk="0">
                      <a:moveTo>
                        <a:pt x="496" y="0"/>
                      </a:moveTo>
                      <a:cubicBezTo>
                        <a:pt x="338" y="0"/>
                        <a:pt x="180" y="92"/>
                        <a:pt x="113" y="276"/>
                      </a:cubicBezTo>
                      <a:cubicBezTo>
                        <a:pt x="0" y="557"/>
                        <a:pt x="245" y="839"/>
                        <a:pt x="525" y="839"/>
                      </a:cubicBezTo>
                      <a:cubicBezTo>
                        <a:pt x="576" y="839"/>
                        <a:pt x="628" y="830"/>
                        <a:pt x="680" y="809"/>
                      </a:cubicBezTo>
                      <a:cubicBezTo>
                        <a:pt x="880" y="709"/>
                        <a:pt x="980" y="476"/>
                        <a:pt x="880" y="276"/>
                      </a:cubicBezTo>
                      <a:cubicBezTo>
                        <a:pt x="813" y="92"/>
                        <a:pt x="655" y="0"/>
                        <a:pt x="49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61" name="Google Shape;21561;p61"/>
                <p:cNvSpPr/>
                <p:nvPr/>
              </p:nvSpPr>
              <p:spPr>
                <a:xfrm>
                  <a:off x="6580000" y="4639300"/>
                  <a:ext cx="25425" cy="2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832" extrusionOk="0">
                      <a:moveTo>
                        <a:pt x="431" y="0"/>
                      </a:moveTo>
                      <a:cubicBezTo>
                        <a:pt x="244" y="0"/>
                        <a:pt x="49" y="158"/>
                        <a:pt x="49" y="371"/>
                      </a:cubicBezTo>
                      <a:cubicBezTo>
                        <a:pt x="1" y="636"/>
                        <a:pt x="214" y="832"/>
                        <a:pt x="449" y="832"/>
                      </a:cubicBezTo>
                      <a:cubicBezTo>
                        <a:pt x="539" y="832"/>
                        <a:pt x="633" y="803"/>
                        <a:pt x="716" y="738"/>
                      </a:cubicBezTo>
                      <a:cubicBezTo>
                        <a:pt x="1016" y="505"/>
                        <a:pt x="850" y="38"/>
                        <a:pt x="483" y="4"/>
                      </a:cubicBezTo>
                      <a:cubicBezTo>
                        <a:pt x="466" y="1"/>
                        <a:pt x="448" y="0"/>
                        <a:pt x="43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62" name="Google Shape;21562;p61"/>
                <p:cNvSpPr/>
                <p:nvPr/>
              </p:nvSpPr>
              <p:spPr>
                <a:xfrm>
                  <a:off x="6520350" y="4712100"/>
                  <a:ext cx="22300" cy="2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" h="836" extrusionOk="0">
                      <a:moveTo>
                        <a:pt x="447" y="1"/>
                      </a:moveTo>
                      <a:cubicBezTo>
                        <a:pt x="361" y="1"/>
                        <a:pt x="274" y="30"/>
                        <a:pt x="200" y="94"/>
                      </a:cubicBezTo>
                      <a:cubicBezTo>
                        <a:pt x="33" y="261"/>
                        <a:pt x="0" y="528"/>
                        <a:pt x="133" y="695"/>
                      </a:cubicBezTo>
                      <a:cubicBezTo>
                        <a:pt x="230" y="791"/>
                        <a:pt x="347" y="835"/>
                        <a:pt x="460" y="835"/>
                      </a:cubicBezTo>
                      <a:cubicBezTo>
                        <a:pt x="661" y="835"/>
                        <a:pt x="846" y="696"/>
                        <a:pt x="867" y="461"/>
                      </a:cubicBezTo>
                      <a:cubicBezTo>
                        <a:pt x="891" y="196"/>
                        <a:pt x="672" y="1"/>
                        <a:pt x="44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63" name="Google Shape;21563;p61"/>
                <p:cNvSpPr/>
                <p:nvPr/>
              </p:nvSpPr>
              <p:spPr>
                <a:xfrm>
                  <a:off x="6785925" y="4667325"/>
                  <a:ext cx="24650" cy="2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6" h="825" extrusionOk="0">
                      <a:moveTo>
                        <a:pt x="538" y="0"/>
                      </a:moveTo>
                      <a:cubicBezTo>
                        <a:pt x="416" y="0"/>
                        <a:pt x="295" y="48"/>
                        <a:pt x="218" y="151"/>
                      </a:cubicBezTo>
                      <a:cubicBezTo>
                        <a:pt x="1" y="430"/>
                        <a:pt x="188" y="825"/>
                        <a:pt x="510" y="825"/>
                      </a:cubicBezTo>
                      <a:cubicBezTo>
                        <a:pt x="534" y="825"/>
                        <a:pt x="559" y="823"/>
                        <a:pt x="585" y="818"/>
                      </a:cubicBezTo>
                      <a:cubicBezTo>
                        <a:pt x="819" y="785"/>
                        <a:pt x="985" y="585"/>
                        <a:pt x="952" y="351"/>
                      </a:cubicBezTo>
                      <a:cubicBezTo>
                        <a:pt x="931" y="125"/>
                        <a:pt x="733" y="0"/>
                        <a:pt x="53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64" name="Google Shape;21564;p61"/>
                <p:cNvSpPr/>
                <p:nvPr/>
              </p:nvSpPr>
              <p:spPr>
                <a:xfrm>
                  <a:off x="7003575" y="4631275"/>
                  <a:ext cx="24650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6" h="834" extrusionOk="0">
                      <a:moveTo>
                        <a:pt x="531" y="0"/>
                      </a:moveTo>
                      <a:cubicBezTo>
                        <a:pt x="393" y="0"/>
                        <a:pt x="257" y="61"/>
                        <a:pt x="185" y="192"/>
                      </a:cubicBezTo>
                      <a:cubicBezTo>
                        <a:pt x="1" y="499"/>
                        <a:pt x="240" y="834"/>
                        <a:pt x="565" y="834"/>
                      </a:cubicBezTo>
                      <a:cubicBezTo>
                        <a:pt x="593" y="834"/>
                        <a:pt x="622" y="831"/>
                        <a:pt x="652" y="826"/>
                      </a:cubicBezTo>
                      <a:cubicBezTo>
                        <a:pt x="852" y="759"/>
                        <a:pt x="986" y="525"/>
                        <a:pt x="952" y="292"/>
                      </a:cubicBezTo>
                      <a:cubicBezTo>
                        <a:pt x="896" y="103"/>
                        <a:pt x="711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65" name="Google Shape;21565;p61"/>
                <p:cNvSpPr/>
                <p:nvPr/>
              </p:nvSpPr>
              <p:spPr>
                <a:xfrm>
                  <a:off x="6827225" y="4679825"/>
                  <a:ext cx="25325" cy="2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3" h="817" extrusionOk="0">
                      <a:moveTo>
                        <a:pt x="553" y="1"/>
                      </a:moveTo>
                      <a:cubicBezTo>
                        <a:pt x="514" y="1"/>
                        <a:pt x="475" y="6"/>
                        <a:pt x="434" y="18"/>
                      </a:cubicBezTo>
                      <a:cubicBezTo>
                        <a:pt x="67" y="85"/>
                        <a:pt x="0" y="585"/>
                        <a:pt x="334" y="752"/>
                      </a:cubicBezTo>
                      <a:cubicBezTo>
                        <a:pt x="401" y="796"/>
                        <a:pt x="473" y="816"/>
                        <a:pt x="543" y="816"/>
                      </a:cubicBezTo>
                      <a:cubicBezTo>
                        <a:pt x="788" y="816"/>
                        <a:pt x="1012" y="577"/>
                        <a:pt x="934" y="318"/>
                      </a:cubicBezTo>
                      <a:cubicBezTo>
                        <a:pt x="879" y="125"/>
                        <a:pt x="733" y="1"/>
                        <a:pt x="55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66" name="Google Shape;21566;p61"/>
                <p:cNvSpPr/>
                <p:nvPr/>
              </p:nvSpPr>
              <p:spPr>
                <a:xfrm>
                  <a:off x="6791375" y="4716750"/>
                  <a:ext cx="21700" cy="2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" h="832" extrusionOk="0">
                      <a:moveTo>
                        <a:pt x="452" y="1"/>
                      </a:moveTo>
                      <a:cubicBezTo>
                        <a:pt x="353" y="1"/>
                        <a:pt x="251" y="35"/>
                        <a:pt x="167" y="109"/>
                      </a:cubicBezTo>
                      <a:cubicBezTo>
                        <a:pt x="0" y="275"/>
                        <a:pt x="0" y="542"/>
                        <a:pt x="167" y="709"/>
                      </a:cubicBezTo>
                      <a:cubicBezTo>
                        <a:pt x="252" y="794"/>
                        <a:pt x="354" y="832"/>
                        <a:pt x="453" y="832"/>
                      </a:cubicBezTo>
                      <a:cubicBezTo>
                        <a:pt x="666" y="832"/>
                        <a:pt x="867" y="659"/>
                        <a:pt x="867" y="409"/>
                      </a:cubicBezTo>
                      <a:cubicBezTo>
                        <a:pt x="867" y="158"/>
                        <a:pt x="665" y="1"/>
                        <a:pt x="45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67" name="Google Shape;21567;p61"/>
                <p:cNvSpPr/>
                <p:nvPr/>
              </p:nvSpPr>
              <p:spPr>
                <a:xfrm>
                  <a:off x="7213425" y="4461450"/>
                  <a:ext cx="27450" cy="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8" h="838" extrusionOk="0">
                      <a:moveTo>
                        <a:pt x="595" y="1"/>
                      </a:moveTo>
                      <a:cubicBezTo>
                        <a:pt x="527" y="1"/>
                        <a:pt x="459" y="16"/>
                        <a:pt x="397" y="47"/>
                      </a:cubicBezTo>
                      <a:cubicBezTo>
                        <a:pt x="0" y="273"/>
                        <a:pt x="230" y="838"/>
                        <a:pt x="615" y="838"/>
                      </a:cubicBezTo>
                      <a:cubicBezTo>
                        <a:pt x="683" y="838"/>
                        <a:pt x="756" y="820"/>
                        <a:pt x="831" y="780"/>
                      </a:cubicBezTo>
                      <a:cubicBezTo>
                        <a:pt x="1031" y="647"/>
                        <a:pt x="1098" y="413"/>
                        <a:pt x="964" y="213"/>
                      </a:cubicBezTo>
                      <a:cubicBezTo>
                        <a:pt x="895" y="75"/>
                        <a:pt x="746" y="1"/>
                        <a:pt x="59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68" name="Google Shape;21568;p61"/>
                <p:cNvSpPr/>
                <p:nvPr/>
              </p:nvSpPr>
              <p:spPr>
                <a:xfrm>
                  <a:off x="7489750" y="4278125"/>
                  <a:ext cx="27150" cy="2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6" h="830" extrusionOk="0">
                      <a:moveTo>
                        <a:pt x="538" y="0"/>
                      </a:moveTo>
                      <a:cubicBezTo>
                        <a:pt x="215" y="0"/>
                        <a:pt x="0" y="364"/>
                        <a:pt x="185" y="641"/>
                      </a:cubicBezTo>
                      <a:cubicBezTo>
                        <a:pt x="271" y="770"/>
                        <a:pt x="411" y="829"/>
                        <a:pt x="545" y="829"/>
                      </a:cubicBezTo>
                      <a:cubicBezTo>
                        <a:pt x="620" y="829"/>
                        <a:pt x="692" y="811"/>
                        <a:pt x="752" y="775"/>
                      </a:cubicBezTo>
                      <a:cubicBezTo>
                        <a:pt x="1086" y="541"/>
                        <a:pt x="986" y="74"/>
                        <a:pt x="619" y="8"/>
                      </a:cubicBezTo>
                      <a:cubicBezTo>
                        <a:pt x="591" y="3"/>
                        <a:pt x="564" y="0"/>
                        <a:pt x="53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69" name="Google Shape;21569;p61"/>
                <p:cNvSpPr/>
                <p:nvPr/>
              </p:nvSpPr>
              <p:spPr>
                <a:xfrm>
                  <a:off x="7464350" y="4314000"/>
                  <a:ext cx="23150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835" extrusionOk="0">
                      <a:moveTo>
                        <a:pt x="479" y="0"/>
                      </a:moveTo>
                      <a:cubicBezTo>
                        <a:pt x="366" y="0"/>
                        <a:pt x="251" y="44"/>
                        <a:pt x="167" y="140"/>
                      </a:cubicBezTo>
                      <a:cubicBezTo>
                        <a:pt x="0" y="307"/>
                        <a:pt x="34" y="574"/>
                        <a:pt x="234" y="741"/>
                      </a:cubicBezTo>
                      <a:cubicBezTo>
                        <a:pt x="308" y="806"/>
                        <a:pt x="395" y="834"/>
                        <a:pt x="481" y="834"/>
                      </a:cubicBezTo>
                      <a:cubicBezTo>
                        <a:pt x="705" y="834"/>
                        <a:pt x="925" y="639"/>
                        <a:pt x="901" y="374"/>
                      </a:cubicBezTo>
                      <a:cubicBezTo>
                        <a:pt x="880" y="139"/>
                        <a:pt x="681" y="0"/>
                        <a:pt x="47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70" name="Google Shape;21570;p61"/>
                <p:cNvSpPr/>
                <p:nvPr/>
              </p:nvSpPr>
              <p:spPr>
                <a:xfrm>
                  <a:off x="7336750" y="4444475"/>
                  <a:ext cx="27025" cy="2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" h="874" extrusionOk="0">
                      <a:moveTo>
                        <a:pt x="468" y="0"/>
                      </a:moveTo>
                      <a:cubicBezTo>
                        <a:pt x="359" y="0"/>
                        <a:pt x="251" y="42"/>
                        <a:pt x="167" y="125"/>
                      </a:cubicBezTo>
                      <a:cubicBezTo>
                        <a:pt x="1" y="292"/>
                        <a:pt x="1" y="592"/>
                        <a:pt x="201" y="759"/>
                      </a:cubicBezTo>
                      <a:cubicBezTo>
                        <a:pt x="288" y="839"/>
                        <a:pt x="384" y="873"/>
                        <a:pt x="475" y="873"/>
                      </a:cubicBezTo>
                      <a:cubicBezTo>
                        <a:pt x="803" y="873"/>
                        <a:pt x="1081" y="438"/>
                        <a:pt x="768" y="125"/>
                      </a:cubicBezTo>
                      <a:cubicBezTo>
                        <a:pt x="684" y="42"/>
                        <a:pt x="576" y="0"/>
                        <a:pt x="46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71" name="Google Shape;21571;p61"/>
                <p:cNvSpPr/>
                <p:nvPr/>
              </p:nvSpPr>
              <p:spPr>
                <a:xfrm>
                  <a:off x="7459600" y="4405325"/>
                  <a:ext cx="31300" cy="2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847" extrusionOk="0">
                      <a:moveTo>
                        <a:pt x="664" y="1"/>
                      </a:moveTo>
                      <a:cubicBezTo>
                        <a:pt x="599" y="1"/>
                        <a:pt x="530" y="18"/>
                        <a:pt x="457" y="57"/>
                      </a:cubicBezTo>
                      <a:cubicBezTo>
                        <a:pt x="1" y="256"/>
                        <a:pt x="227" y="846"/>
                        <a:pt x="615" y="846"/>
                      </a:cubicBezTo>
                      <a:cubicBezTo>
                        <a:pt x="681" y="846"/>
                        <a:pt x="752" y="829"/>
                        <a:pt x="824" y="790"/>
                      </a:cubicBezTo>
                      <a:cubicBezTo>
                        <a:pt x="1252" y="591"/>
                        <a:pt x="1046" y="1"/>
                        <a:pt x="66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72" name="Google Shape;21572;p61"/>
                <p:cNvSpPr/>
                <p:nvPr/>
              </p:nvSpPr>
              <p:spPr>
                <a:xfrm>
                  <a:off x="7586975" y="4286625"/>
                  <a:ext cx="30375" cy="21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5" h="859" extrusionOk="0">
                      <a:moveTo>
                        <a:pt x="628" y="0"/>
                      </a:moveTo>
                      <a:cubicBezTo>
                        <a:pt x="541" y="0"/>
                        <a:pt x="451" y="31"/>
                        <a:pt x="366" y="101"/>
                      </a:cubicBezTo>
                      <a:cubicBezTo>
                        <a:pt x="1" y="388"/>
                        <a:pt x="288" y="859"/>
                        <a:pt x="622" y="859"/>
                      </a:cubicBezTo>
                      <a:cubicBezTo>
                        <a:pt x="715" y="859"/>
                        <a:pt x="812" y="822"/>
                        <a:pt x="899" y="735"/>
                      </a:cubicBezTo>
                      <a:cubicBezTo>
                        <a:pt x="1215" y="420"/>
                        <a:pt x="950" y="0"/>
                        <a:pt x="62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73" name="Google Shape;21573;p61"/>
                <p:cNvSpPr/>
                <p:nvPr/>
              </p:nvSpPr>
              <p:spPr>
                <a:xfrm>
                  <a:off x="7443500" y="4345500"/>
                  <a:ext cx="23725" cy="2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9" h="816" extrusionOk="0">
                      <a:moveTo>
                        <a:pt x="462" y="1"/>
                      </a:moveTo>
                      <a:cubicBezTo>
                        <a:pt x="399" y="1"/>
                        <a:pt x="332" y="15"/>
                        <a:pt x="267" y="48"/>
                      </a:cubicBezTo>
                      <a:cubicBezTo>
                        <a:pt x="67" y="148"/>
                        <a:pt x="0" y="381"/>
                        <a:pt x="100" y="582"/>
                      </a:cubicBezTo>
                      <a:cubicBezTo>
                        <a:pt x="180" y="740"/>
                        <a:pt x="327" y="816"/>
                        <a:pt x="473" y="816"/>
                      </a:cubicBezTo>
                      <a:cubicBezTo>
                        <a:pt x="636" y="816"/>
                        <a:pt x="798" y="723"/>
                        <a:pt x="868" y="548"/>
                      </a:cubicBezTo>
                      <a:cubicBezTo>
                        <a:pt x="948" y="253"/>
                        <a:pt x="726" y="1"/>
                        <a:pt x="46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74" name="Google Shape;21574;p61"/>
                <p:cNvSpPr/>
                <p:nvPr/>
              </p:nvSpPr>
              <p:spPr>
                <a:xfrm>
                  <a:off x="7420150" y="4407150"/>
                  <a:ext cx="24550" cy="2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" h="846" extrusionOk="0">
                      <a:moveTo>
                        <a:pt x="484" y="0"/>
                      </a:moveTo>
                      <a:cubicBezTo>
                        <a:pt x="326" y="0"/>
                        <a:pt x="167" y="84"/>
                        <a:pt x="100" y="250"/>
                      </a:cubicBezTo>
                      <a:cubicBezTo>
                        <a:pt x="0" y="484"/>
                        <a:pt x="100" y="717"/>
                        <a:pt x="334" y="818"/>
                      </a:cubicBezTo>
                      <a:cubicBezTo>
                        <a:pt x="382" y="837"/>
                        <a:pt x="430" y="846"/>
                        <a:pt x="477" y="846"/>
                      </a:cubicBezTo>
                      <a:cubicBezTo>
                        <a:pt x="754" y="846"/>
                        <a:pt x="982" y="536"/>
                        <a:pt x="868" y="250"/>
                      </a:cubicBezTo>
                      <a:cubicBezTo>
                        <a:pt x="801" y="84"/>
                        <a:pt x="643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75" name="Google Shape;21575;p61"/>
                <p:cNvSpPr/>
                <p:nvPr/>
              </p:nvSpPr>
              <p:spPr>
                <a:xfrm>
                  <a:off x="7611375" y="4247750"/>
                  <a:ext cx="23125" cy="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" h="838" extrusionOk="0">
                      <a:moveTo>
                        <a:pt x="447" y="0"/>
                      </a:moveTo>
                      <a:cubicBezTo>
                        <a:pt x="245" y="0"/>
                        <a:pt x="45" y="153"/>
                        <a:pt x="24" y="389"/>
                      </a:cubicBezTo>
                      <a:cubicBezTo>
                        <a:pt x="0" y="646"/>
                        <a:pt x="222" y="837"/>
                        <a:pt x="449" y="837"/>
                      </a:cubicBezTo>
                      <a:cubicBezTo>
                        <a:pt x="546" y="837"/>
                        <a:pt x="644" y="802"/>
                        <a:pt x="724" y="722"/>
                      </a:cubicBezTo>
                      <a:cubicBezTo>
                        <a:pt x="891" y="589"/>
                        <a:pt x="924" y="322"/>
                        <a:pt x="757" y="155"/>
                      </a:cubicBezTo>
                      <a:cubicBezTo>
                        <a:pt x="674" y="48"/>
                        <a:pt x="560" y="0"/>
                        <a:pt x="44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76" name="Google Shape;21576;p61"/>
                <p:cNvSpPr/>
                <p:nvPr/>
              </p:nvSpPr>
              <p:spPr>
                <a:xfrm>
                  <a:off x="7616325" y="4118975"/>
                  <a:ext cx="24850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" h="835" extrusionOk="0">
                      <a:moveTo>
                        <a:pt x="550" y="0"/>
                      </a:moveTo>
                      <a:cubicBezTo>
                        <a:pt x="208" y="0"/>
                        <a:pt x="0" y="381"/>
                        <a:pt x="192" y="670"/>
                      </a:cubicBezTo>
                      <a:cubicBezTo>
                        <a:pt x="281" y="783"/>
                        <a:pt x="403" y="835"/>
                        <a:pt x="524" y="835"/>
                      </a:cubicBezTo>
                      <a:cubicBezTo>
                        <a:pt x="723" y="835"/>
                        <a:pt x="918" y="697"/>
                        <a:pt x="960" y="469"/>
                      </a:cubicBezTo>
                      <a:cubicBezTo>
                        <a:pt x="993" y="236"/>
                        <a:pt x="826" y="36"/>
                        <a:pt x="593" y="2"/>
                      </a:cubicBezTo>
                      <a:cubicBezTo>
                        <a:pt x="578" y="1"/>
                        <a:pt x="564" y="0"/>
                        <a:pt x="55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77" name="Google Shape;21577;p61"/>
                <p:cNvSpPr/>
                <p:nvPr/>
              </p:nvSpPr>
              <p:spPr>
                <a:xfrm>
                  <a:off x="7553750" y="4179575"/>
                  <a:ext cx="27375" cy="2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850" extrusionOk="0">
                      <a:moveTo>
                        <a:pt x="559" y="0"/>
                      </a:moveTo>
                      <a:cubicBezTo>
                        <a:pt x="430" y="0"/>
                        <a:pt x="294" y="60"/>
                        <a:pt x="194" y="180"/>
                      </a:cubicBezTo>
                      <a:cubicBezTo>
                        <a:pt x="1" y="437"/>
                        <a:pt x="211" y="849"/>
                        <a:pt x="554" y="849"/>
                      </a:cubicBezTo>
                      <a:cubicBezTo>
                        <a:pt x="567" y="849"/>
                        <a:pt x="581" y="849"/>
                        <a:pt x="594" y="847"/>
                      </a:cubicBezTo>
                      <a:cubicBezTo>
                        <a:pt x="961" y="781"/>
                        <a:pt x="1094" y="314"/>
                        <a:pt x="794" y="80"/>
                      </a:cubicBezTo>
                      <a:cubicBezTo>
                        <a:pt x="727" y="27"/>
                        <a:pt x="645" y="0"/>
                        <a:pt x="55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78" name="Google Shape;21578;p61"/>
                <p:cNvSpPr/>
                <p:nvPr/>
              </p:nvSpPr>
              <p:spPr>
                <a:xfrm>
                  <a:off x="7591925" y="4184900"/>
                  <a:ext cx="20875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835" extrusionOk="0">
                      <a:moveTo>
                        <a:pt x="435" y="1"/>
                      </a:moveTo>
                      <a:cubicBezTo>
                        <a:pt x="201" y="1"/>
                        <a:pt x="1" y="167"/>
                        <a:pt x="1" y="401"/>
                      </a:cubicBezTo>
                      <a:cubicBezTo>
                        <a:pt x="1" y="634"/>
                        <a:pt x="201" y="835"/>
                        <a:pt x="435" y="835"/>
                      </a:cubicBezTo>
                      <a:cubicBezTo>
                        <a:pt x="668" y="835"/>
                        <a:pt x="835" y="634"/>
                        <a:pt x="835" y="401"/>
                      </a:cubicBezTo>
                      <a:cubicBezTo>
                        <a:pt x="835" y="167"/>
                        <a:pt x="668" y="1"/>
                        <a:pt x="43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79" name="Google Shape;21579;p61"/>
                <p:cNvSpPr/>
                <p:nvPr/>
              </p:nvSpPr>
              <p:spPr>
                <a:xfrm>
                  <a:off x="7725675" y="3915875"/>
                  <a:ext cx="28900" cy="2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861" extrusionOk="0">
                      <a:moveTo>
                        <a:pt x="641" y="0"/>
                      </a:moveTo>
                      <a:cubicBezTo>
                        <a:pt x="229" y="0"/>
                        <a:pt x="1" y="620"/>
                        <a:pt x="488" y="821"/>
                      </a:cubicBezTo>
                      <a:cubicBezTo>
                        <a:pt x="542" y="848"/>
                        <a:pt x="601" y="860"/>
                        <a:pt x="659" y="860"/>
                      </a:cubicBezTo>
                      <a:cubicBezTo>
                        <a:pt x="820" y="860"/>
                        <a:pt x="982" y="768"/>
                        <a:pt x="1056" y="621"/>
                      </a:cubicBezTo>
                      <a:cubicBezTo>
                        <a:pt x="1156" y="421"/>
                        <a:pt x="1056" y="154"/>
                        <a:pt x="855" y="54"/>
                      </a:cubicBezTo>
                      <a:cubicBezTo>
                        <a:pt x="781" y="17"/>
                        <a:pt x="709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80" name="Google Shape;21580;p61"/>
                <p:cNvSpPr/>
                <p:nvPr/>
              </p:nvSpPr>
              <p:spPr>
                <a:xfrm>
                  <a:off x="7794325" y="3680800"/>
                  <a:ext cx="25300" cy="2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2" h="848" extrusionOk="0">
                      <a:moveTo>
                        <a:pt x="531" y="0"/>
                      </a:moveTo>
                      <a:cubicBezTo>
                        <a:pt x="242" y="0"/>
                        <a:pt x="0" y="322"/>
                        <a:pt x="178" y="617"/>
                      </a:cubicBezTo>
                      <a:cubicBezTo>
                        <a:pt x="255" y="772"/>
                        <a:pt x="397" y="848"/>
                        <a:pt x="541" y="848"/>
                      </a:cubicBezTo>
                      <a:cubicBezTo>
                        <a:pt x="706" y="848"/>
                        <a:pt x="873" y="747"/>
                        <a:pt x="945" y="551"/>
                      </a:cubicBezTo>
                      <a:cubicBezTo>
                        <a:pt x="1011" y="317"/>
                        <a:pt x="878" y="84"/>
                        <a:pt x="645" y="17"/>
                      </a:cubicBezTo>
                      <a:cubicBezTo>
                        <a:pt x="606" y="5"/>
                        <a:pt x="568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81" name="Google Shape;21581;p61"/>
                <p:cNvSpPr/>
                <p:nvPr/>
              </p:nvSpPr>
              <p:spPr>
                <a:xfrm>
                  <a:off x="7782900" y="3759175"/>
                  <a:ext cx="26350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4" h="840" extrusionOk="0">
                      <a:moveTo>
                        <a:pt x="461" y="0"/>
                      </a:moveTo>
                      <a:cubicBezTo>
                        <a:pt x="291" y="0"/>
                        <a:pt x="123" y="125"/>
                        <a:pt x="67" y="318"/>
                      </a:cubicBezTo>
                      <a:cubicBezTo>
                        <a:pt x="1" y="518"/>
                        <a:pt x="134" y="751"/>
                        <a:pt x="368" y="818"/>
                      </a:cubicBezTo>
                      <a:cubicBezTo>
                        <a:pt x="416" y="833"/>
                        <a:pt x="461" y="840"/>
                        <a:pt x="504" y="840"/>
                      </a:cubicBezTo>
                      <a:cubicBezTo>
                        <a:pt x="932" y="840"/>
                        <a:pt x="1053" y="139"/>
                        <a:pt x="568" y="17"/>
                      </a:cubicBezTo>
                      <a:cubicBezTo>
                        <a:pt x="533" y="6"/>
                        <a:pt x="497" y="0"/>
                        <a:pt x="46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82" name="Google Shape;21582;p61"/>
                <p:cNvSpPr/>
                <p:nvPr/>
              </p:nvSpPr>
              <p:spPr>
                <a:xfrm>
                  <a:off x="7782075" y="3907875"/>
                  <a:ext cx="24825" cy="2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3" h="843" extrusionOk="0">
                      <a:moveTo>
                        <a:pt x="455" y="0"/>
                      </a:moveTo>
                      <a:cubicBezTo>
                        <a:pt x="254" y="0"/>
                        <a:pt x="55" y="139"/>
                        <a:pt x="34" y="374"/>
                      </a:cubicBezTo>
                      <a:cubicBezTo>
                        <a:pt x="0" y="607"/>
                        <a:pt x="167" y="808"/>
                        <a:pt x="401" y="841"/>
                      </a:cubicBezTo>
                      <a:cubicBezTo>
                        <a:pt x="414" y="842"/>
                        <a:pt x="427" y="843"/>
                        <a:pt x="440" y="843"/>
                      </a:cubicBezTo>
                      <a:cubicBezTo>
                        <a:pt x="784" y="843"/>
                        <a:pt x="993" y="430"/>
                        <a:pt x="768" y="140"/>
                      </a:cubicBezTo>
                      <a:cubicBezTo>
                        <a:pt x="683" y="44"/>
                        <a:pt x="569" y="0"/>
                        <a:pt x="45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83" name="Google Shape;21583;p61"/>
                <p:cNvSpPr/>
                <p:nvPr/>
              </p:nvSpPr>
              <p:spPr>
                <a:xfrm>
                  <a:off x="7859825" y="3647250"/>
                  <a:ext cx="254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826" extrusionOk="0">
                      <a:moveTo>
                        <a:pt x="503" y="1"/>
                      </a:moveTo>
                      <a:cubicBezTo>
                        <a:pt x="346" y="1"/>
                        <a:pt x="190" y="88"/>
                        <a:pt x="126" y="291"/>
                      </a:cubicBezTo>
                      <a:cubicBezTo>
                        <a:pt x="1" y="604"/>
                        <a:pt x="267" y="826"/>
                        <a:pt x="524" y="826"/>
                      </a:cubicBezTo>
                      <a:cubicBezTo>
                        <a:pt x="679" y="826"/>
                        <a:pt x="831" y="746"/>
                        <a:pt x="893" y="558"/>
                      </a:cubicBezTo>
                      <a:cubicBezTo>
                        <a:pt x="1017" y="228"/>
                        <a:pt x="758" y="1"/>
                        <a:pt x="50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84" name="Google Shape;21584;p61"/>
                <p:cNvSpPr/>
                <p:nvPr/>
              </p:nvSpPr>
              <p:spPr>
                <a:xfrm>
                  <a:off x="7862125" y="3576050"/>
                  <a:ext cx="23125" cy="2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" h="843" extrusionOk="0">
                      <a:moveTo>
                        <a:pt x="441" y="0"/>
                      </a:moveTo>
                      <a:cubicBezTo>
                        <a:pt x="258" y="0"/>
                        <a:pt x="77" y="106"/>
                        <a:pt x="34" y="337"/>
                      </a:cubicBezTo>
                      <a:cubicBezTo>
                        <a:pt x="1" y="571"/>
                        <a:pt x="134" y="804"/>
                        <a:pt x="368" y="838"/>
                      </a:cubicBezTo>
                      <a:cubicBezTo>
                        <a:pt x="388" y="841"/>
                        <a:pt x="408" y="842"/>
                        <a:pt x="427" y="842"/>
                      </a:cubicBezTo>
                      <a:cubicBezTo>
                        <a:pt x="635" y="842"/>
                        <a:pt x="807" y="687"/>
                        <a:pt x="868" y="504"/>
                      </a:cubicBezTo>
                      <a:cubicBezTo>
                        <a:pt x="925" y="183"/>
                        <a:pt x="681" y="0"/>
                        <a:pt x="44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85" name="Google Shape;21585;p61"/>
                <p:cNvSpPr/>
                <p:nvPr/>
              </p:nvSpPr>
              <p:spPr>
                <a:xfrm>
                  <a:off x="7960525" y="3726925"/>
                  <a:ext cx="24750" cy="2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" h="846" extrusionOk="0">
                      <a:moveTo>
                        <a:pt x="466" y="1"/>
                      </a:moveTo>
                      <a:cubicBezTo>
                        <a:pt x="411" y="1"/>
                        <a:pt x="355" y="13"/>
                        <a:pt x="301" y="40"/>
                      </a:cubicBezTo>
                      <a:cubicBezTo>
                        <a:pt x="68" y="140"/>
                        <a:pt x="1" y="373"/>
                        <a:pt x="101" y="607"/>
                      </a:cubicBezTo>
                      <a:cubicBezTo>
                        <a:pt x="179" y="775"/>
                        <a:pt x="315" y="845"/>
                        <a:pt x="450" y="845"/>
                      </a:cubicBezTo>
                      <a:cubicBezTo>
                        <a:pt x="719" y="845"/>
                        <a:pt x="990" y="572"/>
                        <a:pt x="835" y="240"/>
                      </a:cubicBezTo>
                      <a:cubicBezTo>
                        <a:pt x="762" y="93"/>
                        <a:pt x="617" y="1"/>
                        <a:pt x="46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86" name="Google Shape;21586;p61"/>
                <p:cNvSpPr/>
                <p:nvPr/>
              </p:nvSpPr>
              <p:spPr>
                <a:xfrm>
                  <a:off x="8013075" y="3656150"/>
                  <a:ext cx="27300" cy="2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" h="850" extrusionOk="0">
                      <a:moveTo>
                        <a:pt x="510" y="0"/>
                      </a:moveTo>
                      <a:cubicBezTo>
                        <a:pt x="496" y="0"/>
                        <a:pt x="482" y="1"/>
                        <a:pt x="467" y="2"/>
                      </a:cubicBezTo>
                      <a:cubicBezTo>
                        <a:pt x="100" y="69"/>
                        <a:pt x="0" y="536"/>
                        <a:pt x="301" y="769"/>
                      </a:cubicBezTo>
                      <a:cubicBezTo>
                        <a:pt x="367" y="823"/>
                        <a:pt x="450" y="849"/>
                        <a:pt x="534" y="849"/>
                      </a:cubicBezTo>
                      <a:cubicBezTo>
                        <a:pt x="659" y="849"/>
                        <a:pt x="788" y="789"/>
                        <a:pt x="868" y="669"/>
                      </a:cubicBezTo>
                      <a:cubicBezTo>
                        <a:pt x="1092" y="381"/>
                        <a:pt x="855" y="0"/>
                        <a:pt x="51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87" name="Google Shape;21587;p61"/>
                <p:cNvSpPr/>
                <p:nvPr/>
              </p:nvSpPr>
              <p:spPr>
                <a:xfrm>
                  <a:off x="7976375" y="3477350"/>
                  <a:ext cx="24650" cy="2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6" h="819" extrusionOk="0">
                      <a:moveTo>
                        <a:pt x="561" y="1"/>
                      </a:moveTo>
                      <a:cubicBezTo>
                        <a:pt x="530" y="1"/>
                        <a:pt x="498" y="5"/>
                        <a:pt x="468" y="16"/>
                      </a:cubicBezTo>
                      <a:cubicBezTo>
                        <a:pt x="101" y="82"/>
                        <a:pt x="1" y="549"/>
                        <a:pt x="301" y="750"/>
                      </a:cubicBezTo>
                      <a:cubicBezTo>
                        <a:pt x="372" y="797"/>
                        <a:pt x="448" y="818"/>
                        <a:pt x="523" y="818"/>
                      </a:cubicBezTo>
                      <a:cubicBezTo>
                        <a:pt x="764" y="818"/>
                        <a:pt x="986" y="596"/>
                        <a:pt x="935" y="316"/>
                      </a:cubicBezTo>
                      <a:cubicBezTo>
                        <a:pt x="906" y="146"/>
                        <a:pt x="734" y="1"/>
                        <a:pt x="56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88" name="Google Shape;21588;p61"/>
                <p:cNvSpPr/>
                <p:nvPr/>
              </p:nvSpPr>
              <p:spPr>
                <a:xfrm>
                  <a:off x="7923850" y="3478700"/>
                  <a:ext cx="24425" cy="2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827" extrusionOk="0">
                      <a:moveTo>
                        <a:pt x="487" y="0"/>
                      </a:moveTo>
                      <a:cubicBezTo>
                        <a:pt x="438" y="0"/>
                        <a:pt x="387" y="9"/>
                        <a:pt x="334" y="28"/>
                      </a:cubicBezTo>
                      <a:cubicBezTo>
                        <a:pt x="134" y="95"/>
                        <a:pt x="0" y="329"/>
                        <a:pt x="67" y="529"/>
                      </a:cubicBezTo>
                      <a:cubicBezTo>
                        <a:pt x="138" y="725"/>
                        <a:pt x="305" y="826"/>
                        <a:pt x="471" y="826"/>
                      </a:cubicBezTo>
                      <a:cubicBezTo>
                        <a:pt x="614" y="826"/>
                        <a:pt x="757" y="750"/>
                        <a:pt x="834" y="595"/>
                      </a:cubicBezTo>
                      <a:cubicBezTo>
                        <a:pt x="977" y="310"/>
                        <a:pt x="778" y="0"/>
                        <a:pt x="48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89" name="Google Shape;21589;p61"/>
                <p:cNvSpPr/>
                <p:nvPr/>
              </p:nvSpPr>
              <p:spPr>
                <a:xfrm>
                  <a:off x="7945525" y="3521550"/>
                  <a:ext cx="23150" cy="2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843" extrusionOk="0">
                      <a:moveTo>
                        <a:pt x="472" y="1"/>
                      </a:moveTo>
                      <a:cubicBezTo>
                        <a:pt x="438" y="1"/>
                        <a:pt x="403" y="6"/>
                        <a:pt x="367" y="16"/>
                      </a:cubicBezTo>
                      <a:cubicBezTo>
                        <a:pt x="167" y="49"/>
                        <a:pt x="0" y="282"/>
                        <a:pt x="67" y="516"/>
                      </a:cubicBezTo>
                      <a:lnTo>
                        <a:pt x="34" y="516"/>
                      </a:lnTo>
                      <a:cubicBezTo>
                        <a:pt x="76" y="742"/>
                        <a:pt x="250" y="842"/>
                        <a:pt x="429" y="842"/>
                      </a:cubicBezTo>
                      <a:cubicBezTo>
                        <a:pt x="673" y="842"/>
                        <a:pt x="925" y="657"/>
                        <a:pt x="868" y="349"/>
                      </a:cubicBezTo>
                      <a:cubicBezTo>
                        <a:pt x="839" y="151"/>
                        <a:pt x="667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90" name="Google Shape;21590;p61"/>
                <p:cNvSpPr/>
                <p:nvPr/>
              </p:nvSpPr>
              <p:spPr>
                <a:xfrm>
                  <a:off x="8040125" y="3046400"/>
                  <a:ext cx="25500" cy="2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0" h="845" extrusionOk="0">
                      <a:moveTo>
                        <a:pt x="572" y="1"/>
                      </a:moveTo>
                      <a:cubicBezTo>
                        <a:pt x="244" y="1"/>
                        <a:pt x="1" y="364"/>
                        <a:pt x="186" y="642"/>
                      </a:cubicBezTo>
                      <a:cubicBezTo>
                        <a:pt x="284" y="781"/>
                        <a:pt x="422" y="845"/>
                        <a:pt x="555" y="845"/>
                      </a:cubicBezTo>
                      <a:cubicBezTo>
                        <a:pt x="740" y="845"/>
                        <a:pt x="914" y="722"/>
                        <a:pt x="953" y="508"/>
                      </a:cubicBezTo>
                      <a:cubicBezTo>
                        <a:pt x="1020" y="275"/>
                        <a:pt x="853" y="75"/>
                        <a:pt x="653" y="8"/>
                      </a:cubicBezTo>
                      <a:cubicBezTo>
                        <a:pt x="625" y="3"/>
                        <a:pt x="598" y="1"/>
                        <a:pt x="57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91" name="Google Shape;21591;p61"/>
                <p:cNvSpPr/>
                <p:nvPr/>
              </p:nvSpPr>
              <p:spPr>
                <a:xfrm>
                  <a:off x="7946000" y="2756325"/>
                  <a:ext cx="24575" cy="2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839" extrusionOk="0">
                      <a:moveTo>
                        <a:pt x="510" y="1"/>
                      </a:moveTo>
                      <a:cubicBezTo>
                        <a:pt x="262" y="1"/>
                        <a:pt x="1" y="214"/>
                        <a:pt x="81" y="536"/>
                      </a:cubicBezTo>
                      <a:cubicBezTo>
                        <a:pt x="147" y="747"/>
                        <a:pt x="312" y="839"/>
                        <a:pt x="478" y="839"/>
                      </a:cubicBezTo>
                      <a:cubicBezTo>
                        <a:pt x="730" y="839"/>
                        <a:pt x="983" y="626"/>
                        <a:pt x="882" y="303"/>
                      </a:cubicBezTo>
                      <a:cubicBezTo>
                        <a:pt x="829" y="92"/>
                        <a:pt x="672" y="1"/>
                        <a:pt x="51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92" name="Google Shape;21592;p61"/>
                <p:cNvSpPr/>
                <p:nvPr/>
              </p:nvSpPr>
              <p:spPr>
                <a:xfrm>
                  <a:off x="7908825" y="2882050"/>
                  <a:ext cx="24675" cy="2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" h="819" extrusionOk="0">
                      <a:moveTo>
                        <a:pt x="448" y="1"/>
                      </a:moveTo>
                      <a:cubicBezTo>
                        <a:pt x="257" y="1"/>
                        <a:pt x="74" y="125"/>
                        <a:pt x="34" y="344"/>
                      </a:cubicBezTo>
                      <a:cubicBezTo>
                        <a:pt x="1" y="578"/>
                        <a:pt x="134" y="778"/>
                        <a:pt x="368" y="811"/>
                      </a:cubicBezTo>
                      <a:cubicBezTo>
                        <a:pt x="395" y="816"/>
                        <a:pt x="422" y="819"/>
                        <a:pt x="448" y="819"/>
                      </a:cubicBezTo>
                      <a:cubicBezTo>
                        <a:pt x="772" y="819"/>
                        <a:pt x="986" y="455"/>
                        <a:pt x="801" y="177"/>
                      </a:cubicBezTo>
                      <a:cubicBezTo>
                        <a:pt x="707" y="57"/>
                        <a:pt x="576" y="1"/>
                        <a:pt x="44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93" name="Google Shape;21593;p61"/>
                <p:cNvSpPr/>
                <p:nvPr/>
              </p:nvSpPr>
              <p:spPr>
                <a:xfrm>
                  <a:off x="7983050" y="3078550"/>
                  <a:ext cx="2630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" h="841" extrusionOk="0">
                      <a:moveTo>
                        <a:pt x="475" y="0"/>
                      </a:moveTo>
                      <a:cubicBezTo>
                        <a:pt x="431" y="0"/>
                        <a:pt x="384" y="7"/>
                        <a:pt x="334" y="23"/>
                      </a:cubicBezTo>
                      <a:cubicBezTo>
                        <a:pt x="134" y="56"/>
                        <a:pt x="0" y="290"/>
                        <a:pt x="67" y="523"/>
                      </a:cubicBezTo>
                      <a:cubicBezTo>
                        <a:pt x="122" y="716"/>
                        <a:pt x="268" y="841"/>
                        <a:pt x="449" y="841"/>
                      </a:cubicBezTo>
                      <a:cubicBezTo>
                        <a:pt x="487" y="841"/>
                        <a:pt x="527" y="835"/>
                        <a:pt x="568" y="824"/>
                      </a:cubicBezTo>
                      <a:cubicBezTo>
                        <a:pt x="1051" y="672"/>
                        <a:pt x="905" y="0"/>
                        <a:pt x="47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94" name="Google Shape;21594;p61"/>
                <p:cNvSpPr/>
                <p:nvPr/>
              </p:nvSpPr>
              <p:spPr>
                <a:xfrm>
                  <a:off x="8048525" y="3011875"/>
                  <a:ext cx="22950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8" h="840" extrusionOk="0">
                      <a:moveTo>
                        <a:pt x="467" y="0"/>
                      </a:moveTo>
                      <a:cubicBezTo>
                        <a:pt x="225" y="0"/>
                        <a:pt x="1" y="217"/>
                        <a:pt x="50" y="488"/>
                      </a:cubicBezTo>
                      <a:cubicBezTo>
                        <a:pt x="71" y="715"/>
                        <a:pt x="256" y="839"/>
                        <a:pt x="450" y="839"/>
                      </a:cubicBezTo>
                      <a:cubicBezTo>
                        <a:pt x="570" y="839"/>
                        <a:pt x="694" y="791"/>
                        <a:pt x="784" y="689"/>
                      </a:cubicBezTo>
                      <a:cubicBezTo>
                        <a:pt x="917" y="488"/>
                        <a:pt x="884" y="222"/>
                        <a:pt x="717" y="88"/>
                      </a:cubicBezTo>
                      <a:cubicBezTo>
                        <a:pt x="639" y="27"/>
                        <a:pt x="552" y="0"/>
                        <a:pt x="46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95" name="Google Shape;21595;p61"/>
                <p:cNvSpPr/>
                <p:nvPr/>
              </p:nvSpPr>
              <p:spPr>
                <a:xfrm>
                  <a:off x="8018900" y="2836075"/>
                  <a:ext cx="23125" cy="2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" h="836" extrusionOk="0">
                      <a:moveTo>
                        <a:pt x="473" y="0"/>
                      </a:moveTo>
                      <a:cubicBezTo>
                        <a:pt x="438" y="0"/>
                        <a:pt x="403" y="5"/>
                        <a:pt x="368" y="15"/>
                      </a:cubicBezTo>
                      <a:cubicBezTo>
                        <a:pt x="168" y="48"/>
                        <a:pt x="1" y="248"/>
                        <a:pt x="34" y="482"/>
                      </a:cubicBezTo>
                      <a:cubicBezTo>
                        <a:pt x="78" y="728"/>
                        <a:pt x="259" y="836"/>
                        <a:pt x="442" y="836"/>
                      </a:cubicBezTo>
                      <a:cubicBezTo>
                        <a:pt x="682" y="836"/>
                        <a:pt x="925" y="651"/>
                        <a:pt x="868" y="349"/>
                      </a:cubicBezTo>
                      <a:cubicBezTo>
                        <a:pt x="840" y="150"/>
                        <a:pt x="667" y="0"/>
                        <a:pt x="47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96" name="Google Shape;21596;p61"/>
                <p:cNvSpPr/>
                <p:nvPr/>
              </p:nvSpPr>
              <p:spPr>
                <a:xfrm>
                  <a:off x="7977200" y="2796575"/>
                  <a:ext cx="27325" cy="2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3" h="830" extrusionOk="0">
                      <a:moveTo>
                        <a:pt x="566" y="1"/>
                      </a:moveTo>
                      <a:cubicBezTo>
                        <a:pt x="471" y="1"/>
                        <a:pt x="376" y="34"/>
                        <a:pt x="301" y="94"/>
                      </a:cubicBezTo>
                      <a:cubicBezTo>
                        <a:pt x="1" y="327"/>
                        <a:pt x="134" y="794"/>
                        <a:pt x="501" y="828"/>
                      </a:cubicBezTo>
                      <a:cubicBezTo>
                        <a:pt x="516" y="829"/>
                        <a:pt x="530" y="830"/>
                        <a:pt x="544" y="830"/>
                      </a:cubicBezTo>
                      <a:cubicBezTo>
                        <a:pt x="886" y="830"/>
                        <a:pt x="1093" y="449"/>
                        <a:pt x="868" y="161"/>
                      </a:cubicBezTo>
                      <a:cubicBezTo>
                        <a:pt x="795" y="50"/>
                        <a:pt x="681" y="1"/>
                        <a:pt x="56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97" name="Google Shape;21597;p61"/>
                <p:cNvSpPr/>
                <p:nvPr/>
              </p:nvSpPr>
              <p:spPr>
                <a:xfrm>
                  <a:off x="7962200" y="3157775"/>
                  <a:ext cx="24200" cy="2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857" extrusionOk="0">
                      <a:moveTo>
                        <a:pt x="415" y="0"/>
                      </a:moveTo>
                      <a:cubicBezTo>
                        <a:pt x="202" y="0"/>
                        <a:pt x="1" y="173"/>
                        <a:pt x="1" y="423"/>
                      </a:cubicBezTo>
                      <a:cubicBezTo>
                        <a:pt x="1" y="657"/>
                        <a:pt x="167" y="857"/>
                        <a:pt x="401" y="857"/>
                      </a:cubicBezTo>
                      <a:cubicBezTo>
                        <a:pt x="768" y="857"/>
                        <a:pt x="968" y="390"/>
                        <a:pt x="701" y="123"/>
                      </a:cubicBezTo>
                      <a:cubicBezTo>
                        <a:pt x="616" y="38"/>
                        <a:pt x="514" y="0"/>
                        <a:pt x="41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98" name="Google Shape;21598;p61"/>
                <p:cNvSpPr/>
                <p:nvPr/>
              </p:nvSpPr>
              <p:spPr>
                <a:xfrm>
                  <a:off x="7995125" y="3261700"/>
                  <a:ext cx="2465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6" h="842" extrusionOk="0">
                      <a:moveTo>
                        <a:pt x="463" y="0"/>
                      </a:moveTo>
                      <a:cubicBezTo>
                        <a:pt x="222" y="0"/>
                        <a:pt x="0" y="222"/>
                        <a:pt x="51" y="503"/>
                      </a:cubicBezTo>
                      <a:cubicBezTo>
                        <a:pt x="81" y="712"/>
                        <a:pt x="272" y="841"/>
                        <a:pt x="480" y="841"/>
                      </a:cubicBezTo>
                      <a:cubicBezTo>
                        <a:pt x="504" y="841"/>
                        <a:pt x="528" y="840"/>
                        <a:pt x="552" y="836"/>
                      </a:cubicBezTo>
                      <a:cubicBezTo>
                        <a:pt x="918" y="769"/>
                        <a:pt x="985" y="269"/>
                        <a:pt x="685" y="69"/>
                      </a:cubicBezTo>
                      <a:cubicBezTo>
                        <a:pt x="614" y="22"/>
                        <a:pt x="538" y="0"/>
                        <a:pt x="46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99" name="Google Shape;21599;p61"/>
                <p:cNvSpPr/>
                <p:nvPr/>
              </p:nvSpPr>
              <p:spPr>
                <a:xfrm>
                  <a:off x="8036800" y="3136475"/>
                  <a:ext cx="24675" cy="2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" h="819" extrusionOk="0">
                      <a:moveTo>
                        <a:pt x="539" y="0"/>
                      </a:moveTo>
                      <a:cubicBezTo>
                        <a:pt x="215" y="0"/>
                        <a:pt x="0" y="364"/>
                        <a:pt x="185" y="641"/>
                      </a:cubicBezTo>
                      <a:cubicBezTo>
                        <a:pt x="266" y="762"/>
                        <a:pt x="395" y="818"/>
                        <a:pt x="525" y="818"/>
                      </a:cubicBezTo>
                      <a:cubicBezTo>
                        <a:pt x="718" y="818"/>
                        <a:pt x="913" y="694"/>
                        <a:pt x="953" y="475"/>
                      </a:cubicBezTo>
                      <a:cubicBezTo>
                        <a:pt x="986" y="274"/>
                        <a:pt x="853" y="41"/>
                        <a:pt x="619" y="8"/>
                      </a:cubicBezTo>
                      <a:cubicBezTo>
                        <a:pt x="592" y="3"/>
                        <a:pt x="565" y="0"/>
                        <a:pt x="53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00" name="Google Shape;21600;p61"/>
                <p:cNvSpPr/>
                <p:nvPr/>
              </p:nvSpPr>
              <p:spPr>
                <a:xfrm>
                  <a:off x="7959125" y="2708900"/>
                  <a:ext cx="23200" cy="2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8" h="864" extrusionOk="0">
                      <a:moveTo>
                        <a:pt x="472" y="1"/>
                      </a:moveTo>
                      <a:cubicBezTo>
                        <a:pt x="236" y="1"/>
                        <a:pt x="1" y="182"/>
                        <a:pt x="57" y="499"/>
                      </a:cubicBezTo>
                      <a:cubicBezTo>
                        <a:pt x="86" y="749"/>
                        <a:pt x="266" y="863"/>
                        <a:pt x="451" y="863"/>
                      </a:cubicBezTo>
                      <a:cubicBezTo>
                        <a:pt x="685" y="863"/>
                        <a:pt x="928" y="682"/>
                        <a:pt x="891" y="365"/>
                      </a:cubicBezTo>
                      <a:cubicBezTo>
                        <a:pt x="847" y="115"/>
                        <a:pt x="659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01" name="Google Shape;21601;p61"/>
                <p:cNvSpPr/>
                <p:nvPr/>
              </p:nvSpPr>
              <p:spPr>
                <a:xfrm>
                  <a:off x="7905950" y="2511250"/>
                  <a:ext cx="23900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" h="835" extrusionOk="0">
                      <a:moveTo>
                        <a:pt x="503" y="1"/>
                      </a:moveTo>
                      <a:cubicBezTo>
                        <a:pt x="251" y="1"/>
                        <a:pt x="0" y="206"/>
                        <a:pt x="116" y="532"/>
                      </a:cubicBezTo>
                      <a:cubicBezTo>
                        <a:pt x="172" y="742"/>
                        <a:pt x="333" y="835"/>
                        <a:pt x="496" y="835"/>
                      </a:cubicBezTo>
                      <a:cubicBezTo>
                        <a:pt x="723" y="835"/>
                        <a:pt x="955" y="656"/>
                        <a:pt x="916" y="366"/>
                      </a:cubicBezTo>
                      <a:cubicBezTo>
                        <a:pt x="874" y="111"/>
                        <a:pt x="688" y="1"/>
                        <a:pt x="50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02" name="Google Shape;21602;p61"/>
                <p:cNvSpPr/>
                <p:nvPr/>
              </p:nvSpPr>
              <p:spPr>
                <a:xfrm>
                  <a:off x="7862125" y="2612525"/>
                  <a:ext cx="26525" cy="2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1" h="833" extrusionOk="0">
                      <a:moveTo>
                        <a:pt x="447" y="0"/>
                      </a:moveTo>
                      <a:cubicBezTo>
                        <a:pt x="259" y="0"/>
                        <a:pt x="95" y="125"/>
                        <a:pt x="67" y="317"/>
                      </a:cubicBezTo>
                      <a:cubicBezTo>
                        <a:pt x="1" y="518"/>
                        <a:pt x="134" y="751"/>
                        <a:pt x="368" y="818"/>
                      </a:cubicBezTo>
                      <a:cubicBezTo>
                        <a:pt x="408" y="828"/>
                        <a:pt x="447" y="833"/>
                        <a:pt x="484" y="833"/>
                      </a:cubicBezTo>
                      <a:cubicBezTo>
                        <a:pt x="928" y="833"/>
                        <a:pt x="1061" y="140"/>
                        <a:pt x="568" y="17"/>
                      </a:cubicBezTo>
                      <a:cubicBezTo>
                        <a:pt x="527" y="6"/>
                        <a:pt x="486" y="0"/>
                        <a:pt x="44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03" name="Google Shape;21603;p61"/>
                <p:cNvSpPr/>
                <p:nvPr/>
              </p:nvSpPr>
              <p:spPr>
                <a:xfrm>
                  <a:off x="7892375" y="2637925"/>
                  <a:ext cx="27325" cy="2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3" h="852" extrusionOk="0">
                      <a:moveTo>
                        <a:pt x="552" y="0"/>
                      </a:moveTo>
                      <a:cubicBezTo>
                        <a:pt x="209" y="0"/>
                        <a:pt x="0" y="413"/>
                        <a:pt x="225" y="702"/>
                      </a:cubicBezTo>
                      <a:cubicBezTo>
                        <a:pt x="303" y="800"/>
                        <a:pt x="426" y="852"/>
                        <a:pt x="555" y="852"/>
                      </a:cubicBezTo>
                      <a:cubicBezTo>
                        <a:pt x="647" y="852"/>
                        <a:pt x="742" y="825"/>
                        <a:pt x="825" y="769"/>
                      </a:cubicBezTo>
                      <a:cubicBezTo>
                        <a:pt x="1092" y="536"/>
                        <a:pt x="959" y="69"/>
                        <a:pt x="592" y="2"/>
                      </a:cubicBezTo>
                      <a:cubicBezTo>
                        <a:pt x="579" y="1"/>
                        <a:pt x="565" y="0"/>
                        <a:pt x="55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04" name="Google Shape;21604;p61"/>
                <p:cNvSpPr/>
                <p:nvPr/>
              </p:nvSpPr>
              <p:spPr>
                <a:xfrm>
                  <a:off x="7762050" y="2215025"/>
                  <a:ext cx="24925" cy="2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845" extrusionOk="0">
                      <a:moveTo>
                        <a:pt x="482" y="1"/>
                      </a:moveTo>
                      <a:cubicBezTo>
                        <a:pt x="423" y="1"/>
                        <a:pt x="362" y="13"/>
                        <a:pt x="301" y="39"/>
                      </a:cubicBezTo>
                      <a:cubicBezTo>
                        <a:pt x="101" y="139"/>
                        <a:pt x="1" y="373"/>
                        <a:pt x="101" y="573"/>
                      </a:cubicBezTo>
                      <a:cubicBezTo>
                        <a:pt x="173" y="765"/>
                        <a:pt x="319" y="845"/>
                        <a:pt x="466" y="845"/>
                      </a:cubicBezTo>
                      <a:cubicBezTo>
                        <a:pt x="728" y="845"/>
                        <a:pt x="996" y="593"/>
                        <a:pt x="868" y="273"/>
                      </a:cubicBezTo>
                      <a:cubicBezTo>
                        <a:pt x="794" y="100"/>
                        <a:pt x="647" y="1"/>
                        <a:pt x="48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05" name="Google Shape;21605;p61"/>
                <p:cNvSpPr/>
                <p:nvPr/>
              </p:nvSpPr>
              <p:spPr>
                <a:xfrm>
                  <a:off x="7603275" y="2067500"/>
                  <a:ext cx="24575" cy="2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839" extrusionOk="0">
                      <a:moveTo>
                        <a:pt x="509" y="1"/>
                      </a:moveTo>
                      <a:cubicBezTo>
                        <a:pt x="261" y="1"/>
                        <a:pt x="0" y="214"/>
                        <a:pt x="81" y="536"/>
                      </a:cubicBezTo>
                      <a:cubicBezTo>
                        <a:pt x="147" y="747"/>
                        <a:pt x="312" y="838"/>
                        <a:pt x="477" y="838"/>
                      </a:cubicBezTo>
                      <a:cubicBezTo>
                        <a:pt x="729" y="838"/>
                        <a:pt x="982" y="626"/>
                        <a:pt x="881" y="303"/>
                      </a:cubicBezTo>
                      <a:cubicBezTo>
                        <a:pt x="828" y="92"/>
                        <a:pt x="671" y="1"/>
                        <a:pt x="50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06" name="Google Shape;21606;p61"/>
                <p:cNvSpPr/>
                <p:nvPr/>
              </p:nvSpPr>
              <p:spPr>
                <a:xfrm>
                  <a:off x="7650300" y="2134025"/>
                  <a:ext cx="23375" cy="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5" h="838" extrusionOk="0">
                      <a:moveTo>
                        <a:pt x="483" y="1"/>
                      </a:moveTo>
                      <a:cubicBezTo>
                        <a:pt x="388" y="1"/>
                        <a:pt x="291" y="35"/>
                        <a:pt x="201" y="110"/>
                      </a:cubicBezTo>
                      <a:cubicBezTo>
                        <a:pt x="34" y="244"/>
                        <a:pt x="1" y="511"/>
                        <a:pt x="168" y="677"/>
                      </a:cubicBezTo>
                      <a:cubicBezTo>
                        <a:pt x="241" y="788"/>
                        <a:pt x="355" y="837"/>
                        <a:pt x="470" y="837"/>
                      </a:cubicBezTo>
                      <a:cubicBezTo>
                        <a:pt x="565" y="837"/>
                        <a:pt x="660" y="804"/>
                        <a:pt x="735" y="744"/>
                      </a:cubicBezTo>
                      <a:cubicBezTo>
                        <a:pt x="902" y="611"/>
                        <a:pt x="935" y="344"/>
                        <a:pt x="802" y="144"/>
                      </a:cubicBezTo>
                      <a:cubicBezTo>
                        <a:pt x="710" y="52"/>
                        <a:pt x="598" y="1"/>
                        <a:pt x="48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07" name="Google Shape;21607;p61"/>
                <p:cNvSpPr/>
                <p:nvPr/>
              </p:nvSpPr>
              <p:spPr>
                <a:xfrm>
                  <a:off x="7659475" y="2079025"/>
                  <a:ext cx="425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3" h="1518" extrusionOk="0">
                      <a:moveTo>
                        <a:pt x="886" y="1"/>
                      </a:moveTo>
                      <a:cubicBezTo>
                        <a:pt x="803" y="1"/>
                        <a:pt x="718" y="14"/>
                        <a:pt x="635" y="42"/>
                      </a:cubicBezTo>
                      <a:cubicBezTo>
                        <a:pt x="234" y="175"/>
                        <a:pt x="1" y="609"/>
                        <a:pt x="134" y="1009"/>
                      </a:cubicBezTo>
                      <a:cubicBezTo>
                        <a:pt x="240" y="1326"/>
                        <a:pt x="533" y="1518"/>
                        <a:pt x="850" y="1518"/>
                      </a:cubicBezTo>
                      <a:cubicBezTo>
                        <a:pt x="933" y="1518"/>
                        <a:pt x="1018" y="1504"/>
                        <a:pt x="1102" y="1476"/>
                      </a:cubicBezTo>
                      <a:cubicBezTo>
                        <a:pt x="1502" y="1343"/>
                        <a:pt x="1702" y="909"/>
                        <a:pt x="1569" y="509"/>
                      </a:cubicBezTo>
                      <a:cubicBezTo>
                        <a:pt x="1489" y="192"/>
                        <a:pt x="1201" y="1"/>
                        <a:pt x="88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08" name="Google Shape;21608;p61"/>
                <p:cNvSpPr/>
                <p:nvPr/>
              </p:nvSpPr>
              <p:spPr>
                <a:xfrm>
                  <a:off x="7933875" y="2836900"/>
                  <a:ext cx="45875" cy="3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5" h="1527" extrusionOk="0">
                      <a:moveTo>
                        <a:pt x="844" y="1"/>
                      </a:moveTo>
                      <a:cubicBezTo>
                        <a:pt x="400" y="1"/>
                        <a:pt x="0" y="386"/>
                        <a:pt x="99" y="883"/>
                      </a:cubicBezTo>
                      <a:cubicBezTo>
                        <a:pt x="159" y="1272"/>
                        <a:pt x="461" y="1527"/>
                        <a:pt x="836" y="1527"/>
                      </a:cubicBezTo>
                      <a:cubicBezTo>
                        <a:pt x="878" y="1527"/>
                        <a:pt x="922" y="1523"/>
                        <a:pt x="967" y="1516"/>
                      </a:cubicBezTo>
                      <a:cubicBezTo>
                        <a:pt x="1634" y="1416"/>
                        <a:pt x="1834" y="549"/>
                        <a:pt x="1300" y="149"/>
                      </a:cubicBezTo>
                      <a:cubicBezTo>
                        <a:pt x="1155" y="46"/>
                        <a:pt x="997" y="1"/>
                        <a:pt x="84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09" name="Google Shape;21609;p61"/>
                <p:cNvSpPr/>
                <p:nvPr/>
              </p:nvSpPr>
              <p:spPr>
                <a:xfrm>
                  <a:off x="7873800" y="3533600"/>
                  <a:ext cx="45725" cy="3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1537" extrusionOk="0">
                      <a:moveTo>
                        <a:pt x="878" y="1"/>
                      </a:moveTo>
                      <a:cubicBezTo>
                        <a:pt x="563" y="1"/>
                        <a:pt x="244" y="188"/>
                        <a:pt x="134" y="534"/>
                      </a:cubicBezTo>
                      <a:cubicBezTo>
                        <a:pt x="1" y="935"/>
                        <a:pt x="234" y="1368"/>
                        <a:pt x="634" y="1502"/>
                      </a:cubicBezTo>
                      <a:cubicBezTo>
                        <a:pt x="710" y="1526"/>
                        <a:pt x="785" y="1537"/>
                        <a:pt x="858" y="1537"/>
                      </a:cubicBezTo>
                      <a:cubicBezTo>
                        <a:pt x="1398" y="1537"/>
                        <a:pt x="1829" y="930"/>
                        <a:pt x="1535" y="401"/>
                      </a:cubicBezTo>
                      <a:cubicBezTo>
                        <a:pt x="1399" y="129"/>
                        <a:pt x="1140" y="1"/>
                        <a:pt x="87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10" name="Google Shape;21610;p61"/>
                <p:cNvSpPr/>
                <p:nvPr/>
              </p:nvSpPr>
              <p:spPr>
                <a:xfrm>
                  <a:off x="7368450" y="4279875"/>
                  <a:ext cx="47325" cy="3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3" h="1520" extrusionOk="0">
                      <a:moveTo>
                        <a:pt x="942" y="1"/>
                      </a:moveTo>
                      <a:cubicBezTo>
                        <a:pt x="829" y="1"/>
                        <a:pt x="714" y="24"/>
                        <a:pt x="601" y="71"/>
                      </a:cubicBezTo>
                      <a:cubicBezTo>
                        <a:pt x="0" y="371"/>
                        <a:pt x="34" y="1239"/>
                        <a:pt x="667" y="1472"/>
                      </a:cubicBezTo>
                      <a:cubicBezTo>
                        <a:pt x="761" y="1505"/>
                        <a:pt x="853" y="1520"/>
                        <a:pt x="942" y="1520"/>
                      </a:cubicBezTo>
                      <a:cubicBezTo>
                        <a:pt x="1485" y="1520"/>
                        <a:pt x="1893" y="954"/>
                        <a:pt x="1635" y="438"/>
                      </a:cubicBezTo>
                      <a:cubicBezTo>
                        <a:pt x="1491" y="151"/>
                        <a:pt x="1227" y="1"/>
                        <a:pt x="94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11" name="Google Shape;21611;p61"/>
                <p:cNvSpPr/>
                <p:nvPr/>
              </p:nvSpPr>
              <p:spPr>
                <a:xfrm>
                  <a:off x="7210000" y="4382775"/>
                  <a:ext cx="43250" cy="3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0" h="1516" extrusionOk="0">
                      <a:moveTo>
                        <a:pt x="878" y="1"/>
                      </a:moveTo>
                      <a:cubicBezTo>
                        <a:pt x="741" y="1"/>
                        <a:pt x="600" y="39"/>
                        <a:pt x="467" y="125"/>
                      </a:cubicBezTo>
                      <a:cubicBezTo>
                        <a:pt x="100" y="325"/>
                        <a:pt x="0" y="825"/>
                        <a:pt x="234" y="1159"/>
                      </a:cubicBezTo>
                      <a:cubicBezTo>
                        <a:pt x="390" y="1401"/>
                        <a:pt x="638" y="1515"/>
                        <a:pt x="881" y="1515"/>
                      </a:cubicBezTo>
                      <a:cubicBezTo>
                        <a:pt x="1207" y="1515"/>
                        <a:pt x="1525" y="1308"/>
                        <a:pt x="1602" y="925"/>
                      </a:cubicBezTo>
                      <a:cubicBezTo>
                        <a:pt x="1729" y="414"/>
                        <a:pt x="1328" y="1"/>
                        <a:pt x="87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12" name="Google Shape;21612;p61"/>
                <p:cNvSpPr/>
                <p:nvPr/>
              </p:nvSpPr>
              <p:spPr>
                <a:xfrm>
                  <a:off x="6837225" y="4632325"/>
                  <a:ext cx="45150" cy="3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6" h="1528" extrusionOk="0">
                      <a:moveTo>
                        <a:pt x="826" y="1"/>
                      </a:moveTo>
                      <a:cubicBezTo>
                        <a:pt x="775" y="1"/>
                        <a:pt x="722" y="6"/>
                        <a:pt x="668" y="16"/>
                      </a:cubicBezTo>
                      <a:cubicBezTo>
                        <a:pt x="268" y="117"/>
                        <a:pt x="1" y="517"/>
                        <a:pt x="67" y="917"/>
                      </a:cubicBezTo>
                      <a:cubicBezTo>
                        <a:pt x="165" y="1308"/>
                        <a:pt x="504" y="1527"/>
                        <a:pt x="841" y="1527"/>
                      </a:cubicBezTo>
                      <a:cubicBezTo>
                        <a:pt x="1079" y="1527"/>
                        <a:pt x="1317" y="1418"/>
                        <a:pt x="1468" y="1184"/>
                      </a:cubicBezTo>
                      <a:cubicBezTo>
                        <a:pt x="1806" y="663"/>
                        <a:pt x="1410" y="1"/>
                        <a:pt x="82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13" name="Google Shape;21613;p61"/>
                <p:cNvSpPr/>
                <p:nvPr/>
              </p:nvSpPr>
              <p:spPr>
                <a:xfrm>
                  <a:off x="6416925" y="4679325"/>
                  <a:ext cx="45450" cy="3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8" h="1523" extrusionOk="0">
                      <a:moveTo>
                        <a:pt x="816" y="0"/>
                      </a:moveTo>
                      <a:cubicBezTo>
                        <a:pt x="789" y="0"/>
                        <a:pt x="762" y="2"/>
                        <a:pt x="735" y="4"/>
                      </a:cubicBezTo>
                      <a:cubicBezTo>
                        <a:pt x="334" y="38"/>
                        <a:pt x="1" y="405"/>
                        <a:pt x="67" y="838"/>
                      </a:cubicBezTo>
                      <a:cubicBezTo>
                        <a:pt x="110" y="1261"/>
                        <a:pt x="459" y="1523"/>
                        <a:pt x="820" y="1523"/>
                      </a:cubicBezTo>
                      <a:cubicBezTo>
                        <a:pt x="1030" y="1523"/>
                        <a:pt x="1243" y="1435"/>
                        <a:pt x="1402" y="1239"/>
                      </a:cubicBezTo>
                      <a:cubicBezTo>
                        <a:pt x="1818" y="727"/>
                        <a:pt x="1436" y="0"/>
                        <a:pt x="81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14" name="Google Shape;21614;p61"/>
                <p:cNvSpPr/>
                <p:nvPr/>
              </p:nvSpPr>
              <p:spPr>
                <a:xfrm>
                  <a:off x="5985500" y="4634325"/>
                  <a:ext cx="52325" cy="3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3" h="1540" extrusionOk="0">
                      <a:moveTo>
                        <a:pt x="1047" y="1"/>
                      </a:moveTo>
                      <a:cubicBezTo>
                        <a:pt x="75" y="1"/>
                        <a:pt x="0" y="1440"/>
                        <a:pt x="979" y="1538"/>
                      </a:cubicBezTo>
                      <a:cubicBezTo>
                        <a:pt x="1001" y="1539"/>
                        <a:pt x="1022" y="1540"/>
                        <a:pt x="1042" y="1540"/>
                      </a:cubicBezTo>
                      <a:cubicBezTo>
                        <a:pt x="1985" y="1540"/>
                        <a:pt x="2092" y="68"/>
                        <a:pt x="1113" y="3"/>
                      </a:cubicBezTo>
                      <a:cubicBezTo>
                        <a:pt x="1090" y="2"/>
                        <a:pt x="1068" y="1"/>
                        <a:pt x="104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15" name="Google Shape;21615;p61"/>
                <p:cNvSpPr/>
                <p:nvPr/>
              </p:nvSpPr>
              <p:spPr>
                <a:xfrm>
                  <a:off x="5839125" y="4603000"/>
                  <a:ext cx="45775" cy="3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1" h="1543" extrusionOk="0">
                      <a:moveTo>
                        <a:pt x="858" y="1"/>
                      </a:moveTo>
                      <a:cubicBezTo>
                        <a:pt x="514" y="1"/>
                        <a:pt x="187" y="246"/>
                        <a:pt x="130" y="589"/>
                      </a:cubicBezTo>
                      <a:cubicBezTo>
                        <a:pt x="0" y="1106"/>
                        <a:pt x="412" y="1543"/>
                        <a:pt x="867" y="1543"/>
                      </a:cubicBezTo>
                      <a:cubicBezTo>
                        <a:pt x="1000" y="1543"/>
                        <a:pt x="1136" y="1506"/>
                        <a:pt x="1264" y="1423"/>
                      </a:cubicBezTo>
                      <a:cubicBezTo>
                        <a:pt x="1831" y="1056"/>
                        <a:pt x="1697" y="155"/>
                        <a:pt x="1030" y="22"/>
                      </a:cubicBezTo>
                      <a:cubicBezTo>
                        <a:pt x="973" y="8"/>
                        <a:pt x="915" y="1"/>
                        <a:pt x="85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16" name="Google Shape;21616;p61"/>
                <p:cNvSpPr/>
                <p:nvPr/>
              </p:nvSpPr>
              <p:spPr>
                <a:xfrm>
                  <a:off x="5672700" y="4521425"/>
                  <a:ext cx="55850" cy="3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4" h="1557" extrusionOk="0">
                      <a:moveTo>
                        <a:pt x="1068" y="0"/>
                      </a:moveTo>
                      <a:cubicBezTo>
                        <a:pt x="350" y="0"/>
                        <a:pt x="0" y="1107"/>
                        <a:pt x="782" y="1484"/>
                      </a:cubicBezTo>
                      <a:cubicBezTo>
                        <a:pt x="899" y="1534"/>
                        <a:pt x="1012" y="1556"/>
                        <a:pt x="1117" y="1556"/>
                      </a:cubicBezTo>
                      <a:cubicBezTo>
                        <a:pt x="1850" y="1556"/>
                        <a:pt x="2233" y="462"/>
                        <a:pt x="1416" y="83"/>
                      </a:cubicBezTo>
                      <a:cubicBezTo>
                        <a:pt x="1293" y="26"/>
                        <a:pt x="1177" y="0"/>
                        <a:pt x="106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17" name="Google Shape;21617;p61"/>
                <p:cNvSpPr/>
                <p:nvPr/>
              </p:nvSpPr>
              <p:spPr>
                <a:xfrm>
                  <a:off x="5498350" y="4439075"/>
                  <a:ext cx="56850" cy="3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4" h="1571" extrusionOk="0">
                      <a:moveTo>
                        <a:pt x="1115" y="1"/>
                      </a:moveTo>
                      <a:cubicBezTo>
                        <a:pt x="448" y="1"/>
                        <a:pt x="0" y="973"/>
                        <a:pt x="718" y="1442"/>
                      </a:cubicBezTo>
                      <a:cubicBezTo>
                        <a:pt x="863" y="1531"/>
                        <a:pt x="1008" y="1570"/>
                        <a:pt x="1144" y="1570"/>
                      </a:cubicBezTo>
                      <a:cubicBezTo>
                        <a:pt x="1817" y="1570"/>
                        <a:pt x="2274" y="613"/>
                        <a:pt x="1552" y="141"/>
                      </a:cubicBezTo>
                      <a:cubicBezTo>
                        <a:pt x="1402" y="43"/>
                        <a:pt x="1254" y="1"/>
                        <a:pt x="111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618" name="Google Shape;21618;p61"/>
              <p:cNvGrpSpPr/>
              <p:nvPr/>
            </p:nvGrpSpPr>
            <p:grpSpPr>
              <a:xfrm rot="-5290220" flipH="1">
                <a:off x="3509477" y="1834684"/>
                <a:ext cx="2834905" cy="2654364"/>
                <a:chOff x="5272775" y="2011375"/>
                <a:chExt cx="3027200" cy="2935100"/>
              </a:xfrm>
            </p:grpSpPr>
            <p:sp>
              <p:nvSpPr>
                <p:cNvPr id="21619" name="Google Shape;21619;p61"/>
                <p:cNvSpPr/>
                <p:nvPr/>
              </p:nvSpPr>
              <p:spPr>
                <a:xfrm>
                  <a:off x="6106700" y="2471800"/>
                  <a:ext cx="13375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5" extrusionOk="0">
                      <a:moveTo>
                        <a:pt x="280" y="1"/>
                      </a:moveTo>
                      <a:cubicBezTo>
                        <a:pt x="218" y="1"/>
                        <a:pt x="151" y="26"/>
                        <a:pt x="101" y="76"/>
                      </a:cubicBezTo>
                      <a:cubicBezTo>
                        <a:pt x="1" y="142"/>
                        <a:pt x="1" y="309"/>
                        <a:pt x="101" y="409"/>
                      </a:cubicBezTo>
                      <a:cubicBezTo>
                        <a:pt x="134" y="459"/>
                        <a:pt x="193" y="484"/>
                        <a:pt x="255" y="484"/>
                      </a:cubicBezTo>
                      <a:cubicBezTo>
                        <a:pt x="318" y="484"/>
                        <a:pt x="384" y="459"/>
                        <a:pt x="435" y="409"/>
                      </a:cubicBezTo>
                      <a:cubicBezTo>
                        <a:pt x="535" y="309"/>
                        <a:pt x="535" y="176"/>
                        <a:pt x="435" y="76"/>
                      </a:cubicBezTo>
                      <a:cubicBezTo>
                        <a:pt x="401" y="26"/>
                        <a:pt x="343" y="1"/>
                        <a:pt x="28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20" name="Google Shape;21620;p61"/>
                <p:cNvSpPr/>
                <p:nvPr/>
              </p:nvSpPr>
              <p:spPr>
                <a:xfrm>
                  <a:off x="5595700" y="3047225"/>
                  <a:ext cx="14025" cy="1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480" extrusionOk="0">
                      <a:moveTo>
                        <a:pt x="293" y="0"/>
                      </a:moveTo>
                      <a:cubicBezTo>
                        <a:pt x="235" y="0"/>
                        <a:pt x="176" y="25"/>
                        <a:pt x="126" y="75"/>
                      </a:cubicBezTo>
                      <a:lnTo>
                        <a:pt x="126" y="108"/>
                      </a:lnTo>
                      <a:cubicBezTo>
                        <a:pt x="1" y="284"/>
                        <a:pt x="140" y="479"/>
                        <a:pt x="316" y="479"/>
                      </a:cubicBezTo>
                      <a:cubicBezTo>
                        <a:pt x="374" y="479"/>
                        <a:pt x="436" y="458"/>
                        <a:pt x="493" y="409"/>
                      </a:cubicBezTo>
                      <a:cubicBezTo>
                        <a:pt x="560" y="309"/>
                        <a:pt x="560" y="175"/>
                        <a:pt x="460" y="75"/>
                      </a:cubicBezTo>
                      <a:cubicBezTo>
                        <a:pt x="410" y="25"/>
                        <a:pt x="352" y="0"/>
                        <a:pt x="29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21" name="Google Shape;21621;p61"/>
                <p:cNvSpPr/>
                <p:nvPr/>
              </p:nvSpPr>
              <p:spPr>
                <a:xfrm>
                  <a:off x="5931575" y="2955475"/>
                  <a:ext cx="13375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9" extrusionOk="0">
                      <a:moveTo>
                        <a:pt x="238" y="0"/>
                      </a:moveTo>
                      <a:cubicBezTo>
                        <a:pt x="215" y="0"/>
                        <a:pt x="191" y="3"/>
                        <a:pt x="168" y="9"/>
                      </a:cubicBezTo>
                      <a:cubicBezTo>
                        <a:pt x="68" y="76"/>
                        <a:pt x="1" y="209"/>
                        <a:pt x="34" y="343"/>
                      </a:cubicBezTo>
                      <a:cubicBezTo>
                        <a:pt x="85" y="445"/>
                        <a:pt x="175" y="488"/>
                        <a:pt x="274" y="488"/>
                      </a:cubicBezTo>
                      <a:cubicBezTo>
                        <a:pt x="305" y="488"/>
                        <a:pt x="336" y="484"/>
                        <a:pt x="368" y="476"/>
                      </a:cubicBezTo>
                      <a:cubicBezTo>
                        <a:pt x="501" y="409"/>
                        <a:pt x="535" y="276"/>
                        <a:pt x="501" y="143"/>
                      </a:cubicBezTo>
                      <a:cubicBezTo>
                        <a:pt x="446" y="60"/>
                        <a:pt x="346" y="0"/>
                        <a:pt x="23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22" name="Google Shape;21622;p61"/>
                <p:cNvSpPr/>
                <p:nvPr/>
              </p:nvSpPr>
              <p:spPr>
                <a:xfrm>
                  <a:off x="8152325" y="2173500"/>
                  <a:ext cx="16325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" h="508" extrusionOk="0">
                      <a:moveTo>
                        <a:pt x="293" y="0"/>
                      </a:moveTo>
                      <a:cubicBezTo>
                        <a:pt x="254" y="0"/>
                        <a:pt x="212" y="10"/>
                        <a:pt x="168" y="32"/>
                      </a:cubicBezTo>
                      <a:cubicBezTo>
                        <a:pt x="68" y="66"/>
                        <a:pt x="1" y="199"/>
                        <a:pt x="34" y="333"/>
                      </a:cubicBezTo>
                      <a:cubicBezTo>
                        <a:pt x="62" y="443"/>
                        <a:pt x="158" y="508"/>
                        <a:pt x="266" y="508"/>
                      </a:cubicBezTo>
                      <a:cubicBezTo>
                        <a:pt x="289" y="508"/>
                        <a:pt x="312" y="505"/>
                        <a:pt x="335" y="499"/>
                      </a:cubicBezTo>
                      <a:cubicBezTo>
                        <a:pt x="653" y="413"/>
                        <a:pt x="545" y="0"/>
                        <a:pt x="29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23" name="Google Shape;21623;p61"/>
                <p:cNvSpPr/>
                <p:nvPr/>
              </p:nvSpPr>
              <p:spPr>
                <a:xfrm>
                  <a:off x="8125650" y="2210475"/>
                  <a:ext cx="13175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" h="489" extrusionOk="0">
                      <a:moveTo>
                        <a:pt x="264" y="0"/>
                      </a:moveTo>
                      <a:cubicBezTo>
                        <a:pt x="186" y="0"/>
                        <a:pt x="109" y="37"/>
                        <a:pt x="67" y="121"/>
                      </a:cubicBezTo>
                      <a:cubicBezTo>
                        <a:pt x="1" y="221"/>
                        <a:pt x="1" y="355"/>
                        <a:pt x="134" y="455"/>
                      </a:cubicBezTo>
                      <a:cubicBezTo>
                        <a:pt x="172" y="478"/>
                        <a:pt x="214" y="488"/>
                        <a:pt x="255" y="488"/>
                      </a:cubicBezTo>
                      <a:cubicBezTo>
                        <a:pt x="394" y="488"/>
                        <a:pt x="527" y="368"/>
                        <a:pt x="501" y="188"/>
                      </a:cubicBezTo>
                      <a:cubicBezTo>
                        <a:pt x="482" y="72"/>
                        <a:pt x="372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24" name="Google Shape;21624;p61"/>
                <p:cNvSpPr/>
                <p:nvPr/>
              </p:nvSpPr>
              <p:spPr>
                <a:xfrm>
                  <a:off x="6069175" y="3281375"/>
                  <a:ext cx="13950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8" h="484" extrusionOk="0">
                      <a:moveTo>
                        <a:pt x="247" y="1"/>
                      </a:moveTo>
                      <a:cubicBezTo>
                        <a:pt x="220" y="1"/>
                        <a:pt x="193" y="6"/>
                        <a:pt x="168" y="16"/>
                      </a:cubicBezTo>
                      <a:cubicBezTo>
                        <a:pt x="34" y="82"/>
                        <a:pt x="1" y="249"/>
                        <a:pt x="68" y="349"/>
                      </a:cubicBezTo>
                      <a:cubicBezTo>
                        <a:pt x="113" y="441"/>
                        <a:pt x="194" y="484"/>
                        <a:pt x="275" y="484"/>
                      </a:cubicBezTo>
                      <a:cubicBezTo>
                        <a:pt x="370" y="484"/>
                        <a:pt x="465" y="424"/>
                        <a:pt x="501" y="316"/>
                      </a:cubicBezTo>
                      <a:cubicBezTo>
                        <a:pt x="558" y="146"/>
                        <a:pt x="399" y="1"/>
                        <a:pt x="24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25" name="Google Shape;21625;p61"/>
                <p:cNvSpPr/>
                <p:nvPr/>
              </p:nvSpPr>
              <p:spPr>
                <a:xfrm>
                  <a:off x="5326975" y="3766100"/>
                  <a:ext cx="16450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" h="508" extrusionOk="0">
                      <a:moveTo>
                        <a:pt x="298" y="1"/>
                      </a:moveTo>
                      <a:cubicBezTo>
                        <a:pt x="256" y="1"/>
                        <a:pt x="212" y="13"/>
                        <a:pt x="168" y="41"/>
                      </a:cubicBezTo>
                      <a:cubicBezTo>
                        <a:pt x="34" y="107"/>
                        <a:pt x="1" y="274"/>
                        <a:pt x="101" y="374"/>
                      </a:cubicBezTo>
                      <a:cubicBezTo>
                        <a:pt x="145" y="463"/>
                        <a:pt x="234" y="508"/>
                        <a:pt x="318" y="508"/>
                      </a:cubicBezTo>
                      <a:cubicBezTo>
                        <a:pt x="360" y="508"/>
                        <a:pt x="401" y="497"/>
                        <a:pt x="435" y="474"/>
                      </a:cubicBezTo>
                      <a:cubicBezTo>
                        <a:pt x="657" y="307"/>
                        <a:pt x="508" y="1"/>
                        <a:pt x="29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26" name="Google Shape;21626;p61"/>
                <p:cNvSpPr/>
                <p:nvPr/>
              </p:nvSpPr>
              <p:spPr>
                <a:xfrm>
                  <a:off x="6218575" y="3441950"/>
                  <a:ext cx="10750" cy="1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413" extrusionOk="0">
                      <a:moveTo>
                        <a:pt x="302" y="0"/>
                      </a:moveTo>
                      <a:cubicBezTo>
                        <a:pt x="165" y="0"/>
                        <a:pt x="1" y="413"/>
                        <a:pt x="189" y="413"/>
                      </a:cubicBezTo>
                      <a:cubicBezTo>
                        <a:pt x="210" y="413"/>
                        <a:pt x="234" y="408"/>
                        <a:pt x="263" y="398"/>
                      </a:cubicBezTo>
                      <a:cubicBezTo>
                        <a:pt x="363" y="364"/>
                        <a:pt x="429" y="231"/>
                        <a:pt x="396" y="97"/>
                      </a:cubicBezTo>
                      <a:cubicBezTo>
                        <a:pt x="371" y="28"/>
                        <a:pt x="337" y="0"/>
                        <a:pt x="30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27" name="Google Shape;21627;p61"/>
                <p:cNvSpPr/>
                <p:nvPr/>
              </p:nvSpPr>
              <p:spPr>
                <a:xfrm>
                  <a:off x="6526175" y="4097550"/>
                  <a:ext cx="14200" cy="1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94" extrusionOk="0">
                      <a:moveTo>
                        <a:pt x="288" y="1"/>
                      </a:moveTo>
                      <a:cubicBezTo>
                        <a:pt x="239" y="1"/>
                        <a:pt x="187" y="19"/>
                        <a:pt x="134" y="59"/>
                      </a:cubicBezTo>
                      <a:cubicBezTo>
                        <a:pt x="34" y="126"/>
                        <a:pt x="1" y="259"/>
                        <a:pt x="67" y="392"/>
                      </a:cubicBezTo>
                      <a:cubicBezTo>
                        <a:pt x="132" y="457"/>
                        <a:pt x="210" y="494"/>
                        <a:pt x="285" y="494"/>
                      </a:cubicBezTo>
                      <a:cubicBezTo>
                        <a:pt x="326" y="494"/>
                        <a:pt x="365" y="483"/>
                        <a:pt x="401" y="459"/>
                      </a:cubicBezTo>
                      <a:cubicBezTo>
                        <a:pt x="534" y="359"/>
                        <a:pt x="568" y="226"/>
                        <a:pt x="468" y="126"/>
                      </a:cubicBezTo>
                      <a:cubicBezTo>
                        <a:pt x="427" y="45"/>
                        <a:pt x="362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28" name="Google Shape;21628;p61"/>
                <p:cNvSpPr/>
                <p:nvPr/>
              </p:nvSpPr>
              <p:spPr>
                <a:xfrm>
                  <a:off x="6346050" y="4366175"/>
                  <a:ext cx="13825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" h="489" extrusionOk="0">
                      <a:moveTo>
                        <a:pt x="278" y="1"/>
                      </a:moveTo>
                      <a:cubicBezTo>
                        <a:pt x="202" y="1"/>
                        <a:pt x="123" y="38"/>
                        <a:pt x="67" y="122"/>
                      </a:cubicBezTo>
                      <a:cubicBezTo>
                        <a:pt x="0" y="222"/>
                        <a:pt x="34" y="388"/>
                        <a:pt x="134" y="455"/>
                      </a:cubicBezTo>
                      <a:cubicBezTo>
                        <a:pt x="180" y="478"/>
                        <a:pt x="227" y="489"/>
                        <a:pt x="273" y="489"/>
                      </a:cubicBezTo>
                      <a:cubicBezTo>
                        <a:pt x="425" y="489"/>
                        <a:pt x="552" y="368"/>
                        <a:pt x="501" y="188"/>
                      </a:cubicBezTo>
                      <a:cubicBezTo>
                        <a:pt x="481" y="72"/>
                        <a:pt x="383" y="1"/>
                        <a:pt x="27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29" name="Google Shape;21629;p61"/>
                <p:cNvSpPr/>
                <p:nvPr/>
              </p:nvSpPr>
              <p:spPr>
                <a:xfrm>
                  <a:off x="8083500" y="3369150"/>
                  <a:ext cx="13825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" h="485" extrusionOk="0">
                      <a:moveTo>
                        <a:pt x="292" y="1"/>
                      </a:moveTo>
                      <a:cubicBezTo>
                        <a:pt x="192" y="1"/>
                        <a:pt x="90" y="60"/>
                        <a:pt x="52" y="174"/>
                      </a:cubicBezTo>
                      <a:cubicBezTo>
                        <a:pt x="0" y="329"/>
                        <a:pt x="129" y="484"/>
                        <a:pt x="282" y="484"/>
                      </a:cubicBezTo>
                      <a:cubicBezTo>
                        <a:pt x="327" y="484"/>
                        <a:pt x="374" y="471"/>
                        <a:pt x="419" y="441"/>
                      </a:cubicBezTo>
                      <a:cubicBezTo>
                        <a:pt x="519" y="374"/>
                        <a:pt x="552" y="241"/>
                        <a:pt x="486" y="107"/>
                      </a:cubicBezTo>
                      <a:cubicBezTo>
                        <a:pt x="442" y="35"/>
                        <a:pt x="368" y="1"/>
                        <a:pt x="29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30" name="Google Shape;21630;p61"/>
                <p:cNvSpPr/>
                <p:nvPr/>
              </p:nvSpPr>
              <p:spPr>
                <a:xfrm>
                  <a:off x="7163850" y="4549850"/>
                  <a:ext cx="15325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489" extrusionOk="0">
                      <a:moveTo>
                        <a:pt x="336" y="0"/>
                      </a:moveTo>
                      <a:cubicBezTo>
                        <a:pt x="151" y="0"/>
                        <a:pt x="1" y="236"/>
                        <a:pt x="179" y="413"/>
                      </a:cubicBezTo>
                      <a:cubicBezTo>
                        <a:pt x="212" y="463"/>
                        <a:pt x="270" y="488"/>
                        <a:pt x="333" y="488"/>
                      </a:cubicBezTo>
                      <a:cubicBezTo>
                        <a:pt x="395" y="488"/>
                        <a:pt x="462" y="463"/>
                        <a:pt x="512" y="413"/>
                      </a:cubicBezTo>
                      <a:cubicBezTo>
                        <a:pt x="612" y="347"/>
                        <a:pt x="612" y="180"/>
                        <a:pt x="512" y="80"/>
                      </a:cubicBezTo>
                      <a:cubicBezTo>
                        <a:pt x="456" y="24"/>
                        <a:pt x="394" y="0"/>
                        <a:pt x="33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31" name="Google Shape;21631;p61"/>
                <p:cNvSpPr/>
                <p:nvPr/>
              </p:nvSpPr>
              <p:spPr>
                <a:xfrm>
                  <a:off x="5533200" y="4799325"/>
                  <a:ext cx="16475" cy="1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" h="492" extrusionOk="0">
                      <a:moveTo>
                        <a:pt x="362" y="1"/>
                      </a:moveTo>
                      <a:cubicBezTo>
                        <a:pt x="166" y="1"/>
                        <a:pt x="1" y="267"/>
                        <a:pt x="225" y="442"/>
                      </a:cubicBezTo>
                      <a:cubicBezTo>
                        <a:pt x="258" y="475"/>
                        <a:pt x="316" y="492"/>
                        <a:pt x="379" y="492"/>
                      </a:cubicBezTo>
                      <a:cubicBezTo>
                        <a:pt x="441" y="492"/>
                        <a:pt x="508" y="475"/>
                        <a:pt x="558" y="442"/>
                      </a:cubicBezTo>
                      <a:cubicBezTo>
                        <a:pt x="625" y="341"/>
                        <a:pt x="658" y="175"/>
                        <a:pt x="558" y="108"/>
                      </a:cubicBezTo>
                      <a:cubicBezTo>
                        <a:pt x="499" y="32"/>
                        <a:pt x="429" y="1"/>
                        <a:pt x="36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32" name="Google Shape;21632;p61"/>
                <p:cNvSpPr/>
                <p:nvPr/>
              </p:nvSpPr>
              <p:spPr>
                <a:xfrm>
                  <a:off x="7781700" y="4934425"/>
                  <a:ext cx="16600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482" extrusionOk="0">
                      <a:moveTo>
                        <a:pt x="310" y="1"/>
                      </a:moveTo>
                      <a:cubicBezTo>
                        <a:pt x="291" y="1"/>
                        <a:pt x="270" y="3"/>
                        <a:pt x="249" y="8"/>
                      </a:cubicBezTo>
                      <a:cubicBezTo>
                        <a:pt x="1" y="101"/>
                        <a:pt x="99" y="482"/>
                        <a:pt x="354" y="482"/>
                      </a:cubicBezTo>
                      <a:cubicBezTo>
                        <a:pt x="374" y="482"/>
                        <a:pt x="394" y="479"/>
                        <a:pt x="416" y="475"/>
                      </a:cubicBezTo>
                      <a:cubicBezTo>
                        <a:pt x="664" y="382"/>
                        <a:pt x="566" y="1"/>
                        <a:pt x="31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33" name="Google Shape;21633;p61"/>
                <p:cNvSpPr/>
                <p:nvPr/>
              </p:nvSpPr>
              <p:spPr>
                <a:xfrm>
                  <a:off x="7923850" y="2065875"/>
                  <a:ext cx="12525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502" extrusionOk="0">
                      <a:moveTo>
                        <a:pt x="267" y="1"/>
                      </a:moveTo>
                      <a:cubicBezTo>
                        <a:pt x="134" y="1"/>
                        <a:pt x="33" y="101"/>
                        <a:pt x="33" y="234"/>
                      </a:cubicBezTo>
                      <a:cubicBezTo>
                        <a:pt x="0" y="368"/>
                        <a:pt x="134" y="501"/>
                        <a:pt x="267" y="501"/>
                      </a:cubicBezTo>
                      <a:cubicBezTo>
                        <a:pt x="400" y="501"/>
                        <a:pt x="500" y="401"/>
                        <a:pt x="500" y="268"/>
                      </a:cubicBezTo>
                      <a:cubicBezTo>
                        <a:pt x="500" y="134"/>
                        <a:pt x="400" y="1"/>
                        <a:pt x="26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34" name="Google Shape;21634;p61"/>
                <p:cNvSpPr/>
                <p:nvPr/>
              </p:nvSpPr>
              <p:spPr>
                <a:xfrm>
                  <a:off x="8007525" y="2054175"/>
                  <a:ext cx="16975" cy="1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" h="471" extrusionOk="0">
                      <a:moveTo>
                        <a:pt x="353" y="0"/>
                      </a:moveTo>
                      <a:cubicBezTo>
                        <a:pt x="343" y="0"/>
                        <a:pt x="333" y="1"/>
                        <a:pt x="322" y="2"/>
                      </a:cubicBezTo>
                      <a:cubicBezTo>
                        <a:pt x="0" y="34"/>
                        <a:pt x="51" y="471"/>
                        <a:pt x="356" y="471"/>
                      </a:cubicBezTo>
                      <a:cubicBezTo>
                        <a:pt x="366" y="471"/>
                        <a:pt x="378" y="470"/>
                        <a:pt x="389" y="469"/>
                      </a:cubicBezTo>
                      <a:cubicBezTo>
                        <a:pt x="679" y="437"/>
                        <a:pt x="627" y="0"/>
                        <a:pt x="35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35" name="Google Shape;21635;p61"/>
                <p:cNvSpPr/>
                <p:nvPr/>
              </p:nvSpPr>
              <p:spPr>
                <a:xfrm>
                  <a:off x="8209875" y="2482825"/>
                  <a:ext cx="13375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9" extrusionOk="0">
                      <a:moveTo>
                        <a:pt x="270" y="0"/>
                      </a:moveTo>
                      <a:cubicBezTo>
                        <a:pt x="208" y="0"/>
                        <a:pt x="146" y="22"/>
                        <a:pt x="101" y="68"/>
                      </a:cubicBezTo>
                      <a:cubicBezTo>
                        <a:pt x="1" y="168"/>
                        <a:pt x="34" y="335"/>
                        <a:pt x="134" y="435"/>
                      </a:cubicBezTo>
                      <a:cubicBezTo>
                        <a:pt x="181" y="472"/>
                        <a:pt x="232" y="489"/>
                        <a:pt x="283" y="489"/>
                      </a:cubicBezTo>
                      <a:cubicBezTo>
                        <a:pt x="413" y="489"/>
                        <a:pt x="534" y="379"/>
                        <a:pt x="534" y="235"/>
                      </a:cubicBezTo>
                      <a:cubicBezTo>
                        <a:pt x="512" y="82"/>
                        <a:pt x="390" y="0"/>
                        <a:pt x="27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36" name="Google Shape;21636;p61"/>
                <p:cNvSpPr/>
                <p:nvPr/>
              </p:nvSpPr>
              <p:spPr>
                <a:xfrm>
                  <a:off x="7394300" y="4304825"/>
                  <a:ext cx="24625" cy="2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" h="825" extrusionOk="0">
                      <a:moveTo>
                        <a:pt x="475" y="0"/>
                      </a:moveTo>
                      <a:cubicBezTo>
                        <a:pt x="451" y="0"/>
                        <a:pt x="426" y="2"/>
                        <a:pt x="401" y="7"/>
                      </a:cubicBezTo>
                      <a:cubicBezTo>
                        <a:pt x="167" y="7"/>
                        <a:pt x="0" y="241"/>
                        <a:pt x="34" y="474"/>
                      </a:cubicBezTo>
                      <a:cubicBezTo>
                        <a:pt x="54" y="700"/>
                        <a:pt x="252" y="825"/>
                        <a:pt x="448" y="825"/>
                      </a:cubicBezTo>
                      <a:cubicBezTo>
                        <a:pt x="570" y="825"/>
                        <a:pt x="691" y="777"/>
                        <a:pt x="768" y="674"/>
                      </a:cubicBezTo>
                      <a:cubicBezTo>
                        <a:pt x="985" y="395"/>
                        <a:pt x="798" y="0"/>
                        <a:pt x="47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37" name="Google Shape;21637;p61"/>
                <p:cNvSpPr/>
                <p:nvPr/>
              </p:nvSpPr>
              <p:spPr>
                <a:xfrm>
                  <a:off x="7711550" y="3810525"/>
                  <a:ext cx="23025" cy="2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1" h="855" extrusionOk="0">
                      <a:moveTo>
                        <a:pt x="465" y="1"/>
                      </a:moveTo>
                      <a:cubicBezTo>
                        <a:pt x="212" y="1"/>
                        <a:pt x="1" y="246"/>
                        <a:pt x="53" y="532"/>
                      </a:cubicBezTo>
                      <a:cubicBezTo>
                        <a:pt x="91" y="743"/>
                        <a:pt x="272" y="854"/>
                        <a:pt x="458" y="854"/>
                      </a:cubicBezTo>
                      <a:cubicBezTo>
                        <a:pt x="595" y="854"/>
                        <a:pt x="735" y="793"/>
                        <a:pt x="820" y="665"/>
                      </a:cubicBezTo>
                      <a:cubicBezTo>
                        <a:pt x="920" y="465"/>
                        <a:pt x="887" y="198"/>
                        <a:pt x="687" y="65"/>
                      </a:cubicBezTo>
                      <a:cubicBezTo>
                        <a:pt x="613" y="21"/>
                        <a:pt x="537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38" name="Google Shape;21638;p61"/>
                <p:cNvSpPr/>
                <p:nvPr/>
              </p:nvSpPr>
              <p:spPr>
                <a:xfrm>
                  <a:off x="8108700" y="2112275"/>
                  <a:ext cx="26150" cy="2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" h="831" extrusionOk="0">
                      <a:moveTo>
                        <a:pt x="547" y="0"/>
                      </a:moveTo>
                      <a:cubicBezTo>
                        <a:pt x="396" y="0"/>
                        <a:pt x="247" y="75"/>
                        <a:pt x="178" y="213"/>
                      </a:cubicBezTo>
                      <a:cubicBezTo>
                        <a:pt x="1" y="509"/>
                        <a:pt x="216" y="830"/>
                        <a:pt x="523" y="830"/>
                      </a:cubicBezTo>
                      <a:cubicBezTo>
                        <a:pt x="562" y="830"/>
                        <a:pt x="603" y="825"/>
                        <a:pt x="645" y="814"/>
                      </a:cubicBezTo>
                      <a:cubicBezTo>
                        <a:pt x="1012" y="713"/>
                        <a:pt x="1045" y="246"/>
                        <a:pt x="745" y="46"/>
                      </a:cubicBezTo>
                      <a:cubicBezTo>
                        <a:pt x="683" y="15"/>
                        <a:pt x="615" y="0"/>
                        <a:pt x="54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39" name="Google Shape;21639;p61"/>
                <p:cNvSpPr/>
                <p:nvPr/>
              </p:nvSpPr>
              <p:spPr>
                <a:xfrm>
                  <a:off x="7454350" y="4887975"/>
                  <a:ext cx="21700" cy="2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" h="832" extrusionOk="0">
                      <a:moveTo>
                        <a:pt x="428" y="0"/>
                      </a:moveTo>
                      <a:cubicBezTo>
                        <a:pt x="219" y="0"/>
                        <a:pt x="22" y="155"/>
                        <a:pt x="0" y="398"/>
                      </a:cubicBezTo>
                      <a:cubicBezTo>
                        <a:pt x="0" y="656"/>
                        <a:pt x="215" y="832"/>
                        <a:pt x="435" y="832"/>
                      </a:cubicBezTo>
                      <a:cubicBezTo>
                        <a:pt x="528" y="832"/>
                        <a:pt x="621" y="801"/>
                        <a:pt x="701" y="732"/>
                      </a:cubicBezTo>
                      <a:cubicBezTo>
                        <a:pt x="867" y="565"/>
                        <a:pt x="867" y="298"/>
                        <a:pt x="734" y="131"/>
                      </a:cubicBezTo>
                      <a:cubicBezTo>
                        <a:pt x="644" y="41"/>
                        <a:pt x="534" y="0"/>
                        <a:pt x="42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40" name="Google Shape;21640;p61"/>
                <p:cNvSpPr/>
                <p:nvPr/>
              </p:nvSpPr>
              <p:spPr>
                <a:xfrm>
                  <a:off x="7936600" y="4793775"/>
                  <a:ext cx="44800" cy="3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2" h="1540" extrusionOk="0">
                      <a:moveTo>
                        <a:pt x="922" y="0"/>
                      </a:moveTo>
                      <a:cubicBezTo>
                        <a:pt x="410" y="0"/>
                        <a:pt x="0" y="532"/>
                        <a:pt x="224" y="1064"/>
                      </a:cubicBezTo>
                      <a:cubicBezTo>
                        <a:pt x="357" y="1381"/>
                        <a:pt x="649" y="1539"/>
                        <a:pt x="937" y="1539"/>
                      </a:cubicBezTo>
                      <a:cubicBezTo>
                        <a:pt x="1225" y="1539"/>
                        <a:pt x="1508" y="1381"/>
                        <a:pt x="1625" y="1064"/>
                      </a:cubicBezTo>
                      <a:cubicBezTo>
                        <a:pt x="1792" y="664"/>
                        <a:pt x="1592" y="230"/>
                        <a:pt x="1225" y="63"/>
                      </a:cubicBezTo>
                      <a:cubicBezTo>
                        <a:pt x="1123" y="20"/>
                        <a:pt x="1020" y="0"/>
                        <a:pt x="92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41" name="Google Shape;21641;p61"/>
                <p:cNvSpPr/>
                <p:nvPr/>
              </p:nvSpPr>
              <p:spPr>
                <a:xfrm>
                  <a:off x="5984125" y="4653325"/>
                  <a:ext cx="44025" cy="3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1" h="1525" extrusionOk="0">
                      <a:moveTo>
                        <a:pt x="883" y="0"/>
                      </a:moveTo>
                      <a:cubicBezTo>
                        <a:pt x="780" y="0"/>
                        <a:pt x="673" y="24"/>
                        <a:pt x="567" y="77"/>
                      </a:cubicBezTo>
                      <a:cubicBezTo>
                        <a:pt x="167" y="244"/>
                        <a:pt x="0" y="678"/>
                        <a:pt x="167" y="1078"/>
                      </a:cubicBezTo>
                      <a:cubicBezTo>
                        <a:pt x="299" y="1374"/>
                        <a:pt x="585" y="1524"/>
                        <a:pt x="868" y="1524"/>
                      </a:cubicBezTo>
                      <a:cubicBezTo>
                        <a:pt x="1160" y="1524"/>
                        <a:pt x="1450" y="1366"/>
                        <a:pt x="1568" y="1044"/>
                      </a:cubicBezTo>
                      <a:cubicBezTo>
                        <a:pt x="1761" y="522"/>
                        <a:pt x="1364" y="0"/>
                        <a:pt x="88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42" name="Google Shape;21642;p61"/>
                <p:cNvSpPr/>
                <p:nvPr/>
              </p:nvSpPr>
              <p:spPr>
                <a:xfrm>
                  <a:off x="5495625" y="4410425"/>
                  <a:ext cx="47375" cy="3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5" h="1534" extrusionOk="0">
                      <a:moveTo>
                        <a:pt x="956" y="1"/>
                      </a:moveTo>
                      <a:cubicBezTo>
                        <a:pt x="677" y="1"/>
                        <a:pt x="402" y="160"/>
                        <a:pt x="260" y="420"/>
                      </a:cubicBezTo>
                      <a:cubicBezTo>
                        <a:pt x="0" y="939"/>
                        <a:pt x="414" y="1533"/>
                        <a:pt x="941" y="1533"/>
                      </a:cubicBezTo>
                      <a:cubicBezTo>
                        <a:pt x="1023" y="1533"/>
                        <a:pt x="1108" y="1519"/>
                        <a:pt x="1194" y="1487"/>
                      </a:cubicBezTo>
                      <a:cubicBezTo>
                        <a:pt x="1828" y="1287"/>
                        <a:pt x="1894" y="386"/>
                        <a:pt x="1294" y="86"/>
                      </a:cubicBezTo>
                      <a:cubicBezTo>
                        <a:pt x="1187" y="28"/>
                        <a:pt x="1071" y="1"/>
                        <a:pt x="95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43" name="Google Shape;21643;p61"/>
                <p:cNvSpPr/>
                <p:nvPr/>
              </p:nvSpPr>
              <p:spPr>
                <a:xfrm>
                  <a:off x="7260875" y="3364475"/>
                  <a:ext cx="43375" cy="3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5" h="1521" extrusionOk="0">
                      <a:moveTo>
                        <a:pt x="866" y="0"/>
                      </a:moveTo>
                      <a:cubicBezTo>
                        <a:pt x="720" y="0"/>
                        <a:pt x="570" y="41"/>
                        <a:pt x="434" y="128"/>
                      </a:cubicBezTo>
                      <a:cubicBezTo>
                        <a:pt x="100" y="361"/>
                        <a:pt x="0" y="828"/>
                        <a:pt x="234" y="1162"/>
                      </a:cubicBezTo>
                      <a:cubicBezTo>
                        <a:pt x="382" y="1395"/>
                        <a:pt x="626" y="1521"/>
                        <a:pt x="878" y="1521"/>
                      </a:cubicBezTo>
                      <a:cubicBezTo>
                        <a:pt x="1021" y="1521"/>
                        <a:pt x="1168" y="1480"/>
                        <a:pt x="1301" y="1395"/>
                      </a:cubicBezTo>
                      <a:cubicBezTo>
                        <a:pt x="1635" y="1162"/>
                        <a:pt x="1735" y="695"/>
                        <a:pt x="1501" y="328"/>
                      </a:cubicBezTo>
                      <a:cubicBezTo>
                        <a:pt x="1354" y="118"/>
                        <a:pt x="1115" y="0"/>
                        <a:pt x="86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44" name="Google Shape;21644;p61"/>
                <p:cNvSpPr/>
                <p:nvPr/>
              </p:nvSpPr>
              <p:spPr>
                <a:xfrm>
                  <a:off x="7432725" y="2516450"/>
                  <a:ext cx="45000" cy="3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0" h="1515" extrusionOk="0">
                      <a:moveTo>
                        <a:pt x="973" y="0"/>
                      </a:moveTo>
                      <a:cubicBezTo>
                        <a:pt x="402" y="0"/>
                        <a:pt x="0" y="647"/>
                        <a:pt x="331" y="1158"/>
                      </a:cubicBezTo>
                      <a:cubicBezTo>
                        <a:pt x="488" y="1400"/>
                        <a:pt x="735" y="1515"/>
                        <a:pt x="981" y="1515"/>
                      </a:cubicBezTo>
                      <a:cubicBezTo>
                        <a:pt x="1311" y="1515"/>
                        <a:pt x="1637" y="1307"/>
                        <a:pt x="1732" y="925"/>
                      </a:cubicBezTo>
                      <a:cubicBezTo>
                        <a:pt x="1799" y="525"/>
                        <a:pt x="1566" y="91"/>
                        <a:pt x="1165" y="24"/>
                      </a:cubicBezTo>
                      <a:cubicBezTo>
                        <a:pt x="1100" y="8"/>
                        <a:pt x="1035" y="0"/>
                        <a:pt x="97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45" name="Google Shape;21645;p61"/>
                <p:cNvSpPr/>
                <p:nvPr/>
              </p:nvSpPr>
              <p:spPr>
                <a:xfrm>
                  <a:off x="7765300" y="2445900"/>
                  <a:ext cx="45150" cy="3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6" h="1528" extrusionOk="0">
                      <a:moveTo>
                        <a:pt x="963" y="1"/>
                      </a:moveTo>
                      <a:cubicBezTo>
                        <a:pt x="727" y="1"/>
                        <a:pt x="490" y="110"/>
                        <a:pt x="338" y="344"/>
                      </a:cubicBezTo>
                      <a:cubicBezTo>
                        <a:pt x="1" y="866"/>
                        <a:pt x="396" y="1528"/>
                        <a:pt x="980" y="1528"/>
                      </a:cubicBezTo>
                      <a:cubicBezTo>
                        <a:pt x="1032" y="1528"/>
                        <a:pt x="1084" y="1523"/>
                        <a:pt x="1138" y="1512"/>
                      </a:cubicBezTo>
                      <a:cubicBezTo>
                        <a:pt x="1539" y="1412"/>
                        <a:pt x="1806" y="1012"/>
                        <a:pt x="1705" y="611"/>
                      </a:cubicBezTo>
                      <a:cubicBezTo>
                        <a:pt x="1627" y="220"/>
                        <a:pt x="1297" y="1"/>
                        <a:pt x="96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46" name="Google Shape;21646;p61"/>
                <p:cNvSpPr/>
                <p:nvPr/>
              </p:nvSpPr>
              <p:spPr>
                <a:xfrm>
                  <a:off x="8059775" y="3876125"/>
                  <a:ext cx="156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" h="478" extrusionOk="0">
                      <a:moveTo>
                        <a:pt x="272" y="1"/>
                      </a:moveTo>
                      <a:cubicBezTo>
                        <a:pt x="228" y="1"/>
                        <a:pt x="181" y="13"/>
                        <a:pt x="134" y="43"/>
                      </a:cubicBezTo>
                      <a:cubicBezTo>
                        <a:pt x="34" y="110"/>
                        <a:pt x="0" y="276"/>
                        <a:pt x="100" y="376"/>
                      </a:cubicBezTo>
                      <a:cubicBezTo>
                        <a:pt x="143" y="441"/>
                        <a:pt x="214" y="478"/>
                        <a:pt x="295" y="478"/>
                      </a:cubicBezTo>
                      <a:cubicBezTo>
                        <a:pt x="339" y="478"/>
                        <a:pt x="387" y="467"/>
                        <a:pt x="434" y="443"/>
                      </a:cubicBezTo>
                      <a:cubicBezTo>
                        <a:pt x="626" y="278"/>
                        <a:pt x="479" y="1"/>
                        <a:pt x="27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47" name="Google Shape;21647;p61"/>
                <p:cNvSpPr/>
                <p:nvPr/>
              </p:nvSpPr>
              <p:spPr>
                <a:xfrm>
                  <a:off x="7967200" y="3380650"/>
                  <a:ext cx="15150" cy="1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" h="490" extrusionOk="0">
                      <a:moveTo>
                        <a:pt x="282" y="0"/>
                      </a:moveTo>
                      <a:cubicBezTo>
                        <a:pt x="257" y="0"/>
                        <a:pt x="230" y="5"/>
                        <a:pt x="201" y="14"/>
                      </a:cubicBezTo>
                      <a:cubicBezTo>
                        <a:pt x="67" y="48"/>
                        <a:pt x="1" y="181"/>
                        <a:pt x="34" y="314"/>
                      </a:cubicBezTo>
                      <a:cubicBezTo>
                        <a:pt x="62" y="425"/>
                        <a:pt x="158" y="490"/>
                        <a:pt x="266" y="490"/>
                      </a:cubicBezTo>
                      <a:cubicBezTo>
                        <a:pt x="288" y="490"/>
                        <a:pt x="311" y="487"/>
                        <a:pt x="334" y="481"/>
                      </a:cubicBezTo>
                      <a:cubicBezTo>
                        <a:pt x="606" y="391"/>
                        <a:pt x="523" y="0"/>
                        <a:pt x="28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48" name="Google Shape;21648;p61"/>
                <p:cNvSpPr/>
                <p:nvPr/>
              </p:nvSpPr>
              <p:spPr>
                <a:xfrm>
                  <a:off x="7610275" y="2819725"/>
                  <a:ext cx="1192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409" extrusionOk="0">
                      <a:moveTo>
                        <a:pt x="225" y="1"/>
                      </a:moveTo>
                      <a:cubicBezTo>
                        <a:pt x="218" y="1"/>
                        <a:pt x="210" y="1"/>
                        <a:pt x="201" y="2"/>
                      </a:cubicBezTo>
                      <a:cubicBezTo>
                        <a:pt x="68" y="35"/>
                        <a:pt x="1" y="169"/>
                        <a:pt x="1" y="302"/>
                      </a:cubicBezTo>
                      <a:cubicBezTo>
                        <a:pt x="15" y="379"/>
                        <a:pt x="48" y="409"/>
                        <a:pt x="87" y="409"/>
                      </a:cubicBezTo>
                      <a:cubicBezTo>
                        <a:pt x="234" y="409"/>
                        <a:pt x="477" y="1"/>
                        <a:pt x="22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49" name="Google Shape;21649;p61"/>
                <p:cNvSpPr/>
                <p:nvPr/>
              </p:nvSpPr>
              <p:spPr>
                <a:xfrm>
                  <a:off x="8060125" y="2302950"/>
                  <a:ext cx="16350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" h="501" extrusionOk="0">
                      <a:moveTo>
                        <a:pt x="371" y="0"/>
                      </a:moveTo>
                      <a:cubicBezTo>
                        <a:pt x="174" y="0"/>
                        <a:pt x="0" y="266"/>
                        <a:pt x="186" y="425"/>
                      </a:cubicBezTo>
                      <a:cubicBezTo>
                        <a:pt x="237" y="475"/>
                        <a:pt x="303" y="500"/>
                        <a:pt x="370" y="500"/>
                      </a:cubicBezTo>
                      <a:cubicBezTo>
                        <a:pt x="437" y="500"/>
                        <a:pt x="503" y="475"/>
                        <a:pt x="553" y="425"/>
                      </a:cubicBezTo>
                      <a:cubicBezTo>
                        <a:pt x="653" y="325"/>
                        <a:pt x="620" y="158"/>
                        <a:pt x="520" y="58"/>
                      </a:cubicBezTo>
                      <a:cubicBezTo>
                        <a:pt x="473" y="17"/>
                        <a:pt x="42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50" name="Google Shape;21650;p61"/>
                <p:cNvSpPr/>
                <p:nvPr/>
              </p:nvSpPr>
              <p:spPr>
                <a:xfrm>
                  <a:off x="8283225" y="2064975"/>
                  <a:ext cx="16750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513" extrusionOk="0">
                      <a:moveTo>
                        <a:pt x="352" y="1"/>
                      </a:moveTo>
                      <a:cubicBezTo>
                        <a:pt x="161" y="1"/>
                        <a:pt x="0" y="286"/>
                        <a:pt x="202" y="437"/>
                      </a:cubicBezTo>
                      <a:cubicBezTo>
                        <a:pt x="252" y="487"/>
                        <a:pt x="319" y="512"/>
                        <a:pt x="386" y="512"/>
                      </a:cubicBezTo>
                      <a:cubicBezTo>
                        <a:pt x="452" y="512"/>
                        <a:pt x="519" y="487"/>
                        <a:pt x="569" y="437"/>
                      </a:cubicBezTo>
                      <a:cubicBezTo>
                        <a:pt x="669" y="337"/>
                        <a:pt x="636" y="170"/>
                        <a:pt x="536" y="104"/>
                      </a:cubicBezTo>
                      <a:cubicBezTo>
                        <a:pt x="479" y="30"/>
                        <a:pt x="414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51" name="Google Shape;21651;p61"/>
                <p:cNvSpPr/>
                <p:nvPr/>
              </p:nvSpPr>
              <p:spPr>
                <a:xfrm>
                  <a:off x="7496875" y="2065050"/>
                  <a:ext cx="12525" cy="1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60" extrusionOk="0">
                      <a:moveTo>
                        <a:pt x="267" y="1"/>
                      </a:moveTo>
                      <a:cubicBezTo>
                        <a:pt x="134" y="1"/>
                        <a:pt x="0" y="101"/>
                        <a:pt x="0" y="234"/>
                      </a:cubicBezTo>
                      <a:cubicBezTo>
                        <a:pt x="0" y="384"/>
                        <a:pt x="125" y="459"/>
                        <a:pt x="250" y="459"/>
                      </a:cubicBezTo>
                      <a:cubicBezTo>
                        <a:pt x="376" y="459"/>
                        <a:pt x="501" y="384"/>
                        <a:pt x="501" y="234"/>
                      </a:cubicBezTo>
                      <a:cubicBezTo>
                        <a:pt x="501" y="101"/>
                        <a:pt x="367" y="1"/>
                        <a:pt x="26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52" name="Google Shape;21652;p61"/>
                <p:cNvSpPr/>
                <p:nvPr/>
              </p:nvSpPr>
              <p:spPr>
                <a:xfrm>
                  <a:off x="6738000" y="2077350"/>
                  <a:ext cx="14200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85" extrusionOk="0">
                      <a:moveTo>
                        <a:pt x="269" y="0"/>
                      </a:moveTo>
                      <a:cubicBezTo>
                        <a:pt x="246" y="0"/>
                        <a:pt x="223" y="3"/>
                        <a:pt x="200" y="9"/>
                      </a:cubicBezTo>
                      <a:cubicBezTo>
                        <a:pt x="100" y="42"/>
                        <a:pt x="0" y="176"/>
                        <a:pt x="67" y="309"/>
                      </a:cubicBezTo>
                      <a:cubicBezTo>
                        <a:pt x="95" y="420"/>
                        <a:pt x="191" y="484"/>
                        <a:pt x="280" y="484"/>
                      </a:cubicBezTo>
                      <a:cubicBezTo>
                        <a:pt x="298" y="484"/>
                        <a:pt x="317" y="482"/>
                        <a:pt x="334" y="476"/>
                      </a:cubicBezTo>
                      <a:cubicBezTo>
                        <a:pt x="467" y="443"/>
                        <a:pt x="567" y="309"/>
                        <a:pt x="501" y="176"/>
                      </a:cubicBezTo>
                      <a:cubicBezTo>
                        <a:pt x="473" y="65"/>
                        <a:pt x="377" y="0"/>
                        <a:pt x="26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53" name="Google Shape;21653;p61"/>
                <p:cNvSpPr/>
                <p:nvPr/>
              </p:nvSpPr>
              <p:spPr>
                <a:xfrm>
                  <a:off x="6400250" y="2372275"/>
                  <a:ext cx="13150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505" extrusionOk="0">
                      <a:moveTo>
                        <a:pt x="252" y="1"/>
                      </a:moveTo>
                      <a:cubicBezTo>
                        <a:pt x="199" y="1"/>
                        <a:pt x="146" y="17"/>
                        <a:pt x="101" y="54"/>
                      </a:cubicBezTo>
                      <a:cubicBezTo>
                        <a:pt x="1" y="154"/>
                        <a:pt x="1" y="287"/>
                        <a:pt x="67" y="421"/>
                      </a:cubicBezTo>
                      <a:cubicBezTo>
                        <a:pt x="114" y="479"/>
                        <a:pt x="177" y="505"/>
                        <a:pt x="241" y="505"/>
                      </a:cubicBezTo>
                      <a:cubicBezTo>
                        <a:pt x="359" y="505"/>
                        <a:pt x="479" y="417"/>
                        <a:pt x="501" y="287"/>
                      </a:cubicBezTo>
                      <a:cubicBezTo>
                        <a:pt x="525" y="118"/>
                        <a:pt x="391" y="1"/>
                        <a:pt x="25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54" name="Google Shape;21654;p61"/>
                <p:cNvSpPr/>
                <p:nvPr/>
              </p:nvSpPr>
              <p:spPr>
                <a:xfrm>
                  <a:off x="7253350" y="2963125"/>
                  <a:ext cx="15725" cy="1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" h="498" extrusionOk="0">
                      <a:moveTo>
                        <a:pt x="339" y="0"/>
                      </a:moveTo>
                      <a:cubicBezTo>
                        <a:pt x="327" y="0"/>
                        <a:pt x="314" y="1"/>
                        <a:pt x="301" y="3"/>
                      </a:cubicBezTo>
                      <a:cubicBezTo>
                        <a:pt x="68" y="37"/>
                        <a:pt x="1" y="337"/>
                        <a:pt x="201" y="437"/>
                      </a:cubicBezTo>
                      <a:cubicBezTo>
                        <a:pt x="243" y="479"/>
                        <a:pt x="291" y="497"/>
                        <a:pt x="340" y="497"/>
                      </a:cubicBezTo>
                      <a:cubicBezTo>
                        <a:pt x="407" y="497"/>
                        <a:pt x="477" y="462"/>
                        <a:pt x="535" y="404"/>
                      </a:cubicBezTo>
                      <a:cubicBezTo>
                        <a:pt x="628" y="216"/>
                        <a:pt x="518" y="0"/>
                        <a:pt x="33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55" name="Google Shape;21655;p61"/>
                <p:cNvSpPr/>
                <p:nvPr/>
              </p:nvSpPr>
              <p:spPr>
                <a:xfrm>
                  <a:off x="7628625" y="3308450"/>
                  <a:ext cx="12550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501" extrusionOk="0">
                      <a:moveTo>
                        <a:pt x="234" y="0"/>
                      </a:moveTo>
                      <a:cubicBezTo>
                        <a:pt x="101" y="34"/>
                        <a:pt x="1" y="134"/>
                        <a:pt x="34" y="267"/>
                      </a:cubicBezTo>
                      <a:cubicBezTo>
                        <a:pt x="34" y="400"/>
                        <a:pt x="134" y="501"/>
                        <a:pt x="268" y="501"/>
                      </a:cubicBezTo>
                      <a:cubicBezTo>
                        <a:pt x="401" y="501"/>
                        <a:pt x="501" y="367"/>
                        <a:pt x="501" y="234"/>
                      </a:cubicBezTo>
                      <a:cubicBezTo>
                        <a:pt x="501" y="100"/>
                        <a:pt x="368" y="0"/>
                        <a:pt x="23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56" name="Google Shape;21656;p61"/>
                <p:cNvSpPr/>
                <p:nvPr/>
              </p:nvSpPr>
              <p:spPr>
                <a:xfrm>
                  <a:off x="7041550" y="3520875"/>
                  <a:ext cx="14675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473" extrusionOk="0">
                      <a:moveTo>
                        <a:pt x="302" y="1"/>
                      </a:moveTo>
                      <a:cubicBezTo>
                        <a:pt x="280" y="1"/>
                        <a:pt x="257" y="4"/>
                        <a:pt x="234" y="9"/>
                      </a:cubicBezTo>
                      <a:cubicBezTo>
                        <a:pt x="34" y="76"/>
                        <a:pt x="0" y="376"/>
                        <a:pt x="200" y="443"/>
                      </a:cubicBezTo>
                      <a:cubicBezTo>
                        <a:pt x="242" y="464"/>
                        <a:pt x="283" y="473"/>
                        <a:pt x="322" y="473"/>
                      </a:cubicBezTo>
                      <a:cubicBezTo>
                        <a:pt x="472" y="473"/>
                        <a:pt x="587" y="335"/>
                        <a:pt x="534" y="176"/>
                      </a:cubicBezTo>
                      <a:cubicBezTo>
                        <a:pt x="506" y="66"/>
                        <a:pt x="410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57" name="Google Shape;21657;p61"/>
                <p:cNvSpPr/>
                <p:nvPr/>
              </p:nvSpPr>
              <p:spPr>
                <a:xfrm>
                  <a:off x="7300900" y="2835400"/>
                  <a:ext cx="13375" cy="1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8" extrusionOk="0">
                      <a:moveTo>
                        <a:pt x="299" y="0"/>
                      </a:moveTo>
                      <a:cubicBezTo>
                        <a:pt x="190" y="0"/>
                        <a:pt x="89" y="65"/>
                        <a:pt x="34" y="175"/>
                      </a:cubicBezTo>
                      <a:cubicBezTo>
                        <a:pt x="0" y="275"/>
                        <a:pt x="67" y="409"/>
                        <a:pt x="167" y="476"/>
                      </a:cubicBezTo>
                      <a:cubicBezTo>
                        <a:pt x="199" y="484"/>
                        <a:pt x="230" y="488"/>
                        <a:pt x="261" y="488"/>
                      </a:cubicBezTo>
                      <a:cubicBezTo>
                        <a:pt x="360" y="488"/>
                        <a:pt x="450" y="444"/>
                        <a:pt x="501" y="342"/>
                      </a:cubicBezTo>
                      <a:cubicBezTo>
                        <a:pt x="534" y="209"/>
                        <a:pt x="467" y="75"/>
                        <a:pt x="367" y="9"/>
                      </a:cubicBezTo>
                      <a:cubicBezTo>
                        <a:pt x="344" y="3"/>
                        <a:pt x="321" y="0"/>
                        <a:pt x="29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58" name="Google Shape;21658;p61"/>
                <p:cNvSpPr/>
                <p:nvPr/>
              </p:nvSpPr>
              <p:spPr>
                <a:xfrm>
                  <a:off x="7146625" y="2396750"/>
                  <a:ext cx="13350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85" extrusionOk="0">
                      <a:moveTo>
                        <a:pt x="271" y="0"/>
                      </a:moveTo>
                      <a:cubicBezTo>
                        <a:pt x="248" y="0"/>
                        <a:pt x="224" y="3"/>
                        <a:pt x="200" y="9"/>
                      </a:cubicBezTo>
                      <a:cubicBezTo>
                        <a:pt x="67" y="42"/>
                        <a:pt x="0" y="176"/>
                        <a:pt x="34" y="309"/>
                      </a:cubicBezTo>
                      <a:cubicBezTo>
                        <a:pt x="89" y="419"/>
                        <a:pt x="190" y="484"/>
                        <a:pt x="299" y="484"/>
                      </a:cubicBezTo>
                      <a:cubicBezTo>
                        <a:pt x="321" y="484"/>
                        <a:pt x="344" y="481"/>
                        <a:pt x="367" y="476"/>
                      </a:cubicBezTo>
                      <a:cubicBezTo>
                        <a:pt x="467" y="409"/>
                        <a:pt x="534" y="276"/>
                        <a:pt x="501" y="142"/>
                      </a:cubicBezTo>
                      <a:cubicBezTo>
                        <a:pt x="473" y="60"/>
                        <a:pt x="378" y="0"/>
                        <a:pt x="27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59" name="Google Shape;21659;p61"/>
                <p:cNvSpPr/>
                <p:nvPr/>
              </p:nvSpPr>
              <p:spPr>
                <a:xfrm>
                  <a:off x="6674025" y="2247475"/>
                  <a:ext cx="14800" cy="1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" h="491" extrusionOk="0">
                      <a:moveTo>
                        <a:pt x="289" y="0"/>
                      </a:moveTo>
                      <a:cubicBezTo>
                        <a:pt x="181" y="0"/>
                        <a:pt x="85" y="65"/>
                        <a:pt x="57" y="176"/>
                      </a:cubicBezTo>
                      <a:cubicBezTo>
                        <a:pt x="1" y="345"/>
                        <a:pt x="136" y="491"/>
                        <a:pt x="300" y="491"/>
                      </a:cubicBezTo>
                      <a:cubicBezTo>
                        <a:pt x="330" y="491"/>
                        <a:pt x="360" y="486"/>
                        <a:pt x="391" y="476"/>
                      </a:cubicBezTo>
                      <a:cubicBezTo>
                        <a:pt x="591" y="376"/>
                        <a:pt x="558" y="76"/>
                        <a:pt x="358" y="9"/>
                      </a:cubicBezTo>
                      <a:cubicBezTo>
                        <a:pt x="335" y="3"/>
                        <a:pt x="312" y="0"/>
                        <a:pt x="28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60" name="Google Shape;21660;p61"/>
                <p:cNvSpPr/>
                <p:nvPr/>
              </p:nvSpPr>
              <p:spPr>
                <a:xfrm>
                  <a:off x="6623075" y="2036025"/>
                  <a:ext cx="14225" cy="1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" h="497" extrusionOk="0">
                      <a:moveTo>
                        <a:pt x="289" y="1"/>
                      </a:moveTo>
                      <a:cubicBezTo>
                        <a:pt x="143" y="1"/>
                        <a:pt x="1" y="129"/>
                        <a:pt x="61" y="328"/>
                      </a:cubicBezTo>
                      <a:cubicBezTo>
                        <a:pt x="87" y="446"/>
                        <a:pt x="175" y="497"/>
                        <a:pt x="269" y="497"/>
                      </a:cubicBezTo>
                      <a:cubicBezTo>
                        <a:pt x="412" y="497"/>
                        <a:pt x="568" y="376"/>
                        <a:pt x="528" y="194"/>
                      </a:cubicBezTo>
                      <a:cubicBezTo>
                        <a:pt x="487" y="60"/>
                        <a:pt x="387" y="1"/>
                        <a:pt x="28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61" name="Google Shape;21661;p61"/>
                <p:cNvSpPr/>
                <p:nvPr/>
              </p:nvSpPr>
              <p:spPr>
                <a:xfrm>
                  <a:off x="5813175" y="2152275"/>
                  <a:ext cx="13850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483" extrusionOk="0">
                      <a:moveTo>
                        <a:pt x="247" y="1"/>
                      </a:moveTo>
                      <a:cubicBezTo>
                        <a:pt x="221" y="1"/>
                        <a:pt x="194" y="5"/>
                        <a:pt x="167" y="14"/>
                      </a:cubicBezTo>
                      <a:cubicBezTo>
                        <a:pt x="67" y="47"/>
                        <a:pt x="0" y="181"/>
                        <a:pt x="34" y="314"/>
                      </a:cubicBezTo>
                      <a:cubicBezTo>
                        <a:pt x="70" y="423"/>
                        <a:pt x="174" y="482"/>
                        <a:pt x="273" y="482"/>
                      </a:cubicBezTo>
                      <a:cubicBezTo>
                        <a:pt x="357" y="482"/>
                        <a:pt x="437" y="439"/>
                        <a:pt x="467" y="348"/>
                      </a:cubicBezTo>
                      <a:cubicBezTo>
                        <a:pt x="554" y="174"/>
                        <a:pt x="415" y="1"/>
                        <a:pt x="24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62" name="Google Shape;21662;p61"/>
                <p:cNvSpPr/>
                <p:nvPr/>
              </p:nvSpPr>
              <p:spPr>
                <a:xfrm>
                  <a:off x="5915850" y="2557625"/>
                  <a:ext cx="14775" cy="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321" extrusionOk="0">
                      <a:moveTo>
                        <a:pt x="111" y="0"/>
                      </a:moveTo>
                      <a:cubicBezTo>
                        <a:pt x="44" y="0"/>
                        <a:pt x="1" y="39"/>
                        <a:pt x="29" y="145"/>
                      </a:cubicBezTo>
                      <a:cubicBezTo>
                        <a:pt x="57" y="256"/>
                        <a:pt x="153" y="320"/>
                        <a:pt x="261" y="320"/>
                      </a:cubicBezTo>
                      <a:cubicBezTo>
                        <a:pt x="284" y="320"/>
                        <a:pt x="307" y="318"/>
                        <a:pt x="330" y="312"/>
                      </a:cubicBezTo>
                      <a:cubicBezTo>
                        <a:pt x="591" y="241"/>
                        <a:pt x="277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63" name="Google Shape;21663;p61"/>
                <p:cNvSpPr/>
                <p:nvPr/>
              </p:nvSpPr>
              <p:spPr>
                <a:xfrm>
                  <a:off x="6492250" y="2926350"/>
                  <a:ext cx="178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" h="481" extrusionOk="0">
                      <a:moveTo>
                        <a:pt x="359" y="0"/>
                      </a:moveTo>
                      <a:cubicBezTo>
                        <a:pt x="149" y="0"/>
                        <a:pt x="1" y="301"/>
                        <a:pt x="223" y="440"/>
                      </a:cubicBezTo>
                      <a:cubicBezTo>
                        <a:pt x="273" y="468"/>
                        <a:pt x="322" y="480"/>
                        <a:pt x="366" y="480"/>
                      </a:cubicBezTo>
                      <a:cubicBezTo>
                        <a:pt x="588" y="480"/>
                        <a:pt x="713" y="179"/>
                        <a:pt x="490" y="40"/>
                      </a:cubicBezTo>
                      <a:cubicBezTo>
                        <a:pt x="446" y="12"/>
                        <a:pt x="401" y="0"/>
                        <a:pt x="35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64" name="Google Shape;21664;p61"/>
                <p:cNvSpPr/>
                <p:nvPr/>
              </p:nvSpPr>
              <p:spPr>
                <a:xfrm>
                  <a:off x="6717150" y="2748575"/>
                  <a:ext cx="15600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" h="474" extrusionOk="0">
                      <a:moveTo>
                        <a:pt x="269" y="1"/>
                      </a:moveTo>
                      <a:cubicBezTo>
                        <a:pt x="225" y="1"/>
                        <a:pt x="178" y="14"/>
                        <a:pt x="134" y="46"/>
                      </a:cubicBezTo>
                      <a:cubicBezTo>
                        <a:pt x="34" y="113"/>
                        <a:pt x="0" y="279"/>
                        <a:pt x="100" y="379"/>
                      </a:cubicBezTo>
                      <a:cubicBezTo>
                        <a:pt x="139" y="438"/>
                        <a:pt x="212" y="473"/>
                        <a:pt x="285" y="473"/>
                      </a:cubicBezTo>
                      <a:cubicBezTo>
                        <a:pt x="338" y="473"/>
                        <a:pt x="392" y="455"/>
                        <a:pt x="434" y="413"/>
                      </a:cubicBezTo>
                      <a:cubicBezTo>
                        <a:pt x="623" y="251"/>
                        <a:pt x="462" y="1"/>
                        <a:pt x="26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65" name="Google Shape;21665;p61"/>
                <p:cNvSpPr/>
                <p:nvPr/>
              </p:nvSpPr>
              <p:spPr>
                <a:xfrm>
                  <a:off x="6538675" y="2427775"/>
                  <a:ext cx="1557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" h="481" extrusionOk="0">
                      <a:moveTo>
                        <a:pt x="349" y="1"/>
                      </a:moveTo>
                      <a:cubicBezTo>
                        <a:pt x="309" y="1"/>
                        <a:pt x="270" y="12"/>
                        <a:pt x="234" y="35"/>
                      </a:cubicBezTo>
                      <a:cubicBezTo>
                        <a:pt x="1" y="102"/>
                        <a:pt x="34" y="402"/>
                        <a:pt x="268" y="469"/>
                      </a:cubicBezTo>
                      <a:cubicBezTo>
                        <a:pt x="292" y="477"/>
                        <a:pt x="315" y="481"/>
                        <a:pt x="337" y="481"/>
                      </a:cubicBezTo>
                      <a:cubicBezTo>
                        <a:pt x="504" y="481"/>
                        <a:pt x="623" y="278"/>
                        <a:pt x="535" y="102"/>
                      </a:cubicBezTo>
                      <a:cubicBezTo>
                        <a:pt x="492" y="37"/>
                        <a:pt x="421" y="1"/>
                        <a:pt x="34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66" name="Google Shape;21666;p61"/>
                <p:cNvSpPr/>
                <p:nvPr/>
              </p:nvSpPr>
              <p:spPr>
                <a:xfrm>
                  <a:off x="6043325" y="2371950"/>
                  <a:ext cx="12550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474" extrusionOk="0">
                      <a:moveTo>
                        <a:pt x="268" y="0"/>
                      </a:moveTo>
                      <a:cubicBezTo>
                        <a:pt x="134" y="0"/>
                        <a:pt x="34" y="100"/>
                        <a:pt x="1" y="200"/>
                      </a:cubicBezTo>
                      <a:cubicBezTo>
                        <a:pt x="1" y="334"/>
                        <a:pt x="101" y="467"/>
                        <a:pt x="234" y="467"/>
                      </a:cubicBezTo>
                      <a:cubicBezTo>
                        <a:pt x="252" y="471"/>
                        <a:pt x="269" y="473"/>
                        <a:pt x="285" y="473"/>
                      </a:cubicBezTo>
                      <a:cubicBezTo>
                        <a:pt x="393" y="473"/>
                        <a:pt x="472" y="383"/>
                        <a:pt x="501" y="267"/>
                      </a:cubicBezTo>
                      <a:cubicBezTo>
                        <a:pt x="501" y="133"/>
                        <a:pt x="401" y="0"/>
                        <a:pt x="26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67" name="Google Shape;21667;p61"/>
                <p:cNvSpPr/>
                <p:nvPr/>
              </p:nvSpPr>
              <p:spPr>
                <a:xfrm>
                  <a:off x="5906575" y="2652125"/>
                  <a:ext cx="13950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8" h="483" extrusionOk="0">
                      <a:moveTo>
                        <a:pt x="274" y="0"/>
                      </a:moveTo>
                      <a:cubicBezTo>
                        <a:pt x="194" y="0"/>
                        <a:pt x="113" y="43"/>
                        <a:pt x="67" y="134"/>
                      </a:cubicBezTo>
                      <a:cubicBezTo>
                        <a:pt x="0" y="235"/>
                        <a:pt x="67" y="401"/>
                        <a:pt x="167" y="468"/>
                      </a:cubicBezTo>
                      <a:cubicBezTo>
                        <a:pt x="198" y="478"/>
                        <a:pt x="228" y="483"/>
                        <a:pt x="258" y="483"/>
                      </a:cubicBezTo>
                      <a:cubicBezTo>
                        <a:pt x="422" y="483"/>
                        <a:pt x="557" y="337"/>
                        <a:pt x="501" y="168"/>
                      </a:cubicBezTo>
                      <a:cubicBezTo>
                        <a:pt x="464" y="59"/>
                        <a:pt x="370" y="0"/>
                        <a:pt x="27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68" name="Google Shape;21668;p61"/>
                <p:cNvSpPr/>
                <p:nvPr/>
              </p:nvSpPr>
              <p:spPr>
                <a:xfrm>
                  <a:off x="5827350" y="3269075"/>
                  <a:ext cx="14550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" h="481" extrusionOk="0">
                      <a:moveTo>
                        <a:pt x="248" y="1"/>
                      </a:moveTo>
                      <a:cubicBezTo>
                        <a:pt x="134" y="1"/>
                        <a:pt x="34" y="92"/>
                        <a:pt x="34" y="208"/>
                      </a:cubicBezTo>
                      <a:cubicBezTo>
                        <a:pt x="0" y="341"/>
                        <a:pt x="100" y="474"/>
                        <a:pt x="234" y="474"/>
                      </a:cubicBezTo>
                      <a:cubicBezTo>
                        <a:pt x="252" y="479"/>
                        <a:pt x="270" y="481"/>
                        <a:pt x="287" y="481"/>
                      </a:cubicBezTo>
                      <a:cubicBezTo>
                        <a:pt x="541" y="481"/>
                        <a:pt x="582" y="39"/>
                        <a:pt x="300" y="7"/>
                      </a:cubicBezTo>
                      <a:cubicBezTo>
                        <a:pt x="283" y="3"/>
                        <a:pt x="265" y="1"/>
                        <a:pt x="24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69" name="Google Shape;21669;p61"/>
                <p:cNvSpPr/>
                <p:nvPr/>
              </p:nvSpPr>
              <p:spPr>
                <a:xfrm>
                  <a:off x="6250425" y="3786550"/>
                  <a:ext cx="14750" cy="1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70" extrusionOk="0">
                      <a:moveTo>
                        <a:pt x="324" y="0"/>
                      </a:moveTo>
                      <a:cubicBezTo>
                        <a:pt x="146" y="0"/>
                        <a:pt x="1" y="195"/>
                        <a:pt x="123" y="390"/>
                      </a:cubicBezTo>
                      <a:cubicBezTo>
                        <a:pt x="178" y="445"/>
                        <a:pt x="243" y="470"/>
                        <a:pt x="313" y="470"/>
                      </a:cubicBezTo>
                      <a:cubicBezTo>
                        <a:pt x="370" y="470"/>
                        <a:pt x="430" y="453"/>
                        <a:pt x="490" y="424"/>
                      </a:cubicBezTo>
                      <a:cubicBezTo>
                        <a:pt x="590" y="323"/>
                        <a:pt x="590" y="190"/>
                        <a:pt x="523" y="90"/>
                      </a:cubicBezTo>
                      <a:cubicBezTo>
                        <a:pt x="460" y="27"/>
                        <a:pt x="390" y="0"/>
                        <a:pt x="32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70" name="Google Shape;21670;p61"/>
                <p:cNvSpPr/>
                <p:nvPr/>
              </p:nvSpPr>
              <p:spPr>
                <a:xfrm>
                  <a:off x="6830775" y="3420100"/>
                  <a:ext cx="15650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505" extrusionOk="0">
                      <a:moveTo>
                        <a:pt x="320" y="1"/>
                      </a:moveTo>
                      <a:cubicBezTo>
                        <a:pt x="138" y="1"/>
                        <a:pt x="1" y="215"/>
                        <a:pt x="125" y="371"/>
                      </a:cubicBezTo>
                      <a:cubicBezTo>
                        <a:pt x="170" y="460"/>
                        <a:pt x="244" y="504"/>
                        <a:pt x="328" y="504"/>
                      </a:cubicBezTo>
                      <a:cubicBezTo>
                        <a:pt x="370" y="504"/>
                        <a:pt x="414" y="493"/>
                        <a:pt x="459" y="471"/>
                      </a:cubicBezTo>
                      <a:cubicBezTo>
                        <a:pt x="626" y="338"/>
                        <a:pt x="592" y="71"/>
                        <a:pt x="359" y="4"/>
                      </a:cubicBezTo>
                      <a:cubicBezTo>
                        <a:pt x="346" y="2"/>
                        <a:pt x="333" y="1"/>
                        <a:pt x="32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71" name="Google Shape;21671;p61"/>
                <p:cNvSpPr/>
                <p:nvPr/>
              </p:nvSpPr>
              <p:spPr>
                <a:xfrm>
                  <a:off x="6683800" y="2885425"/>
                  <a:ext cx="14675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473" extrusionOk="0">
                      <a:moveTo>
                        <a:pt x="302" y="1"/>
                      </a:moveTo>
                      <a:cubicBezTo>
                        <a:pt x="279" y="1"/>
                        <a:pt x="256" y="3"/>
                        <a:pt x="234" y="9"/>
                      </a:cubicBezTo>
                      <a:cubicBezTo>
                        <a:pt x="33" y="42"/>
                        <a:pt x="0" y="343"/>
                        <a:pt x="200" y="443"/>
                      </a:cubicBezTo>
                      <a:cubicBezTo>
                        <a:pt x="235" y="463"/>
                        <a:pt x="272" y="473"/>
                        <a:pt x="309" y="473"/>
                      </a:cubicBezTo>
                      <a:cubicBezTo>
                        <a:pt x="450" y="473"/>
                        <a:pt x="587" y="335"/>
                        <a:pt x="534" y="176"/>
                      </a:cubicBezTo>
                      <a:cubicBezTo>
                        <a:pt x="506" y="65"/>
                        <a:pt x="410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72" name="Google Shape;21672;p61"/>
                <p:cNvSpPr/>
                <p:nvPr/>
              </p:nvSpPr>
              <p:spPr>
                <a:xfrm>
                  <a:off x="6211300" y="2631000"/>
                  <a:ext cx="17675" cy="1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" h="491" extrusionOk="0">
                      <a:moveTo>
                        <a:pt x="355" y="1"/>
                      </a:moveTo>
                      <a:cubicBezTo>
                        <a:pt x="174" y="1"/>
                        <a:pt x="0" y="389"/>
                        <a:pt x="253" y="446"/>
                      </a:cubicBezTo>
                      <a:cubicBezTo>
                        <a:pt x="285" y="477"/>
                        <a:pt x="318" y="490"/>
                        <a:pt x="352" y="490"/>
                      </a:cubicBezTo>
                      <a:cubicBezTo>
                        <a:pt x="533" y="490"/>
                        <a:pt x="707" y="102"/>
                        <a:pt x="454" y="45"/>
                      </a:cubicBezTo>
                      <a:cubicBezTo>
                        <a:pt x="422" y="14"/>
                        <a:pt x="388" y="1"/>
                        <a:pt x="35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73" name="Google Shape;21673;p61"/>
                <p:cNvSpPr/>
                <p:nvPr/>
              </p:nvSpPr>
              <p:spPr>
                <a:xfrm>
                  <a:off x="5730600" y="2838275"/>
                  <a:ext cx="145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78" extrusionOk="0">
                      <a:moveTo>
                        <a:pt x="297" y="0"/>
                      </a:moveTo>
                      <a:cubicBezTo>
                        <a:pt x="264" y="0"/>
                        <a:pt x="232" y="9"/>
                        <a:pt x="201" y="27"/>
                      </a:cubicBezTo>
                      <a:cubicBezTo>
                        <a:pt x="68" y="94"/>
                        <a:pt x="1" y="227"/>
                        <a:pt x="68" y="327"/>
                      </a:cubicBezTo>
                      <a:cubicBezTo>
                        <a:pt x="101" y="427"/>
                        <a:pt x="193" y="477"/>
                        <a:pt x="284" y="477"/>
                      </a:cubicBezTo>
                      <a:cubicBezTo>
                        <a:pt x="376" y="477"/>
                        <a:pt x="468" y="427"/>
                        <a:pt x="501" y="327"/>
                      </a:cubicBezTo>
                      <a:cubicBezTo>
                        <a:pt x="583" y="164"/>
                        <a:pt x="442" y="0"/>
                        <a:pt x="29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74" name="Google Shape;21674;p61"/>
                <p:cNvSpPr/>
                <p:nvPr/>
              </p:nvSpPr>
              <p:spPr>
                <a:xfrm>
                  <a:off x="5512125" y="3208325"/>
                  <a:ext cx="15575" cy="1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" h="476" extrusionOk="0">
                      <a:moveTo>
                        <a:pt x="262" y="1"/>
                      </a:moveTo>
                      <a:cubicBezTo>
                        <a:pt x="181" y="1"/>
                        <a:pt x="110" y="38"/>
                        <a:pt x="67" y="102"/>
                      </a:cubicBezTo>
                      <a:cubicBezTo>
                        <a:pt x="0" y="236"/>
                        <a:pt x="34" y="369"/>
                        <a:pt x="134" y="436"/>
                      </a:cubicBezTo>
                      <a:cubicBezTo>
                        <a:pt x="184" y="464"/>
                        <a:pt x="232" y="476"/>
                        <a:pt x="276" y="476"/>
                      </a:cubicBezTo>
                      <a:cubicBezTo>
                        <a:pt x="498" y="476"/>
                        <a:pt x="623" y="175"/>
                        <a:pt x="401" y="36"/>
                      </a:cubicBezTo>
                      <a:cubicBezTo>
                        <a:pt x="353" y="12"/>
                        <a:pt x="306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75" name="Google Shape;21675;p61"/>
                <p:cNvSpPr/>
                <p:nvPr/>
              </p:nvSpPr>
              <p:spPr>
                <a:xfrm>
                  <a:off x="5732275" y="3482725"/>
                  <a:ext cx="15875" cy="1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95" extrusionOk="0">
                      <a:moveTo>
                        <a:pt x="334" y="1"/>
                      </a:moveTo>
                      <a:cubicBezTo>
                        <a:pt x="134" y="1"/>
                        <a:pt x="1" y="234"/>
                        <a:pt x="134" y="401"/>
                      </a:cubicBezTo>
                      <a:cubicBezTo>
                        <a:pt x="173" y="459"/>
                        <a:pt x="245" y="495"/>
                        <a:pt x="319" y="495"/>
                      </a:cubicBezTo>
                      <a:cubicBezTo>
                        <a:pt x="372" y="495"/>
                        <a:pt x="426" y="476"/>
                        <a:pt x="468" y="434"/>
                      </a:cubicBezTo>
                      <a:cubicBezTo>
                        <a:pt x="634" y="301"/>
                        <a:pt x="568" y="34"/>
                        <a:pt x="3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76" name="Google Shape;21676;p61"/>
                <p:cNvSpPr/>
                <p:nvPr/>
              </p:nvSpPr>
              <p:spPr>
                <a:xfrm>
                  <a:off x="6486850" y="3283900"/>
                  <a:ext cx="13500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" h="482" extrusionOk="0">
                      <a:moveTo>
                        <a:pt x="266" y="0"/>
                      </a:moveTo>
                      <a:cubicBezTo>
                        <a:pt x="131" y="0"/>
                        <a:pt x="0" y="107"/>
                        <a:pt x="39" y="282"/>
                      </a:cubicBezTo>
                      <a:cubicBezTo>
                        <a:pt x="72" y="415"/>
                        <a:pt x="173" y="482"/>
                        <a:pt x="306" y="482"/>
                      </a:cubicBezTo>
                      <a:cubicBezTo>
                        <a:pt x="439" y="415"/>
                        <a:pt x="539" y="282"/>
                        <a:pt x="506" y="182"/>
                      </a:cubicBezTo>
                      <a:cubicBezTo>
                        <a:pt x="464" y="56"/>
                        <a:pt x="364" y="0"/>
                        <a:pt x="26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77" name="Google Shape;21677;p61"/>
                <p:cNvSpPr/>
                <p:nvPr/>
              </p:nvSpPr>
              <p:spPr>
                <a:xfrm>
                  <a:off x="6651275" y="2626625"/>
                  <a:ext cx="13975" cy="1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" h="496" extrusionOk="0">
                      <a:moveTo>
                        <a:pt x="256" y="1"/>
                      </a:moveTo>
                      <a:cubicBezTo>
                        <a:pt x="149" y="1"/>
                        <a:pt x="47" y="67"/>
                        <a:pt x="33" y="220"/>
                      </a:cubicBezTo>
                      <a:cubicBezTo>
                        <a:pt x="0" y="321"/>
                        <a:pt x="67" y="454"/>
                        <a:pt x="200" y="487"/>
                      </a:cubicBezTo>
                      <a:cubicBezTo>
                        <a:pt x="223" y="493"/>
                        <a:pt x="246" y="496"/>
                        <a:pt x="268" y="496"/>
                      </a:cubicBezTo>
                      <a:cubicBezTo>
                        <a:pt x="377" y="496"/>
                        <a:pt x="473" y="431"/>
                        <a:pt x="500" y="321"/>
                      </a:cubicBezTo>
                      <a:cubicBezTo>
                        <a:pt x="559" y="127"/>
                        <a:pt x="403" y="1"/>
                        <a:pt x="25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78" name="Google Shape;21678;p61"/>
                <p:cNvSpPr/>
                <p:nvPr/>
              </p:nvSpPr>
              <p:spPr>
                <a:xfrm>
                  <a:off x="6368000" y="2181775"/>
                  <a:ext cx="15600" cy="1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" h="476" extrusionOk="0">
                      <a:moveTo>
                        <a:pt x="362" y="0"/>
                      </a:moveTo>
                      <a:cubicBezTo>
                        <a:pt x="318" y="0"/>
                        <a:pt x="270" y="11"/>
                        <a:pt x="223" y="35"/>
                      </a:cubicBezTo>
                      <a:cubicBezTo>
                        <a:pt x="1" y="174"/>
                        <a:pt x="149" y="475"/>
                        <a:pt x="359" y="475"/>
                      </a:cubicBezTo>
                      <a:cubicBezTo>
                        <a:pt x="401" y="475"/>
                        <a:pt x="446" y="463"/>
                        <a:pt x="490" y="435"/>
                      </a:cubicBezTo>
                      <a:cubicBezTo>
                        <a:pt x="590" y="369"/>
                        <a:pt x="623" y="202"/>
                        <a:pt x="557" y="102"/>
                      </a:cubicBezTo>
                      <a:cubicBezTo>
                        <a:pt x="514" y="37"/>
                        <a:pt x="443" y="0"/>
                        <a:pt x="36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79" name="Google Shape;21679;p61"/>
                <p:cNvSpPr/>
                <p:nvPr/>
              </p:nvSpPr>
              <p:spPr>
                <a:xfrm>
                  <a:off x="5917400" y="2215125"/>
                  <a:ext cx="16450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" h="503" extrusionOk="0">
                      <a:moveTo>
                        <a:pt x="332" y="0"/>
                      </a:moveTo>
                      <a:cubicBezTo>
                        <a:pt x="322" y="0"/>
                        <a:pt x="312" y="1"/>
                        <a:pt x="301" y="2"/>
                      </a:cubicBezTo>
                      <a:cubicBezTo>
                        <a:pt x="1" y="35"/>
                        <a:pt x="34" y="502"/>
                        <a:pt x="334" y="502"/>
                      </a:cubicBezTo>
                      <a:cubicBezTo>
                        <a:pt x="657" y="470"/>
                        <a:pt x="636" y="0"/>
                        <a:pt x="33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80" name="Google Shape;21680;p61"/>
                <p:cNvSpPr/>
                <p:nvPr/>
              </p:nvSpPr>
              <p:spPr>
                <a:xfrm>
                  <a:off x="5521300" y="2595225"/>
                  <a:ext cx="13350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85" extrusionOk="0">
                      <a:moveTo>
                        <a:pt x="284" y="0"/>
                      </a:moveTo>
                      <a:cubicBezTo>
                        <a:pt x="217" y="0"/>
                        <a:pt x="150" y="25"/>
                        <a:pt x="100" y="75"/>
                      </a:cubicBezTo>
                      <a:cubicBezTo>
                        <a:pt x="0" y="176"/>
                        <a:pt x="0" y="342"/>
                        <a:pt x="100" y="409"/>
                      </a:cubicBezTo>
                      <a:cubicBezTo>
                        <a:pt x="150" y="459"/>
                        <a:pt x="217" y="484"/>
                        <a:pt x="284" y="484"/>
                      </a:cubicBezTo>
                      <a:cubicBezTo>
                        <a:pt x="350" y="484"/>
                        <a:pt x="417" y="459"/>
                        <a:pt x="467" y="409"/>
                      </a:cubicBezTo>
                      <a:cubicBezTo>
                        <a:pt x="534" y="342"/>
                        <a:pt x="534" y="176"/>
                        <a:pt x="467" y="75"/>
                      </a:cubicBezTo>
                      <a:cubicBezTo>
                        <a:pt x="417" y="25"/>
                        <a:pt x="350" y="0"/>
                        <a:pt x="28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81" name="Google Shape;21681;p61"/>
                <p:cNvSpPr/>
                <p:nvPr/>
              </p:nvSpPr>
              <p:spPr>
                <a:xfrm>
                  <a:off x="5501275" y="3131500"/>
                  <a:ext cx="11700" cy="1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491" extrusionOk="0">
                      <a:moveTo>
                        <a:pt x="184" y="0"/>
                      </a:moveTo>
                      <a:cubicBezTo>
                        <a:pt x="76" y="0"/>
                        <a:pt x="1" y="95"/>
                        <a:pt x="1" y="240"/>
                      </a:cubicBezTo>
                      <a:cubicBezTo>
                        <a:pt x="1" y="407"/>
                        <a:pt x="117" y="490"/>
                        <a:pt x="234" y="490"/>
                      </a:cubicBezTo>
                      <a:cubicBezTo>
                        <a:pt x="351" y="490"/>
                        <a:pt x="468" y="407"/>
                        <a:pt x="468" y="240"/>
                      </a:cubicBezTo>
                      <a:cubicBezTo>
                        <a:pt x="468" y="107"/>
                        <a:pt x="368" y="6"/>
                        <a:pt x="234" y="6"/>
                      </a:cubicBezTo>
                      <a:cubicBezTo>
                        <a:pt x="217" y="2"/>
                        <a:pt x="200" y="0"/>
                        <a:pt x="18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82" name="Google Shape;21682;p61"/>
                <p:cNvSpPr/>
                <p:nvPr/>
              </p:nvSpPr>
              <p:spPr>
                <a:xfrm>
                  <a:off x="6099200" y="3701025"/>
                  <a:ext cx="13375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4" extrusionOk="0">
                      <a:moveTo>
                        <a:pt x="280" y="0"/>
                      </a:moveTo>
                      <a:cubicBezTo>
                        <a:pt x="217" y="0"/>
                        <a:pt x="151" y="25"/>
                        <a:pt x="101" y="75"/>
                      </a:cubicBezTo>
                      <a:cubicBezTo>
                        <a:pt x="1" y="142"/>
                        <a:pt x="1" y="309"/>
                        <a:pt x="101" y="409"/>
                      </a:cubicBezTo>
                      <a:cubicBezTo>
                        <a:pt x="151" y="459"/>
                        <a:pt x="217" y="484"/>
                        <a:pt x="280" y="484"/>
                      </a:cubicBezTo>
                      <a:cubicBezTo>
                        <a:pt x="343" y="484"/>
                        <a:pt x="401" y="459"/>
                        <a:pt x="434" y="409"/>
                      </a:cubicBezTo>
                      <a:cubicBezTo>
                        <a:pt x="534" y="309"/>
                        <a:pt x="534" y="142"/>
                        <a:pt x="434" y="75"/>
                      </a:cubicBezTo>
                      <a:cubicBezTo>
                        <a:pt x="401" y="25"/>
                        <a:pt x="343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83" name="Google Shape;21683;p61"/>
                <p:cNvSpPr/>
                <p:nvPr/>
              </p:nvSpPr>
              <p:spPr>
                <a:xfrm>
                  <a:off x="6966500" y="3545200"/>
                  <a:ext cx="1170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409" extrusionOk="0">
                      <a:moveTo>
                        <a:pt x="372" y="0"/>
                      </a:moveTo>
                      <a:cubicBezTo>
                        <a:pt x="221" y="0"/>
                        <a:pt x="0" y="408"/>
                        <a:pt x="223" y="408"/>
                      </a:cubicBezTo>
                      <a:cubicBezTo>
                        <a:pt x="236" y="408"/>
                        <a:pt x="251" y="407"/>
                        <a:pt x="267" y="404"/>
                      </a:cubicBezTo>
                      <a:cubicBezTo>
                        <a:pt x="400" y="371"/>
                        <a:pt x="467" y="237"/>
                        <a:pt x="467" y="104"/>
                      </a:cubicBezTo>
                      <a:cubicBezTo>
                        <a:pt x="447" y="30"/>
                        <a:pt x="412" y="0"/>
                        <a:pt x="37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84" name="Google Shape;21684;p61"/>
                <p:cNvSpPr/>
                <p:nvPr/>
              </p:nvSpPr>
              <p:spPr>
                <a:xfrm>
                  <a:off x="7250675" y="2937500"/>
                  <a:ext cx="15225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473" extrusionOk="0">
                      <a:moveTo>
                        <a:pt x="346" y="1"/>
                      </a:moveTo>
                      <a:cubicBezTo>
                        <a:pt x="259" y="1"/>
                        <a:pt x="165" y="56"/>
                        <a:pt x="141" y="128"/>
                      </a:cubicBezTo>
                      <a:cubicBezTo>
                        <a:pt x="1" y="292"/>
                        <a:pt x="223" y="473"/>
                        <a:pt x="390" y="473"/>
                      </a:cubicBezTo>
                      <a:cubicBezTo>
                        <a:pt x="461" y="473"/>
                        <a:pt x="522" y="440"/>
                        <a:pt x="542" y="361"/>
                      </a:cubicBezTo>
                      <a:cubicBezTo>
                        <a:pt x="608" y="228"/>
                        <a:pt x="575" y="94"/>
                        <a:pt x="442" y="28"/>
                      </a:cubicBezTo>
                      <a:cubicBezTo>
                        <a:pt x="414" y="9"/>
                        <a:pt x="380" y="1"/>
                        <a:pt x="34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85" name="Google Shape;21685;p61"/>
                <p:cNvSpPr/>
                <p:nvPr/>
              </p:nvSpPr>
              <p:spPr>
                <a:xfrm>
                  <a:off x="7016525" y="2532050"/>
                  <a:ext cx="148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3" h="481" extrusionOk="0">
                      <a:moveTo>
                        <a:pt x="317" y="1"/>
                      </a:moveTo>
                      <a:cubicBezTo>
                        <a:pt x="275" y="1"/>
                        <a:pt x="234" y="12"/>
                        <a:pt x="201" y="34"/>
                      </a:cubicBezTo>
                      <a:cubicBezTo>
                        <a:pt x="1" y="134"/>
                        <a:pt x="34" y="401"/>
                        <a:pt x="234" y="468"/>
                      </a:cubicBezTo>
                      <a:cubicBezTo>
                        <a:pt x="261" y="477"/>
                        <a:pt x="287" y="481"/>
                        <a:pt x="312" y="481"/>
                      </a:cubicBezTo>
                      <a:cubicBezTo>
                        <a:pt x="475" y="481"/>
                        <a:pt x="592" y="307"/>
                        <a:pt x="534" y="134"/>
                      </a:cubicBezTo>
                      <a:cubicBezTo>
                        <a:pt x="490" y="45"/>
                        <a:pt x="401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86" name="Google Shape;21686;p61"/>
                <p:cNvSpPr/>
                <p:nvPr/>
              </p:nvSpPr>
              <p:spPr>
                <a:xfrm>
                  <a:off x="6149700" y="2426000"/>
                  <a:ext cx="14575" cy="1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80" extrusionOk="0">
                      <a:moveTo>
                        <a:pt x="296" y="0"/>
                      </a:moveTo>
                      <a:cubicBezTo>
                        <a:pt x="42" y="0"/>
                        <a:pt x="1" y="442"/>
                        <a:pt x="282" y="473"/>
                      </a:cubicBezTo>
                      <a:cubicBezTo>
                        <a:pt x="300" y="478"/>
                        <a:pt x="317" y="480"/>
                        <a:pt x="335" y="480"/>
                      </a:cubicBezTo>
                      <a:cubicBezTo>
                        <a:pt x="449" y="480"/>
                        <a:pt x="549" y="389"/>
                        <a:pt x="549" y="273"/>
                      </a:cubicBezTo>
                      <a:cubicBezTo>
                        <a:pt x="583" y="140"/>
                        <a:pt x="482" y="6"/>
                        <a:pt x="349" y="6"/>
                      </a:cubicBezTo>
                      <a:cubicBezTo>
                        <a:pt x="330" y="2"/>
                        <a:pt x="312" y="0"/>
                        <a:pt x="29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87" name="Google Shape;21687;p61"/>
                <p:cNvSpPr/>
                <p:nvPr/>
              </p:nvSpPr>
              <p:spPr>
                <a:xfrm>
                  <a:off x="5920750" y="3707050"/>
                  <a:ext cx="13350" cy="1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70" extrusionOk="0">
                      <a:moveTo>
                        <a:pt x="270" y="1"/>
                      </a:moveTo>
                      <a:cubicBezTo>
                        <a:pt x="186" y="1"/>
                        <a:pt x="111" y="45"/>
                        <a:pt x="67" y="134"/>
                      </a:cubicBezTo>
                      <a:cubicBezTo>
                        <a:pt x="0" y="234"/>
                        <a:pt x="34" y="401"/>
                        <a:pt x="167" y="435"/>
                      </a:cubicBezTo>
                      <a:cubicBezTo>
                        <a:pt x="202" y="458"/>
                        <a:pt x="242" y="469"/>
                        <a:pt x="281" y="469"/>
                      </a:cubicBezTo>
                      <a:cubicBezTo>
                        <a:pt x="353" y="469"/>
                        <a:pt x="424" y="432"/>
                        <a:pt x="467" y="368"/>
                      </a:cubicBezTo>
                      <a:cubicBezTo>
                        <a:pt x="534" y="234"/>
                        <a:pt x="501" y="101"/>
                        <a:pt x="401" y="34"/>
                      </a:cubicBezTo>
                      <a:cubicBezTo>
                        <a:pt x="356" y="12"/>
                        <a:pt x="312" y="1"/>
                        <a:pt x="27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88" name="Google Shape;21688;p61"/>
                <p:cNvSpPr/>
                <p:nvPr/>
              </p:nvSpPr>
              <p:spPr>
                <a:xfrm>
                  <a:off x="6843350" y="3549450"/>
                  <a:ext cx="13075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508" extrusionOk="0">
                      <a:moveTo>
                        <a:pt x="284" y="1"/>
                      </a:moveTo>
                      <a:cubicBezTo>
                        <a:pt x="142" y="1"/>
                        <a:pt x="0" y="114"/>
                        <a:pt x="56" y="301"/>
                      </a:cubicBezTo>
                      <a:cubicBezTo>
                        <a:pt x="56" y="417"/>
                        <a:pt x="157" y="507"/>
                        <a:pt x="270" y="507"/>
                      </a:cubicBezTo>
                      <a:cubicBezTo>
                        <a:pt x="288" y="507"/>
                        <a:pt x="305" y="505"/>
                        <a:pt x="323" y="501"/>
                      </a:cubicBezTo>
                      <a:cubicBezTo>
                        <a:pt x="456" y="467"/>
                        <a:pt x="523" y="367"/>
                        <a:pt x="523" y="234"/>
                      </a:cubicBezTo>
                      <a:cubicBezTo>
                        <a:pt x="508" y="72"/>
                        <a:pt x="396" y="1"/>
                        <a:pt x="28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89" name="Google Shape;21689;p61"/>
                <p:cNvSpPr/>
                <p:nvPr/>
              </p:nvSpPr>
              <p:spPr>
                <a:xfrm>
                  <a:off x="6896375" y="3010575"/>
                  <a:ext cx="12600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" h="505" extrusionOk="0">
                      <a:moveTo>
                        <a:pt x="229" y="0"/>
                      </a:moveTo>
                      <a:cubicBezTo>
                        <a:pt x="137" y="0"/>
                        <a:pt x="36" y="91"/>
                        <a:pt x="36" y="207"/>
                      </a:cubicBezTo>
                      <a:cubicBezTo>
                        <a:pt x="1" y="403"/>
                        <a:pt x="137" y="504"/>
                        <a:pt x="272" y="504"/>
                      </a:cubicBezTo>
                      <a:cubicBezTo>
                        <a:pt x="388" y="504"/>
                        <a:pt x="503" y="428"/>
                        <a:pt x="503" y="274"/>
                      </a:cubicBezTo>
                      <a:cubicBezTo>
                        <a:pt x="503" y="140"/>
                        <a:pt x="437" y="7"/>
                        <a:pt x="270" y="7"/>
                      </a:cubicBezTo>
                      <a:cubicBezTo>
                        <a:pt x="257" y="2"/>
                        <a:pt x="243" y="0"/>
                        <a:pt x="22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90" name="Google Shape;21690;p61"/>
                <p:cNvSpPr/>
                <p:nvPr/>
              </p:nvSpPr>
              <p:spPr>
                <a:xfrm>
                  <a:off x="6679625" y="2642100"/>
                  <a:ext cx="13350" cy="1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71" extrusionOk="0">
                      <a:moveTo>
                        <a:pt x="273" y="0"/>
                      </a:moveTo>
                      <a:cubicBezTo>
                        <a:pt x="228" y="0"/>
                        <a:pt x="181" y="11"/>
                        <a:pt x="134" y="35"/>
                      </a:cubicBezTo>
                      <a:cubicBezTo>
                        <a:pt x="34" y="102"/>
                        <a:pt x="0" y="235"/>
                        <a:pt x="67" y="369"/>
                      </a:cubicBezTo>
                      <a:cubicBezTo>
                        <a:pt x="110" y="433"/>
                        <a:pt x="181" y="470"/>
                        <a:pt x="262" y="470"/>
                      </a:cubicBezTo>
                      <a:cubicBezTo>
                        <a:pt x="306" y="470"/>
                        <a:pt x="353" y="459"/>
                        <a:pt x="401" y="435"/>
                      </a:cubicBezTo>
                      <a:cubicBezTo>
                        <a:pt x="501" y="369"/>
                        <a:pt x="534" y="235"/>
                        <a:pt x="467" y="102"/>
                      </a:cubicBezTo>
                      <a:cubicBezTo>
                        <a:pt x="424" y="37"/>
                        <a:pt x="353" y="0"/>
                        <a:pt x="27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91" name="Google Shape;21691;p61"/>
                <p:cNvSpPr/>
                <p:nvPr/>
              </p:nvSpPr>
              <p:spPr>
                <a:xfrm>
                  <a:off x="5993300" y="2555250"/>
                  <a:ext cx="125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81" extrusionOk="0">
                      <a:moveTo>
                        <a:pt x="248" y="0"/>
                      </a:moveTo>
                      <a:cubicBezTo>
                        <a:pt x="134" y="0"/>
                        <a:pt x="29" y="91"/>
                        <a:pt x="0" y="207"/>
                      </a:cubicBezTo>
                      <a:cubicBezTo>
                        <a:pt x="0" y="340"/>
                        <a:pt x="100" y="474"/>
                        <a:pt x="234" y="474"/>
                      </a:cubicBezTo>
                      <a:cubicBezTo>
                        <a:pt x="251" y="478"/>
                        <a:pt x="268" y="480"/>
                        <a:pt x="285" y="480"/>
                      </a:cubicBezTo>
                      <a:cubicBezTo>
                        <a:pt x="392" y="480"/>
                        <a:pt x="472" y="389"/>
                        <a:pt x="501" y="273"/>
                      </a:cubicBezTo>
                      <a:cubicBezTo>
                        <a:pt x="501" y="140"/>
                        <a:pt x="434" y="7"/>
                        <a:pt x="301" y="7"/>
                      </a:cubicBezTo>
                      <a:cubicBezTo>
                        <a:pt x="283" y="2"/>
                        <a:pt x="265" y="0"/>
                        <a:pt x="24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92" name="Google Shape;21692;p61"/>
                <p:cNvSpPr/>
                <p:nvPr/>
              </p:nvSpPr>
              <p:spPr>
                <a:xfrm>
                  <a:off x="5384525" y="2805750"/>
                  <a:ext cx="13375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7" extrusionOk="0">
                      <a:moveTo>
                        <a:pt x="273" y="1"/>
                      </a:moveTo>
                      <a:cubicBezTo>
                        <a:pt x="239" y="1"/>
                        <a:pt x="203" y="9"/>
                        <a:pt x="167" y="27"/>
                      </a:cubicBezTo>
                      <a:cubicBezTo>
                        <a:pt x="34" y="60"/>
                        <a:pt x="1" y="194"/>
                        <a:pt x="34" y="327"/>
                      </a:cubicBezTo>
                      <a:cubicBezTo>
                        <a:pt x="83" y="425"/>
                        <a:pt x="167" y="487"/>
                        <a:pt x="262" y="487"/>
                      </a:cubicBezTo>
                      <a:cubicBezTo>
                        <a:pt x="296" y="487"/>
                        <a:pt x="332" y="479"/>
                        <a:pt x="368" y="461"/>
                      </a:cubicBezTo>
                      <a:cubicBezTo>
                        <a:pt x="468" y="427"/>
                        <a:pt x="534" y="261"/>
                        <a:pt x="501" y="161"/>
                      </a:cubicBezTo>
                      <a:cubicBezTo>
                        <a:pt x="452" y="63"/>
                        <a:pt x="368" y="1"/>
                        <a:pt x="27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93" name="Google Shape;21693;p61"/>
                <p:cNvSpPr/>
                <p:nvPr/>
              </p:nvSpPr>
              <p:spPr>
                <a:xfrm>
                  <a:off x="5969100" y="3866300"/>
                  <a:ext cx="15000" cy="1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" h="479" extrusionOk="0">
                      <a:moveTo>
                        <a:pt x="294" y="1"/>
                      </a:moveTo>
                      <a:cubicBezTo>
                        <a:pt x="211" y="1"/>
                        <a:pt x="132" y="38"/>
                        <a:pt x="68" y="102"/>
                      </a:cubicBezTo>
                      <a:cubicBezTo>
                        <a:pt x="1" y="202"/>
                        <a:pt x="34" y="369"/>
                        <a:pt x="134" y="436"/>
                      </a:cubicBezTo>
                      <a:cubicBezTo>
                        <a:pt x="182" y="465"/>
                        <a:pt x="228" y="478"/>
                        <a:pt x="271" y="478"/>
                      </a:cubicBezTo>
                      <a:cubicBezTo>
                        <a:pt x="470" y="478"/>
                        <a:pt x="599" y="200"/>
                        <a:pt x="435" y="36"/>
                      </a:cubicBezTo>
                      <a:cubicBezTo>
                        <a:pt x="387" y="12"/>
                        <a:pt x="340" y="1"/>
                        <a:pt x="29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94" name="Google Shape;21694;p61"/>
                <p:cNvSpPr/>
                <p:nvPr/>
              </p:nvSpPr>
              <p:spPr>
                <a:xfrm>
                  <a:off x="7143250" y="3753175"/>
                  <a:ext cx="1257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393" extrusionOk="0">
                      <a:moveTo>
                        <a:pt x="416" y="0"/>
                      </a:moveTo>
                      <a:cubicBezTo>
                        <a:pt x="267" y="0"/>
                        <a:pt x="0" y="392"/>
                        <a:pt x="244" y="392"/>
                      </a:cubicBezTo>
                      <a:cubicBezTo>
                        <a:pt x="252" y="392"/>
                        <a:pt x="260" y="392"/>
                        <a:pt x="269" y="391"/>
                      </a:cubicBezTo>
                      <a:cubicBezTo>
                        <a:pt x="402" y="358"/>
                        <a:pt x="502" y="257"/>
                        <a:pt x="502" y="124"/>
                      </a:cubicBezTo>
                      <a:cubicBezTo>
                        <a:pt x="495" y="35"/>
                        <a:pt x="461" y="0"/>
                        <a:pt x="41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95" name="Google Shape;21695;p61"/>
                <p:cNvSpPr/>
                <p:nvPr/>
              </p:nvSpPr>
              <p:spPr>
                <a:xfrm>
                  <a:off x="7211725" y="2953150"/>
                  <a:ext cx="12475" cy="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" h="364" extrusionOk="0">
                      <a:moveTo>
                        <a:pt x="240" y="1"/>
                      </a:moveTo>
                      <a:cubicBezTo>
                        <a:pt x="0" y="1"/>
                        <a:pt x="257" y="364"/>
                        <a:pt x="407" y="364"/>
                      </a:cubicBezTo>
                      <a:cubicBezTo>
                        <a:pt x="454" y="364"/>
                        <a:pt x="491" y="328"/>
                        <a:pt x="498" y="236"/>
                      </a:cubicBezTo>
                      <a:cubicBezTo>
                        <a:pt x="498" y="102"/>
                        <a:pt x="398" y="2"/>
                        <a:pt x="265" y="2"/>
                      </a:cubicBezTo>
                      <a:cubicBezTo>
                        <a:pt x="256" y="1"/>
                        <a:pt x="247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96" name="Google Shape;21696;p61"/>
                <p:cNvSpPr/>
                <p:nvPr/>
              </p:nvSpPr>
              <p:spPr>
                <a:xfrm>
                  <a:off x="6864750" y="2408600"/>
                  <a:ext cx="1557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" h="481" extrusionOk="0">
                      <a:moveTo>
                        <a:pt x="308" y="0"/>
                      </a:moveTo>
                      <a:cubicBezTo>
                        <a:pt x="262" y="0"/>
                        <a:pt x="215" y="11"/>
                        <a:pt x="167" y="35"/>
                      </a:cubicBezTo>
                      <a:cubicBezTo>
                        <a:pt x="1" y="135"/>
                        <a:pt x="34" y="435"/>
                        <a:pt x="267" y="469"/>
                      </a:cubicBezTo>
                      <a:cubicBezTo>
                        <a:pt x="291" y="477"/>
                        <a:pt x="315" y="480"/>
                        <a:pt x="337" y="480"/>
                      </a:cubicBezTo>
                      <a:cubicBezTo>
                        <a:pt x="503" y="480"/>
                        <a:pt x="622" y="278"/>
                        <a:pt x="534" y="102"/>
                      </a:cubicBezTo>
                      <a:cubicBezTo>
                        <a:pt x="470" y="37"/>
                        <a:pt x="391" y="0"/>
                        <a:pt x="30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97" name="Google Shape;21697;p61"/>
                <p:cNvSpPr/>
                <p:nvPr/>
              </p:nvSpPr>
              <p:spPr>
                <a:xfrm>
                  <a:off x="6595400" y="2618100"/>
                  <a:ext cx="15900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" h="514" extrusionOk="0">
                      <a:moveTo>
                        <a:pt x="282" y="1"/>
                      </a:moveTo>
                      <a:cubicBezTo>
                        <a:pt x="229" y="1"/>
                        <a:pt x="176" y="19"/>
                        <a:pt x="134" y="61"/>
                      </a:cubicBezTo>
                      <a:cubicBezTo>
                        <a:pt x="34" y="128"/>
                        <a:pt x="0" y="295"/>
                        <a:pt x="100" y="395"/>
                      </a:cubicBezTo>
                      <a:cubicBezTo>
                        <a:pt x="147" y="479"/>
                        <a:pt x="215" y="513"/>
                        <a:pt x="283" y="513"/>
                      </a:cubicBezTo>
                      <a:cubicBezTo>
                        <a:pt x="458" y="513"/>
                        <a:pt x="635" y="287"/>
                        <a:pt x="467" y="94"/>
                      </a:cubicBezTo>
                      <a:cubicBezTo>
                        <a:pt x="428" y="36"/>
                        <a:pt x="356" y="1"/>
                        <a:pt x="28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98" name="Google Shape;21698;p61"/>
                <p:cNvSpPr/>
                <p:nvPr/>
              </p:nvSpPr>
              <p:spPr>
                <a:xfrm>
                  <a:off x="5583600" y="3375725"/>
                  <a:ext cx="16100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" h="500" extrusionOk="0">
                      <a:moveTo>
                        <a:pt x="380" y="1"/>
                      </a:moveTo>
                      <a:cubicBezTo>
                        <a:pt x="332" y="1"/>
                        <a:pt x="285" y="17"/>
                        <a:pt x="243" y="44"/>
                      </a:cubicBezTo>
                      <a:cubicBezTo>
                        <a:pt x="1" y="206"/>
                        <a:pt x="151" y="499"/>
                        <a:pt x="358" y="499"/>
                      </a:cubicBezTo>
                      <a:cubicBezTo>
                        <a:pt x="407" y="499"/>
                        <a:pt x="459" y="483"/>
                        <a:pt x="510" y="445"/>
                      </a:cubicBezTo>
                      <a:cubicBezTo>
                        <a:pt x="610" y="345"/>
                        <a:pt x="644" y="211"/>
                        <a:pt x="577" y="111"/>
                      </a:cubicBezTo>
                      <a:cubicBezTo>
                        <a:pt x="518" y="33"/>
                        <a:pt x="448" y="1"/>
                        <a:pt x="38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99" name="Google Shape;21699;p61"/>
                <p:cNvSpPr/>
                <p:nvPr/>
              </p:nvSpPr>
              <p:spPr>
                <a:xfrm>
                  <a:off x="5760625" y="3895200"/>
                  <a:ext cx="13975" cy="1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" h="498" extrusionOk="0">
                      <a:moveTo>
                        <a:pt x="279" y="1"/>
                      </a:moveTo>
                      <a:cubicBezTo>
                        <a:pt x="254" y="1"/>
                        <a:pt x="228" y="5"/>
                        <a:pt x="201" y="14"/>
                      </a:cubicBezTo>
                      <a:cubicBezTo>
                        <a:pt x="67" y="80"/>
                        <a:pt x="1" y="214"/>
                        <a:pt x="34" y="347"/>
                      </a:cubicBezTo>
                      <a:cubicBezTo>
                        <a:pt x="67" y="447"/>
                        <a:pt x="159" y="497"/>
                        <a:pt x="255" y="497"/>
                      </a:cubicBezTo>
                      <a:cubicBezTo>
                        <a:pt x="351" y="497"/>
                        <a:pt x="451" y="447"/>
                        <a:pt x="501" y="347"/>
                      </a:cubicBezTo>
                      <a:cubicBezTo>
                        <a:pt x="559" y="174"/>
                        <a:pt x="441" y="1"/>
                        <a:pt x="27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00" name="Google Shape;21700;p61"/>
                <p:cNvSpPr/>
                <p:nvPr/>
              </p:nvSpPr>
              <p:spPr>
                <a:xfrm>
                  <a:off x="6544050" y="3766600"/>
                  <a:ext cx="14375" cy="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" h="328" extrusionOk="0">
                      <a:moveTo>
                        <a:pt x="110" y="0"/>
                      </a:moveTo>
                      <a:cubicBezTo>
                        <a:pt x="45" y="0"/>
                        <a:pt x="1" y="42"/>
                        <a:pt x="19" y="154"/>
                      </a:cubicBezTo>
                      <a:cubicBezTo>
                        <a:pt x="48" y="241"/>
                        <a:pt x="127" y="327"/>
                        <a:pt x="234" y="327"/>
                      </a:cubicBezTo>
                      <a:cubicBezTo>
                        <a:pt x="251" y="327"/>
                        <a:pt x="268" y="325"/>
                        <a:pt x="286" y="321"/>
                      </a:cubicBezTo>
                      <a:cubicBezTo>
                        <a:pt x="574" y="273"/>
                        <a:pt x="275" y="0"/>
                        <a:pt x="11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01" name="Google Shape;21701;p61"/>
                <p:cNvSpPr/>
                <p:nvPr/>
              </p:nvSpPr>
              <p:spPr>
                <a:xfrm>
                  <a:off x="6748975" y="3073875"/>
                  <a:ext cx="11550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" h="411" extrusionOk="0">
                      <a:moveTo>
                        <a:pt x="202" y="1"/>
                      </a:moveTo>
                      <a:cubicBezTo>
                        <a:pt x="1" y="1"/>
                        <a:pt x="201" y="410"/>
                        <a:pt x="340" y="410"/>
                      </a:cubicBezTo>
                      <a:cubicBezTo>
                        <a:pt x="377" y="410"/>
                        <a:pt x="409" y="382"/>
                        <a:pt x="429" y="310"/>
                      </a:cubicBezTo>
                      <a:cubicBezTo>
                        <a:pt x="462" y="177"/>
                        <a:pt x="395" y="43"/>
                        <a:pt x="262" y="10"/>
                      </a:cubicBezTo>
                      <a:cubicBezTo>
                        <a:pt x="239" y="4"/>
                        <a:pt x="219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02" name="Google Shape;21702;p61"/>
                <p:cNvSpPr/>
                <p:nvPr/>
              </p:nvSpPr>
              <p:spPr>
                <a:xfrm>
                  <a:off x="6283300" y="2373350"/>
                  <a:ext cx="17100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489" extrusionOk="0">
                      <a:moveTo>
                        <a:pt x="350" y="0"/>
                      </a:moveTo>
                      <a:cubicBezTo>
                        <a:pt x="176" y="0"/>
                        <a:pt x="0" y="189"/>
                        <a:pt x="142" y="378"/>
                      </a:cubicBezTo>
                      <a:cubicBezTo>
                        <a:pt x="191" y="456"/>
                        <a:pt x="263" y="488"/>
                        <a:pt x="335" y="488"/>
                      </a:cubicBezTo>
                      <a:cubicBezTo>
                        <a:pt x="508" y="488"/>
                        <a:pt x="684" y="300"/>
                        <a:pt x="542" y="111"/>
                      </a:cubicBezTo>
                      <a:cubicBezTo>
                        <a:pt x="493" y="33"/>
                        <a:pt x="422" y="0"/>
                        <a:pt x="35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03" name="Google Shape;21703;p61"/>
                <p:cNvSpPr/>
                <p:nvPr/>
              </p:nvSpPr>
              <p:spPr>
                <a:xfrm>
                  <a:off x="5384525" y="2532675"/>
                  <a:ext cx="1252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83" extrusionOk="0">
                      <a:moveTo>
                        <a:pt x="269" y="0"/>
                      </a:moveTo>
                      <a:cubicBezTo>
                        <a:pt x="247" y="0"/>
                        <a:pt x="224" y="3"/>
                        <a:pt x="201" y="9"/>
                      </a:cubicBezTo>
                      <a:cubicBezTo>
                        <a:pt x="67" y="9"/>
                        <a:pt x="1" y="142"/>
                        <a:pt x="1" y="276"/>
                      </a:cubicBezTo>
                      <a:cubicBezTo>
                        <a:pt x="30" y="392"/>
                        <a:pt x="134" y="482"/>
                        <a:pt x="248" y="482"/>
                      </a:cubicBezTo>
                      <a:cubicBezTo>
                        <a:pt x="266" y="482"/>
                        <a:pt x="283" y="480"/>
                        <a:pt x="301" y="476"/>
                      </a:cubicBezTo>
                      <a:cubicBezTo>
                        <a:pt x="434" y="443"/>
                        <a:pt x="501" y="309"/>
                        <a:pt x="501" y="176"/>
                      </a:cubicBezTo>
                      <a:cubicBezTo>
                        <a:pt x="473" y="65"/>
                        <a:pt x="377" y="0"/>
                        <a:pt x="26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04" name="Google Shape;21704;p61"/>
                <p:cNvSpPr/>
                <p:nvPr/>
              </p:nvSpPr>
              <p:spPr>
                <a:xfrm>
                  <a:off x="5870700" y="3356400"/>
                  <a:ext cx="13900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478" extrusionOk="0">
                      <a:moveTo>
                        <a:pt x="268" y="0"/>
                      </a:moveTo>
                      <a:cubicBezTo>
                        <a:pt x="176" y="0"/>
                        <a:pt x="84" y="50"/>
                        <a:pt x="34" y="150"/>
                      </a:cubicBezTo>
                      <a:cubicBezTo>
                        <a:pt x="1" y="284"/>
                        <a:pt x="68" y="417"/>
                        <a:pt x="168" y="451"/>
                      </a:cubicBezTo>
                      <a:cubicBezTo>
                        <a:pt x="204" y="469"/>
                        <a:pt x="241" y="477"/>
                        <a:pt x="276" y="477"/>
                      </a:cubicBezTo>
                      <a:cubicBezTo>
                        <a:pt x="432" y="477"/>
                        <a:pt x="556" y="314"/>
                        <a:pt x="501" y="150"/>
                      </a:cubicBezTo>
                      <a:cubicBezTo>
                        <a:pt x="451" y="50"/>
                        <a:pt x="359" y="0"/>
                        <a:pt x="26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05" name="Google Shape;21705;p61"/>
                <p:cNvSpPr/>
                <p:nvPr/>
              </p:nvSpPr>
              <p:spPr>
                <a:xfrm>
                  <a:off x="6813875" y="3151575"/>
                  <a:ext cx="1170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409" extrusionOk="0">
                      <a:moveTo>
                        <a:pt x="355" y="1"/>
                      </a:moveTo>
                      <a:cubicBezTo>
                        <a:pt x="221" y="1"/>
                        <a:pt x="1" y="409"/>
                        <a:pt x="224" y="409"/>
                      </a:cubicBezTo>
                      <a:cubicBezTo>
                        <a:pt x="237" y="409"/>
                        <a:pt x="251" y="407"/>
                        <a:pt x="268" y="404"/>
                      </a:cubicBezTo>
                      <a:cubicBezTo>
                        <a:pt x="401" y="371"/>
                        <a:pt x="468" y="238"/>
                        <a:pt x="434" y="104"/>
                      </a:cubicBezTo>
                      <a:cubicBezTo>
                        <a:pt x="421" y="30"/>
                        <a:pt x="391" y="1"/>
                        <a:pt x="35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06" name="Google Shape;21706;p61"/>
                <p:cNvSpPr/>
                <p:nvPr/>
              </p:nvSpPr>
              <p:spPr>
                <a:xfrm>
                  <a:off x="6853625" y="2654900"/>
                  <a:ext cx="13850" cy="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358" extrusionOk="0">
                      <a:moveTo>
                        <a:pt x="471" y="0"/>
                      </a:moveTo>
                      <a:cubicBezTo>
                        <a:pt x="316" y="0"/>
                        <a:pt x="1" y="332"/>
                        <a:pt x="279" y="357"/>
                      </a:cubicBezTo>
                      <a:cubicBezTo>
                        <a:pt x="412" y="357"/>
                        <a:pt x="546" y="257"/>
                        <a:pt x="546" y="124"/>
                      </a:cubicBezTo>
                      <a:cubicBezTo>
                        <a:pt x="554" y="34"/>
                        <a:pt x="521" y="0"/>
                        <a:pt x="47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07" name="Google Shape;21707;p61"/>
                <p:cNvSpPr/>
                <p:nvPr/>
              </p:nvSpPr>
              <p:spPr>
                <a:xfrm>
                  <a:off x="6452375" y="2406800"/>
                  <a:ext cx="17725" cy="1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9" h="479" extrusionOk="0">
                      <a:moveTo>
                        <a:pt x="353" y="1"/>
                      </a:moveTo>
                      <a:cubicBezTo>
                        <a:pt x="144" y="1"/>
                        <a:pt x="0" y="302"/>
                        <a:pt x="251" y="441"/>
                      </a:cubicBezTo>
                      <a:cubicBezTo>
                        <a:pt x="293" y="467"/>
                        <a:pt x="334" y="478"/>
                        <a:pt x="372" y="478"/>
                      </a:cubicBezTo>
                      <a:cubicBezTo>
                        <a:pt x="579" y="478"/>
                        <a:pt x="709" y="153"/>
                        <a:pt x="484" y="40"/>
                      </a:cubicBezTo>
                      <a:cubicBezTo>
                        <a:pt x="440" y="13"/>
                        <a:pt x="395" y="1"/>
                        <a:pt x="35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08" name="Google Shape;21708;p61"/>
                <p:cNvSpPr/>
                <p:nvPr/>
              </p:nvSpPr>
              <p:spPr>
                <a:xfrm>
                  <a:off x="5277775" y="2962400"/>
                  <a:ext cx="149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" h="478" extrusionOk="0">
                      <a:moveTo>
                        <a:pt x="250" y="0"/>
                      </a:moveTo>
                      <a:cubicBezTo>
                        <a:pt x="222" y="0"/>
                        <a:pt x="194" y="10"/>
                        <a:pt x="168" y="32"/>
                      </a:cubicBezTo>
                      <a:cubicBezTo>
                        <a:pt x="34" y="99"/>
                        <a:pt x="1" y="232"/>
                        <a:pt x="34" y="333"/>
                      </a:cubicBezTo>
                      <a:cubicBezTo>
                        <a:pt x="85" y="434"/>
                        <a:pt x="175" y="478"/>
                        <a:pt x="274" y="478"/>
                      </a:cubicBezTo>
                      <a:cubicBezTo>
                        <a:pt x="305" y="478"/>
                        <a:pt x="336" y="474"/>
                        <a:pt x="368" y="466"/>
                      </a:cubicBezTo>
                      <a:cubicBezTo>
                        <a:pt x="599" y="408"/>
                        <a:pt x="430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09" name="Google Shape;21709;p61"/>
                <p:cNvSpPr/>
                <p:nvPr/>
              </p:nvSpPr>
              <p:spPr>
                <a:xfrm>
                  <a:off x="5272775" y="3564450"/>
                  <a:ext cx="12550" cy="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468" extrusionOk="0">
                      <a:moveTo>
                        <a:pt x="234" y="1"/>
                      </a:moveTo>
                      <a:cubicBezTo>
                        <a:pt x="101" y="1"/>
                        <a:pt x="1" y="101"/>
                        <a:pt x="1" y="234"/>
                      </a:cubicBezTo>
                      <a:cubicBezTo>
                        <a:pt x="1" y="368"/>
                        <a:pt x="101" y="468"/>
                        <a:pt x="234" y="468"/>
                      </a:cubicBezTo>
                      <a:cubicBezTo>
                        <a:pt x="368" y="468"/>
                        <a:pt x="501" y="368"/>
                        <a:pt x="501" y="234"/>
                      </a:cubicBezTo>
                      <a:cubicBezTo>
                        <a:pt x="501" y="101"/>
                        <a:pt x="368" y="1"/>
                        <a:pt x="2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10" name="Google Shape;21710;p61"/>
                <p:cNvSpPr/>
                <p:nvPr/>
              </p:nvSpPr>
              <p:spPr>
                <a:xfrm>
                  <a:off x="6536250" y="3854150"/>
                  <a:ext cx="14000" cy="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" h="328" extrusionOk="0">
                      <a:moveTo>
                        <a:pt x="462" y="1"/>
                      </a:moveTo>
                      <a:cubicBezTo>
                        <a:pt x="307" y="1"/>
                        <a:pt x="1" y="273"/>
                        <a:pt x="265" y="321"/>
                      </a:cubicBezTo>
                      <a:cubicBezTo>
                        <a:pt x="283" y="326"/>
                        <a:pt x="300" y="328"/>
                        <a:pt x="318" y="328"/>
                      </a:cubicBezTo>
                      <a:cubicBezTo>
                        <a:pt x="431" y="328"/>
                        <a:pt x="532" y="241"/>
                        <a:pt x="532" y="155"/>
                      </a:cubicBezTo>
                      <a:cubicBezTo>
                        <a:pt x="560" y="42"/>
                        <a:pt x="522" y="1"/>
                        <a:pt x="46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11" name="Google Shape;21711;p61"/>
                <p:cNvSpPr/>
                <p:nvPr/>
              </p:nvSpPr>
              <p:spPr>
                <a:xfrm>
                  <a:off x="6898950" y="3558200"/>
                  <a:ext cx="13850" cy="1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498" extrusionOk="0">
                      <a:moveTo>
                        <a:pt x="250" y="1"/>
                      </a:moveTo>
                      <a:cubicBezTo>
                        <a:pt x="159" y="1"/>
                        <a:pt x="67" y="51"/>
                        <a:pt x="34" y="151"/>
                      </a:cubicBezTo>
                      <a:cubicBezTo>
                        <a:pt x="0" y="284"/>
                        <a:pt x="67" y="418"/>
                        <a:pt x="167" y="484"/>
                      </a:cubicBezTo>
                      <a:cubicBezTo>
                        <a:pt x="194" y="493"/>
                        <a:pt x="221" y="497"/>
                        <a:pt x="247" y="497"/>
                      </a:cubicBezTo>
                      <a:cubicBezTo>
                        <a:pt x="415" y="497"/>
                        <a:pt x="554" y="324"/>
                        <a:pt x="467" y="151"/>
                      </a:cubicBezTo>
                      <a:cubicBezTo>
                        <a:pt x="434" y="51"/>
                        <a:pt x="342" y="1"/>
                        <a:pt x="25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12" name="Google Shape;21712;p61"/>
                <p:cNvSpPr/>
                <p:nvPr/>
              </p:nvSpPr>
              <p:spPr>
                <a:xfrm>
                  <a:off x="6953000" y="3455625"/>
                  <a:ext cx="15175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" h="485" extrusionOk="0">
                      <a:moveTo>
                        <a:pt x="350" y="0"/>
                      </a:moveTo>
                      <a:cubicBezTo>
                        <a:pt x="132" y="0"/>
                        <a:pt x="0" y="304"/>
                        <a:pt x="207" y="451"/>
                      </a:cubicBezTo>
                      <a:cubicBezTo>
                        <a:pt x="251" y="473"/>
                        <a:pt x="295" y="484"/>
                        <a:pt x="337" y="484"/>
                      </a:cubicBezTo>
                      <a:cubicBezTo>
                        <a:pt x="421" y="484"/>
                        <a:pt x="496" y="440"/>
                        <a:pt x="540" y="351"/>
                      </a:cubicBezTo>
                      <a:cubicBezTo>
                        <a:pt x="607" y="251"/>
                        <a:pt x="573" y="84"/>
                        <a:pt x="440" y="17"/>
                      </a:cubicBezTo>
                      <a:cubicBezTo>
                        <a:pt x="409" y="6"/>
                        <a:pt x="379" y="0"/>
                        <a:pt x="35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13" name="Google Shape;21713;p61"/>
                <p:cNvSpPr/>
                <p:nvPr/>
              </p:nvSpPr>
              <p:spPr>
                <a:xfrm>
                  <a:off x="6989850" y="3365950"/>
                  <a:ext cx="13350" cy="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69" extrusionOk="0">
                      <a:moveTo>
                        <a:pt x="244" y="0"/>
                      </a:moveTo>
                      <a:cubicBezTo>
                        <a:pt x="166" y="0"/>
                        <a:pt x="88" y="37"/>
                        <a:pt x="67" y="102"/>
                      </a:cubicBezTo>
                      <a:cubicBezTo>
                        <a:pt x="0" y="235"/>
                        <a:pt x="33" y="369"/>
                        <a:pt x="167" y="435"/>
                      </a:cubicBezTo>
                      <a:cubicBezTo>
                        <a:pt x="200" y="458"/>
                        <a:pt x="237" y="469"/>
                        <a:pt x="274" y="469"/>
                      </a:cubicBezTo>
                      <a:cubicBezTo>
                        <a:pt x="348" y="469"/>
                        <a:pt x="423" y="424"/>
                        <a:pt x="467" y="335"/>
                      </a:cubicBezTo>
                      <a:cubicBezTo>
                        <a:pt x="534" y="235"/>
                        <a:pt x="500" y="69"/>
                        <a:pt x="367" y="35"/>
                      </a:cubicBezTo>
                      <a:cubicBezTo>
                        <a:pt x="332" y="12"/>
                        <a:pt x="288" y="0"/>
                        <a:pt x="24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14" name="Google Shape;21714;p61"/>
                <p:cNvSpPr/>
                <p:nvPr/>
              </p:nvSpPr>
              <p:spPr>
                <a:xfrm>
                  <a:off x="6923125" y="3484375"/>
                  <a:ext cx="14200" cy="1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70" extrusionOk="0">
                      <a:moveTo>
                        <a:pt x="295" y="0"/>
                      </a:moveTo>
                      <a:cubicBezTo>
                        <a:pt x="215" y="0"/>
                        <a:pt x="144" y="37"/>
                        <a:pt x="101" y="102"/>
                      </a:cubicBezTo>
                      <a:cubicBezTo>
                        <a:pt x="1" y="235"/>
                        <a:pt x="34" y="368"/>
                        <a:pt x="167" y="435"/>
                      </a:cubicBezTo>
                      <a:cubicBezTo>
                        <a:pt x="203" y="459"/>
                        <a:pt x="247" y="470"/>
                        <a:pt x="291" y="470"/>
                      </a:cubicBezTo>
                      <a:cubicBezTo>
                        <a:pt x="373" y="470"/>
                        <a:pt x="458" y="433"/>
                        <a:pt x="501" y="368"/>
                      </a:cubicBezTo>
                      <a:cubicBezTo>
                        <a:pt x="568" y="268"/>
                        <a:pt x="534" y="102"/>
                        <a:pt x="434" y="35"/>
                      </a:cubicBezTo>
                      <a:cubicBezTo>
                        <a:pt x="387" y="11"/>
                        <a:pt x="340" y="0"/>
                        <a:pt x="29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15" name="Google Shape;21715;p61"/>
                <p:cNvSpPr/>
                <p:nvPr/>
              </p:nvSpPr>
              <p:spPr>
                <a:xfrm>
                  <a:off x="6928975" y="3460975"/>
                  <a:ext cx="15650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484" extrusionOk="0">
                      <a:moveTo>
                        <a:pt x="311" y="0"/>
                      </a:moveTo>
                      <a:cubicBezTo>
                        <a:pt x="297" y="0"/>
                        <a:pt x="282" y="1"/>
                        <a:pt x="267" y="4"/>
                      </a:cubicBezTo>
                      <a:cubicBezTo>
                        <a:pt x="67" y="37"/>
                        <a:pt x="0" y="304"/>
                        <a:pt x="167" y="437"/>
                      </a:cubicBezTo>
                      <a:cubicBezTo>
                        <a:pt x="212" y="467"/>
                        <a:pt x="270" y="484"/>
                        <a:pt x="327" y="484"/>
                      </a:cubicBezTo>
                      <a:cubicBezTo>
                        <a:pt x="397" y="484"/>
                        <a:pt x="464" y="459"/>
                        <a:pt x="500" y="404"/>
                      </a:cubicBezTo>
                      <a:cubicBezTo>
                        <a:pt x="625" y="217"/>
                        <a:pt x="517" y="0"/>
                        <a:pt x="31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16" name="Google Shape;21716;p61"/>
                <p:cNvSpPr/>
                <p:nvPr/>
              </p:nvSpPr>
              <p:spPr>
                <a:xfrm>
                  <a:off x="7024875" y="3300275"/>
                  <a:ext cx="14200" cy="1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94" extrusionOk="0">
                      <a:moveTo>
                        <a:pt x="290" y="0"/>
                      </a:moveTo>
                      <a:cubicBezTo>
                        <a:pt x="198" y="0"/>
                        <a:pt x="115" y="55"/>
                        <a:pt x="67" y="127"/>
                      </a:cubicBezTo>
                      <a:cubicBezTo>
                        <a:pt x="0" y="260"/>
                        <a:pt x="33" y="394"/>
                        <a:pt x="167" y="461"/>
                      </a:cubicBezTo>
                      <a:cubicBezTo>
                        <a:pt x="200" y="483"/>
                        <a:pt x="241" y="494"/>
                        <a:pt x="283" y="494"/>
                      </a:cubicBezTo>
                      <a:cubicBezTo>
                        <a:pt x="367" y="494"/>
                        <a:pt x="456" y="449"/>
                        <a:pt x="500" y="361"/>
                      </a:cubicBezTo>
                      <a:cubicBezTo>
                        <a:pt x="567" y="260"/>
                        <a:pt x="500" y="94"/>
                        <a:pt x="400" y="27"/>
                      </a:cubicBezTo>
                      <a:cubicBezTo>
                        <a:pt x="363" y="8"/>
                        <a:pt x="326" y="0"/>
                        <a:pt x="29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17" name="Google Shape;21717;p61"/>
                <p:cNvSpPr/>
                <p:nvPr/>
              </p:nvSpPr>
              <p:spPr>
                <a:xfrm>
                  <a:off x="7021525" y="3386675"/>
                  <a:ext cx="14775" cy="1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476" extrusionOk="0">
                      <a:moveTo>
                        <a:pt x="249" y="0"/>
                      </a:moveTo>
                      <a:cubicBezTo>
                        <a:pt x="135" y="0"/>
                        <a:pt x="34" y="91"/>
                        <a:pt x="34" y="207"/>
                      </a:cubicBezTo>
                      <a:cubicBezTo>
                        <a:pt x="1" y="340"/>
                        <a:pt x="101" y="474"/>
                        <a:pt x="234" y="474"/>
                      </a:cubicBezTo>
                      <a:cubicBezTo>
                        <a:pt x="245" y="475"/>
                        <a:pt x="255" y="475"/>
                        <a:pt x="264" y="475"/>
                      </a:cubicBezTo>
                      <a:cubicBezTo>
                        <a:pt x="539" y="475"/>
                        <a:pt x="591" y="39"/>
                        <a:pt x="301" y="7"/>
                      </a:cubicBezTo>
                      <a:cubicBezTo>
                        <a:pt x="283" y="2"/>
                        <a:pt x="266" y="0"/>
                        <a:pt x="24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18" name="Google Shape;21718;p61"/>
                <p:cNvSpPr/>
                <p:nvPr/>
              </p:nvSpPr>
              <p:spPr>
                <a:xfrm>
                  <a:off x="7034725" y="3437350"/>
                  <a:ext cx="14150" cy="1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" h="477" extrusionOk="0">
                      <a:moveTo>
                        <a:pt x="281" y="0"/>
                      </a:moveTo>
                      <a:cubicBezTo>
                        <a:pt x="142" y="0"/>
                        <a:pt x="1" y="107"/>
                        <a:pt x="40" y="281"/>
                      </a:cubicBezTo>
                      <a:cubicBezTo>
                        <a:pt x="67" y="419"/>
                        <a:pt x="168" y="477"/>
                        <a:pt x="270" y="477"/>
                      </a:cubicBezTo>
                      <a:cubicBezTo>
                        <a:pt x="417" y="477"/>
                        <a:pt x="566" y="358"/>
                        <a:pt x="507" y="181"/>
                      </a:cubicBezTo>
                      <a:cubicBezTo>
                        <a:pt x="479" y="56"/>
                        <a:pt x="381" y="0"/>
                        <a:pt x="28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19" name="Google Shape;21719;p61"/>
                <p:cNvSpPr/>
                <p:nvPr/>
              </p:nvSpPr>
              <p:spPr>
                <a:xfrm>
                  <a:off x="7119925" y="3309850"/>
                  <a:ext cx="14200" cy="1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80" extrusionOk="0">
                      <a:moveTo>
                        <a:pt x="273" y="0"/>
                      </a:moveTo>
                      <a:cubicBezTo>
                        <a:pt x="202" y="0"/>
                        <a:pt x="140" y="33"/>
                        <a:pt x="101" y="111"/>
                      </a:cubicBezTo>
                      <a:cubicBezTo>
                        <a:pt x="1" y="211"/>
                        <a:pt x="34" y="344"/>
                        <a:pt x="134" y="445"/>
                      </a:cubicBezTo>
                      <a:cubicBezTo>
                        <a:pt x="182" y="468"/>
                        <a:pt x="229" y="479"/>
                        <a:pt x="273" y="479"/>
                      </a:cubicBezTo>
                      <a:cubicBezTo>
                        <a:pt x="354" y="479"/>
                        <a:pt x="425" y="442"/>
                        <a:pt x="468" y="378"/>
                      </a:cubicBezTo>
                      <a:cubicBezTo>
                        <a:pt x="568" y="278"/>
                        <a:pt x="535" y="111"/>
                        <a:pt x="434" y="44"/>
                      </a:cubicBezTo>
                      <a:cubicBezTo>
                        <a:pt x="379" y="17"/>
                        <a:pt x="324" y="0"/>
                        <a:pt x="27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20" name="Google Shape;21720;p61"/>
                <p:cNvSpPr/>
                <p:nvPr/>
              </p:nvSpPr>
              <p:spPr>
                <a:xfrm>
                  <a:off x="7138375" y="3372225"/>
                  <a:ext cx="14700" cy="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327" extrusionOk="0">
                      <a:moveTo>
                        <a:pt x="120" y="0"/>
                      </a:moveTo>
                      <a:cubicBezTo>
                        <a:pt x="48" y="0"/>
                        <a:pt x="0" y="41"/>
                        <a:pt x="30" y="151"/>
                      </a:cubicBezTo>
                      <a:cubicBezTo>
                        <a:pt x="85" y="262"/>
                        <a:pt x="186" y="326"/>
                        <a:pt x="276" y="326"/>
                      </a:cubicBezTo>
                      <a:cubicBezTo>
                        <a:pt x="295" y="326"/>
                        <a:pt x="313" y="324"/>
                        <a:pt x="330" y="318"/>
                      </a:cubicBezTo>
                      <a:cubicBezTo>
                        <a:pt x="587" y="224"/>
                        <a:pt x="288" y="0"/>
                        <a:pt x="12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21" name="Google Shape;21721;p61"/>
                <p:cNvSpPr/>
                <p:nvPr/>
              </p:nvSpPr>
              <p:spPr>
                <a:xfrm>
                  <a:off x="7132775" y="3151000"/>
                  <a:ext cx="14700" cy="1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510" extrusionOk="0">
                      <a:moveTo>
                        <a:pt x="302" y="1"/>
                      </a:moveTo>
                      <a:cubicBezTo>
                        <a:pt x="221" y="1"/>
                        <a:pt x="136" y="63"/>
                        <a:pt x="87" y="160"/>
                      </a:cubicBezTo>
                      <a:cubicBezTo>
                        <a:pt x="0" y="356"/>
                        <a:pt x="154" y="509"/>
                        <a:pt x="309" y="509"/>
                      </a:cubicBezTo>
                      <a:cubicBezTo>
                        <a:pt x="391" y="509"/>
                        <a:pt x="474" y="465"/>
                        <a:pt x="521" y="361"/>
                      </a:cubicBezTo>
                      <a:cubicBezTo>
                        <a:pt x="588" y="227"/>
                        <a:pt x="521" y="94"/>
                        <a:pt x="387" y="27"/>
                      </a:cubicBezTo>
                      <a:cubicBezTo>
                        <a:pt x="361" y="9"/>
                        <a:pt x="331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22" name="Google Shape;21722;p61"/>
                <p:cNvSpPr/>
                <p:nvPr/>
              </p:nvSpPr>
              <p:spPr>
                <a:xfrm>
                  <a:off x="7222725" y="3047900"/>
                  <a:ext cx="13150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500" extrusionOk="0">
                      <a:moveTo>
                        <a:pt x="288" y="0"/>
                      </a:moveTo>
                      <a:cubicBezTo>
                        <a:pt x="144" y="0"/>
                        <a:pt x="0" y="131"/>
                        <a:pt x="25" y="282"/>
                      </a:cubicBezTo>
                      <a:cubicBezTo>
                        <a:pt x="47" y="411"/>
                        <a:pt x="167" y="499"/>
                        <a:pt x="285" y="499"/>
                      </a:cubicBezTo>
                      <a:cubicBezTo>
                        <a:pt x="349" y="499"/>
                        <a:pt x="412" y="474"/>
                        <a:pt x="459" y="415"/>
                      </a:cubicBezTo>
                      <a:cubicBezTo>
                        <a:pt x="525" y="282"/>
                        <a:pt x="525" y="148"/>
                        <a:pt x="425" y="48"/>
                      </a:cubicBezTo>
                      <a:cubicBezTo>
                        <a:pt x="384" y="15"/>
                        <a:pt x="336" y="0"/>
                        <a:pt x="28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23" name="Google Shape;21723;p61"/>
                <p:cNvSpPr/>
                <p:nvPr/>
              </p:nvSpPr>
              <p:spPr>
                <a:xfrm>
                  <a:off x="7119925" y="3180150"/>
                  <a:ext cx="13800" cy="1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" h="477" extrusionOk="0">
                      <a:moveTo>
                        <a:pt x="263" y="1"/>
                      </a:moveTo>
                      <a:cubicBezTo>
                        <a:pt x="192" y="1"/>
                        <a:pt x="120" y="30"/>
                        <a:pt x="68" y="95"/>
                      </a:cubicBezTo>
                      <a:cubicBezTo>
                        <a:pt x="1" y="229"/>
                        <a:pt x="34" y="362"/>
                        <a:pt x="134" y="429"/>
                      </a:cubicBezTo>
                      <a:cubicBezTo>
                        <a:pt x="176" y="462"/>
                        <a:pt x="224" y="477"/>
                        <a:pt x="271" y="477"/>
                      </a:cubicBezTo>
                      <a:cubicBezTo>
                        <a:pt x="414" y="477"/>
                        <a:pt x="551" y="345"/>
                        <a:pt x="501" y="195"/>
                      </a:cubicBezTo>
                      <a:cubicBezTo>
                        <a:pt x="481" y="73"/>
                        <a:pt x="373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24" name="Google Shape;21724;p61"/>
                <p:cNvSpPr/>
                <p:nvPr/>
              </p:nvSpPr>
              <p:spPr>
                <a:xfrm>
                  <a:off x="7108175" y="3131475"/>
                  <a:ext cx="1595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" h="487" extrusionOk="0">
                      <a:moveTo>
                        <a:pt x="390" y="1"/>
                      </a:moveTo>
                      <a:cubicBezTo>
                        <a:pt x="372" y="1"/>
                        <a:pt x="355" y="3"/>
                        <a:pt x="337" y="7"/>
                      </a:cubicBezTo>
                      <a:cubicBezTo>
                        <a:pt x="0" y="7"/>
                        <a:pt x="57" y="486"/>
                        <a:pt x="328" y="486"/>
                      </a:cubicBezTo>
                      <a:cubicBezTo>
                        <a:pt x="352" y="486"/>
                        <a:pt x="377" y="483"/>
                        <a:pt x="404" y="474"/>
                      </a:cubicBezTo>
                      <a:cubicBezTo>
                        <a:pt x="538" y="441"/>
                        <a:pt x="638" y="341"/>
                        <a:pt x="604" y="208"/>
                      </a:cubicBezTo>
                      <a:cubicBezTo>
                        <a:pt x="604" y="92"/>
                        <a:pt x="504" y="1"/>
                        <a:pt x="39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25" name="Google Shape;21725;p61"/>
                <p:cNvSpPr/>
                <p:nvPr/>
              </p:nvSpPr>
              <p:spPr>
                <a:xfrm>
                  <a:off x="7112425" y="2972375"/>
                  <a:ext cx="1337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501" extrusionOk="0">
                      <a:moveTo>
                        <a:pt x="301" y="0"/>
                      </a:moveTo>
                      <a:cubicBezTo>
                        <a:pt x="1" y="34"/>
                        <a:pt x="1" y="467"/>
                        <a:pt x="301" y="501"/>
                      </a:cubicBezTo>
                      <a:cubicBezTo>
                        <a:pt x="434" y="501"/>
                        <a:pt x="534" y="401"/>
                        <a:pt x="534" y="267"/>
                      </a:cubicBezTo>
                      <a:cubicBezTo>
                        <a:pt x="534" y="134"/>
                        <a:pt x="434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26" name="Google Shape;21726;p61"/>
                <p:cNvSpPr/>
                <p:nvPr/>
              </p:nvSpPr>
              <p:spPr>
                <a:xfrm>
                  <a:off x="7101125" y="3016350"/>
                  <a:ext cx="14625" cy="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316" extrusionOk="0">
                      <a:moveTo>
                        <a:pt x="251" y="1"/>
                      </a:moveTo>
                      <a:cubicBezTo>
                        <a:pt x="143" y="1"/>
                        <a:pt x="47" y="65"/>
                        <a:pt x="19" y="176"/>
                      </a:cubicBezTo>
                      <a:cubicBezTo>
                        <a:pt x="1" y="277"/>
                        <a:pt x="43" y="315"/>
                        <a:pt x="107" y="315"/>
                      </a:cubicBezTo>
                      <a:cubicBezTo>
                        <a:pt x="274" y="315"/>
                        <a:pt x="585" y="57"/>
                        <a:pt x="319" y="9"/>
                      </a:cubicBezTo>
                      <a:cubicBezTo>
                        <a:pt x="296" y="3"/>
                        <a:pt x="273" y="1"/>
                        <a:pt x="25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27" name="Google Shape;21727;p61"/>
                <p:cNvSpPr/>
                <p:nvPr/>
              </p:nvSpPr>
              <p:spPr>
                <a:xfrm>
                  <a:off x="7072400" y="3147325"/>
                  <a:ext cx="14775" cy="1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477" extrusionOk="0">
                      <a:moveTo>
                        <a:pt x="282" y="1"/>
                      </a:moveTo>
                      <a:cubicBezTo>
                        <a:pt x="167" y="1"/>
                        <a:pt x="63" y="91"/>
                        <a:pt x="34" y="207"/>
                      </a:cubicBezTo>
                      <a:cubicBezTo>
                        <a:pt x="0" y="341"/>
                        <a:pt x="101" y="441"/>
                        <a:pt x="234" y="474"/>
                      </a:cubicBezTo>
                      <a:cubicBezTo>
                        <a:pt x="246" y="476"/>
                        <a:pt x="257" y="476"/>
                        <a:pt x="269" y="476"/>
                      </a:cubicBezTo>
                      <a:cubicBezTo>
                        <a:pt x="539" y="476"/>
                        <a:pt x="590" y="103"/>
                        <a:pt x="334" y="7"/>
                      </a:cubicBezTo>
                      <a:cubicBezTo>
                        <a:pt x="316" y="3"/>
                        <a:pt x="299" y="1"/>
                        <a:pt x="28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28" name="Google Shape;21728;p61"/>
                <p:cNvSpPr/>
                <p:nvPr/>
              </p:nvSpPr>
              <p:spPr>
                <a:xfrm>
                  <a:off x="7082375" y="2959850"/>
                  <a:ext cx="12575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502" extrusionOk="0">
                      <a:moveTo>
                        <a:pt x="269" y="1"/>
                      </a:moveTo>
                      <a:cubicBezTo>
                        <a:pt x="135" y="1"/>
                        <a:pt x="35" y="101"/>
                        <a:pt x="35" y="234"/>
                      </a:cubicBezTo>
                      <a:cubicBezTo>
                        <a:pt x="0" y="409"/>
                        <a:pt x="131" y="502"/>
                        <a:pt x="262" y="502"/>
                      </a:cubicBezTo>
                      <a:cubicBezTo>
                        <a:pt x="382" y="502"/>
                        <a:pt x="502" y="426"/>
                        <a:pt x="502" y="268"/>
                      </a:cubicBezTo>
                      <a:cubicBezTo>
                        <a:pt x="502" y="134"/>
                        <a:pt x="402" y="1"/>
                        <a:pt x="26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29" name="Google Shape;21729;p61"/>
                <p:cNvSpPr/>
                <p:nvPr/>
              </p:nvSpPr>
              <p:spPr>
                <a:xfrm>
                  <a:off x="7109400" y="2871425"/>
                  <a:ext cx="1472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78" extrusionOk="0">
                      <a:moveTo>
                        <a:pt x="354" y="0"/>
                      </a:moveTo>
                      <a:cubicBezTo>
                        <a:pt x="81" y="0"/>
                        <a:pt x="0" y="373"/>
                        <a:pt x="288" y="469"/>
                      </a:cubicBezTo>
                      <a:cubicBezTo>
                        <a:pt x="306" y="475"/>
                        <a:pt x="324" y="478"/>
                        <a:pt x="342" y="478"/>
                      </a:cubicBezTo>
                      <a:cubicBezTo>
                        <a:pt x="431" y="478"/>
                        <a:pt x="528" y="413"/>
                        <a:pt x="555" y="302"/>
                      </a:cubicBezTo>
                      <a:cubicBezTo>
                        <a:pt x="589" y="169"/>
                        <a:pt x="522" y="35"/>
                        <a:pt x="388" y="2"/>
                      </a:cubicBezTo>
                      <a:cubicBezTo>
                        <a:pt x="377" y="1"/>
                        <a:pt x="365" y="0"/>
                        <a:pt x="35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30" name="Google Shape;21730;p61"/>
                <p:cNvSpPr/>
                <p:nvPr/>
              </p:nvSpPr>
              <p:spPr>
                <a:xfrm>
                  <a:off x="7190275" y="2995425"/>
                  <a:ext cx="14750" cy="1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92" extrusionOk="0">
                      <a:moveTo>
                        <a:pt x="308" y="1"/>
                      </a:moveTo>
                      <a:cubicBezTo>
                        <a:pt x="119" y="1"/>
                        <a:pt x="1" y="199"/>
                        <a:pt x="89" y="346"/>
                      </a:cubicBezTo>
                      <a:cubicBezTo>
                        <a:pt x="114" y="448"/>
                        <a:pt x="218" y="491"/>
                        <a:pt x="310" y="491"/>
                      </a:cubicBezTo>
                      <a:cubicBezTo>
                        <a:pt x="338" y="491"/>
                        <a:pt x="365" y="487"/>
                        <a:pt x="389" y="479"/>
                      </a:cubicBezTo>
                      <a:cubicBezTo>
                        <a:pt x="589" y="379"/>
                        <a:pt x="589" y="112"/>
                        <a:pt x="389" y="12"/>
                      </a:cubicBezTo>
                      <a:cubicBezTo>
                        <a:pt x="361" y="4"/>
                        <a:pt x="334" y="1"/>
                        <a:pt x="30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31" name="Google Shape;21731;p61"/>
                <p:cNvSpPr/>
                <p:nvPr/>
              </p:nvSpPr>
              <p:spPr>
                <a:xfrm>
                  <a:off x="7173300" y="3020700"/>
                  <a:ext cx="13900" cy="1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496" extrusionOk="0">
                      <a:moveTo>
                        <a:pt x="275" y="1"/>
                      </a:moveTo>
                      <a:cubicBezTo>
                        <a:pt x="194" y="1"/>
                        <a:pt x="113" y="44"/>
                        <a:pt x="67" y="135"/>
                      </a:cubicBezTo>
                      <a:cubicBezTo>
                        <a:pt x="1" y="269"/>
                        <a:pt x="34" y="402"/>
                        <a:pt x="167" y="469"/>
                      </a:cubicBezTo>
                      <a:cubicBezTo>
                        <a:pt x="204" y="487"/>
                        <a:pt x="241" y="496"/>
                        <a:pt x="276" y="496"/>
                      </a:cubicBezTo>
                      <a:cubicBezTo>
                        <a:pt x="432" y="496"/>
                        <a:pt x="556" y="332"/>
                        <a:pt x="501" y="169"/>
                      </a:cubicBezTo>
                      <a:cubicBezTo>
                        <a:pt x="465" y="60"/>
                        <a:pt x="370" y="1"/>
                        <a:pt x="27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32" name="Google Shape;21732;p61"/>
                <p:cNvSpPr/>
                <p:nvPr/>
              </p:nvSpPr>
              <p:spPr>
                <a:xfrm>
                  <a:off x="7144675" y="2866050"/>
                  <a:ext cx="1197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9" h="393" extrusionOk="0">
                      <a:moveTo>
                        <a:pt x="358" y="0"/>
                      </a:moveTo>
                      <a:cubicBezTo>
                        <a:pt x="220" y="0"/>
                        <a:pt x="0" y="393"/>
                        <a:pt x="214" y="393"/>
                      </a:cubicBezTo>
                      <a:cubicBezTo>
                        <a:pt x="232" y="393"/>
                        <a:pt x="253" y="390"/>
                        <a:pt x="278" y="384"/>
                      </a:cubicBezTo>
                      <a:cubicBezTo>
                        <a:pt x="378" y="350"/>
                        <a:pt x="479" y="250"/>
                        <a:pt x="445" y="117"/>
                      </a:cubicBezTo>
                      <a:cubicBezTo>
                        <a:pt x="431" y="33"/>
                        <a:pt x="398" y="0"/>
                        <a:pt x="35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33" name="Google Shape;21733;p61"/>
                <p:cNvSpPr/>
                <p:nvPr/>
              </p:nvSpPr>
              <p:spPr>
                <a:xfrm>
                  <a:off x="7159875" y="2836900"/>
                  <a:ext cx="10950" cy="1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" h="431" extrusionOk="0">
                      <a:moveTo>
                        <a:pt x="197" y="0"/>
                      </a:moveTo>
                      <a:cubicBezTo>
                        <a:pt x="1" y="0"/>
                        <a:pt x="158" y="431"/>
                        <a:pt x="306" y="431"/>
                      </a:cubicBezTo>
                      <a:cubicBezTo>
                        <a:pt x="341" y="431"/>
                        <a:pt x="375" y="407"/>
                        <a:pt x="404" y="349"/>
                      </a:cubicBezTo>
                      <a:cubicBezTo>
                        <a:pt x="438" y="215"/>
                        <a:pt x="371" y="82"/>
                        <a:pt x="271" y="15"/>
                      </a:cubicBezTo>
                      <a:cubicBezTo>
                        <a:pt x="242" y="5"/>
                        <a:pt x="218" y="0"/>
                        <a:pt x="19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34" name="Google Shape;21734;p61"/>
                <p:cNvSpPr/>
                <p:nvPr/>
              </p:nvSpPr>
              <p:spPr>
                <a:xfrm>
                  <a:off x="7162375" y="2978550"/>
                  <a:ext cx="13075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482" extrusionOk="0">
                      <a:moveTo>
                        <a:pt x="283" y="1"/>
                      </a:moveTo>
                      <a:cubicBezTo>
                        <a:pt x="145" y="1"/>
                        <a:pt x="1" y="104"/>
                        <a:pt x="37" y="287"/>
                      </a:cubicBezTo>
                      <a:cubicBezTo>
                        <a:pt x="52" y="421"/>
                        <a:pt x="153" y="481"/>
                        <a:pt x="257" y="481"/>
                      </a:cubicBezTo>
                      <a:cubicBezTo>
                        <a:pt x="387" y="481"/>
                        <a:pt x="523" y="387"/>
                        <a:pt x="504" y="220"/>
                      </a:cubicBezTo>
                      <a:cubicBezTo>
                        <a:pt x="504" y="70"/>
                        <a:pt x="396" y="1"/>
                        <a:pt x="28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35" name="Google Shape;21735;p61"/>
                <p:cNvSpPr/>
                <p:nvPr/>
              </p:nvSpPr>
              <p:spPr>
                <a:xfrm>
                  <a:off x="7123125" y="2812725"/>
                  <a:ext cx="14100" cy="1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88" extrusionOk="0">
                      <a:moveTo>
                        <a:pt x="281" y="1"/>
                      </a:moveTo>
                      <a:cubicBezTo>
                        <a:pt x="142" y="1"/>
                        <a:pt x="1" y="107"/>
                        <a:pt x="40" y="282"/>
                      </a:cubicBezTo>
                      <a:cubicBezTo>
                        <a:pt x="68" y="424"/>
                        <a:pt x="175" y="488"/>
                        <a:pt x="281" y="488"/>
                      </a:cubicBezTo>
                      <a:cubicBezTo>
                        <a:pt x="424" y="488"/>
                        <a:pt x="564" y="373"/>
                        <a:pt x="507" y="182"/>
                      </a:cubicBezTo>
                      <a:cubicBezTo>
                        <a:pt x="479" y="56"/>
                        <a:pt x="380" y="1"/>
                        <a:pt x="28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36" name="Google Shape;21736;p61"/>
                <p:cNvSpPr/>
                <p:nvPr/>
              </p:nvSpPr>
              <p:spPr>
                <a:xfrm>
                  <a:off x="7121600" y="2678825"/>
                  <a:ext cx="125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501" extrusionOk="0">
                      <a:moveTo>
                        <a:pt x="234" y="0"/>
                      </a:moveTo>
                      <a:cubicBezTo>
                        <a:pt x="101" y="34"/>
                        <a:pt x="1" y="134"/>
                        <a:pt x="1" y="267"/>
                      </a:cubicBezTo>
                      <a:cubicBezTo>
                        <a:pt x="34" y="401"/>
                        <a:pt x="134" y="501"/>
                        <a:pt x="267" y="501"/>
                      </a:cubicBezTo>
                      <a:cubicBezTo>
                        <a:pt x="401" y="467"/>
                        <a:pt x="501" y="367"/>
                        <a:pt x="501" y="234"/>
                      </a:cubicBezTo>
                      <a:cubicBezTo>
                        <a:pt x="468" y="101"/>
                        <a:pt x="367" y="0"/>
                        <a:pt x="23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37" name="Google Shape;21737;p61"/>
                <p:cNvSpPr/>
                <p:nvPr/>
              </p:nvSpPr>
              <p:spPr>
                <a:xfrm>
                  <a:off x="7113475" y="2652975"/>
                  <a:ext cx="12325" cy="1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" h="410" extrusionOk="0">
                      <a:moveTo>
                        <a:pt x="367" y="0"/>
                      </a:moveTo>
                      <a:cubicBezTo>
                        <a:pt x="220" y="0"/>
                        <a:pt x="1" y="410"/>
                        <a:pt x="200" y="410"/>
                      </a:cubicBezTo>
                      <a:cubicBezTo>
                        <a:pt x="216" y="410"/>
                        <a:pt x="236" y="407"/>
                        <a:pt x="259" y="401"/>
                      </a:cubicBezTo>
                      <a:cubicBezTo>
                        <a:pt x="392" y="367"/>
                        <a:pt x="492" y="234"/>
                        <a:pt x="459" y="100"/>
                      </a:cubicBezTo>
                      <a:cubicBezTo>
                        <a:pt x="439" y="29"/>
                        <a:pt x="406" y="0"/>
                        <a:pt x="36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38" name="Google Shape;21738;p61"/>
                <p:cNvSpPr/>
                <p:nvPr/>
              </p:nvSpPr>
              <p:spPr>
                <a:xfrm>
                  <a:off x="7058525" y="2566275"/>
                  <a:ext cx="9725" cy="1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431" extrusionOk="0">
                      <a:moveTo>
                        <a:pt x="231" y="0"/>
                      </a:moveTo>
                      <a:cubicBezTo>
                        <a:pt x="93" y="0"/>
                        <a:pt x="0" y="431"/>
                        <a:pt x="164" y="431"/>
                      </a:cubicBezTo>
                      <a:cubicBezTo>
                        <a:pt x="189" y="431"/>
                        <a:pt x="219" y="421"/>
                        <a:pt x="255" y="400"/>
                      </a:cubicBezTo>
                      <a:cubicBezTo>
                        <a:pt x="355" y="333"/>
                        <a:pt x="389" y="199"/>
                        <a:pt x="322" y="66"/>
                      </a:cubicBezTo>
                      <a:cubicBezTo>
                        <a:pt x="291" y="19"/>
                        <a:pt x="260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39" name="Google Shape;21739;p61"/>
                <p:cNvSpPr/>
                <p:nvPr/>
              </p:nvSpPr>
              <p:spPr>
                <a:xfrm>
                  <a:off x="7048225" y="2686300"/>
                  <a:ext cx="13150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503" extrusionOk="0">
                      <a:moveTo>
                        <a:pt x="257" y="0"/>
                      </a:moveTo>
                      <a:cubicBezTo>
                        <a:pt x="250" y="0"/>
                        <a:pt x="242" y="1"/>
                        <a:pt x="234" y="2"/>
                      </a:cubicBezTo>
                      <a:cubicBezTo>
                        <a:pt x="100" y="35"/>
                        <a:pt x="0" y="135"/>
                        <a:pt x="0" y="269"/>
                      </a:cubicBezTo>
                      <a:cubicBezTo>
                        <a:pt x="0" y="402"/>
                        <a:pt x="100" y="502"/>
                        <a:pt x="267" y="502"/>
                      </a:cubicBezTo>
                      <a:cubicBezTo>
                        <a:pt x="526" y="502"/>
                        <a:pt x="502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40" name="Google Shape;21740;p61"/>
                <p:cNvSpPr/>
                <p:nvPr/>
              </p:nvSpPr>
              <p:spPr>
                <a:xfrm>
                  <a:off x="7078650" y="2708700"/>
                  <a:ext cx="16300" cy="1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507" extrusionOk="0">
                      <a:moveTo>
                        <a:pt x="385" y="0"/>
                      </a:moveTo>
                      <a:cubicBezTo>
                        <a:pt x="168" y="0"/>
                        <a:pt x="0" y="306"/>
                        <a:pt x="251" y="473"/>
                      </a:cubicBezTo>
                      <a:cubicBezTo>
                        <a:pt x="284" y="496"/>
                        <a:pt x="325" y="507"/>
                        <a:pt x="367" y="507"/>
                      </a:cubicBezTo>
                      <a:cubicBezTo>
                        <a:pt x="451" y="507"/>
                        <a:pt x="540" y="462"/>
                        <a:pt x="584" y="373"/>
                      </a:cubicBezTo>
                      <a:cubicBezTo>
                        <a:pt x="651" y="273"/>
                        <a:pt x="618" y="106"/>
                        <a:pt x="518" y="40"/>
                      </a:cubicBezTo>
                      <a:cubicBezTo>
                        <a:pt x="473" y="12"/>
                        <a:pt x="428" y="0"/>
                        <a:pt x="38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41" name="Google Shape;21741;p61"/>
                <p:cNvSpPr/>
                <p:nvPr/>
              </p:nvSpPr>
              <p:spPr>
                <a:xfrm>
                  <a:off x="7086800" y="2583725"/>
                  <a:ext cx="13150" cy="1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471" extrusionOk="0">
                      <a:moveTo>
                        <a:pt x="265" y="0"/>
                      </a:moveTo>
                      <a:cubicBezTo>
                        <a:pt x="0" y="0"/>
                        <a:pt x="0" y="470"/>
                        <a:pt x="265" y="470"/>
                      </a:cubicBezTo>
                      <a:cubicBezTo>
                        <a:pt x="274" y="470"/>
                        <a:pt x="283" y="470"/>
                        <a:pt x="292" y="469"/>
                      </a:cubicBezTo>
                      <a:cubicBezTo>
                        <a:pt x="425" y="469"/>
                        <a:pt x="525" y="369"/>
                        <a:pt x="525" y="235"/>
                      </a:cubicBezTo>
                      <a:cubicBezTo>
                        <a:pt x="492" y="102"/>
                        <a:pt x="392" y="2"/>
                        <a:pt x="292" y="2"/>
                      </a:cubicBezTo>
                      <a:cubicBezTo>
                        <a:pt x="283" y="1"/>
                        <a:pt x="274" y="0"/>
                        <a:pt x="26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42" name="Google Shape;21742;p61"/>
                <p:cNvSpPr/>
                <p:nvPr/>
              </p:nvSpPr>
              <p:spPr>
                <a:xfrm>
                  <a:off x="6933275" y="2550250"/>
                  <a:ext cx="14875" cy="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346" extrusionOk="0">
                      <a:moveTo>
                        <a:pt x="276" y="0"/>
                      </a:moveTo>
                      <a:cubicBezTo>
                        <a:pt x="162" y="0"/>
                        <a:pt x="57" y="91"/>
                        <a:pt x="28" y="207"/>
                      </a:cubicBezTo>
                      <a:cubicBezTo>
                        <a:pt x="1" y="307"/>
                        <a:pt x="38" y="345"/>
                        <a:pt x="100" y="345"/>
                      </a:cubicBezTo>
                      <a:cubicBezTo>
                        <a:pt x="263" y="345"/>
                        <a:pt x="595" y="79"/>
                        <a:pt x="328" y="6"/>
                      </a:cubicBezTo>
                      <a:cubicBezTo>
                        <a:pt x="311" y="2"/>
                        <a:pt x="293" y="0"/>
                        <a:pt x="27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43" name="Google Shape;21743;p61"/>
                <p:cNvSpPr/>
                <p:nvPr/>
              </p:nvSpPr>
              <p:spPr>
                <a:xfrm>
                  <a:off x="6983175" y="2637850"/>
                  <a:ext cx="15650" cy="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499" extrusionOk="0">
                      <a:moveTo>
                        <a:pt x="268" y="1"/>
                      </a:moveTo>
                      <a:cubicBezTo>
                        <a:pt x="226" y="1"/>
                        <a:pt x="181" y="12"/>
                        <a:pt x="134" y="38"/>
                      </a:cubicBezTo>
                      <a:cubicBezTo>
                        <a:pt x="34" y="105"/>
                        <a:pt x="0" y="272"/>
                        <a:pt x="67" y="372"/>
                      </a:cubicBezTo>
                      <a:cubicBezTo>
                        <a:pt x="115" y="444"/>
                        <a:pt x="198" y="499"/>
                        <a:pt x="290" y="499"/>
                      </a:cubicBezTo>
                      <a:cubicBezTo>
                        <a:pt x="326" y="499"/>
                        <a:pt x="363" y="491"/>
                        <a:pt x="401" y="472"/>
                      </a:cubicBezTo>
                      <a:cubicBezTo>
                        <a:pt x="626" y="331"/>
                        <a:pt x="495" y="1"/>
                        <a:pt x="26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44" name="Google Shape;21744;p61"/>
                <p:cNvSpPr/>
                <p:nvPr/>
              </p:nvSpPr>
              <p:spPr>
                <a:xfrm>
                  <a:off x="7041550" y="2545400"/>
                  <a:ext cx="13350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501" extrusionOk="0">
                      <a:moveTo>
                        <a:pt x="270" y="0"/>
                      </a:moveTo>
                      <a:cubicBezTo>
                        <a:pt x="186" y="0"/>
                        <a:pt x="111" y="45"/>
                        <a:pt x="67" y="134"/>
                      </a:cubicBezTo>
                      <a:cubicBezTo>
                        <a:pt x="0" y="234"/>
                        <a:pt x="34" y="401"/>
                        <a:pt x="134" y="467"/>
                      </a:cubicBezTo>
                      <a:cubicBezTo>
                        <a:pt x="178" y="490"/>
                        <a:pt x="223" y="501"/>
                        <a:pt x="265" y="501"/>
                      </a:cubicBezTo>
                      <a:cubicBezTo>
                        <a:pt x="349" y="501"/>
                        <a:pt x="423" y="456"/>
                        <a:pt x="467" y="367"/>
                      </a:cubicBezTo>
                      <a:cubicBezTo>
                        <a:pt x="534" y="267"/>
                        <a:pt x="501" y="100"/>
                        <a:pt x="401" y="34"/>
                      </a:cubicBezTo>
                      <a:cubicBezTo>
                        <a:pt x="356" y="11"/>
                        <a:pt x="312" y="0"/>
                        <a:pt x="27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45" name="Google Shape;21745;p61"/>
                <p:cNvSpPr/>
                <p:nvPr/>
              </p:nvSpPr>
              <p:spPr>
                <a:xfrm>
                  <a:off x="6938675" y="2419375"/>
                  <a:ext cx="15325" cy="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499" extrusionOk="0">
                      <a:moveTo>
                        <a:pt x="352" y="0"/>
                      </a:moveTo>
                      <a:cubicBezTo>
                        <a:pt x="171" y="0"/>
                        <a:pt x="1" y="211"/>
                        <a:pt x="146" y="405"/>
                      </a:cubicBezTo>
                      <a:cubicBezTo>
                        <a:pt x="204" y="463"/>
                        <a:pt x="273" y="498"/>
                        <a:pt x="341" y="498"/>
                      </a:cubicBezTo>
                      <a:cubicBezTo>
                        <a:pt x="390" y="498"/>
                        <a:pt x="437" y="480"/>
                        <a:pt x="479" y="438"/>
                      </a:cubicBezTo>
                      <a:cubicBezTo>
                        <a:pt x="613" y="338"/>
                        <a:pt x="613" y="205"/>
                        <a:pt x="546" y="104"/>
                      </a:cubicBezTo>
                      <a:cubicBezTo>
                        <a:pt x="491" y="31"/>
                        <a:pt x="421" y="0"/>
                        <a:pt x="35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46" name="Google Shape;21746;p61"/>
                <p:cNvSpPr/>
                <p:nvPr/>
              </p:nvSpPr>
              <p:spPr>
                <a:xfrm>
                  <a:off x="6865225" y="2438500"/>
                  <a:ext cx="14550" cy="1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" h="480" extrusionOk="0">
                      <a:moveTo>
                        <a:pt x="334" y="0"/>
                      </a:moveTo>
                      <a:cubicBezTo>
                        <a:pt x="317" y="0"/>
                        <a:pt x="299" y="2"/>
                        <a:pt x="282" y="7"/>
                      </a:cubicBezTo>
                      <a:cubicBezTo>
                        <a:pt x="0" y="38"/>
                        <a:pt x="41" y="480"/>
                        <a:pt x="295" y="480"/>
                      </a:cubicBezTo>
                      <a:cubicBezTo>
                        <a:pt x="312" y="480"/>
                        <a:pt x="330" y="478"/>
                        <a:pt x="348" y="474"/>
                      </a:cubicBezTo>
                      <a:cubicBezTo>
                        <a:pt x="482" y="474"/>
                        <a:pt x="582" y="340"/>
                        <a:pt x="582" y="207"/>
                      </a:cubicBezTo>
                      <a:cubicBezTo>
                        <a:pt x="553" y="91"/>
                        <a:pt x="449" y="0"/>
                        <a:pt x="33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47" name="Google Shape;21747;p61"/>
                <p:cNvSpPr/>
                <p:nvPr/>
              </p:nvSpPr>
              <p:spPr>
                <a:xfrm>
                  <a:off x="6911850" y="2451200"/>
                  <a:ext cx="16300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508" extrusionOk="0">
                      <a:moveTo>
                        <a:pt x="359" y="0"/>
                      </a:moveTo>
                      <a:cubicBezTo>
                        <a:pt x="108" y="0"/>
                        <a:pt x="0" y="413"/>
                        <a:pt x="318" y="499"/>
                      </a:cubicBezTo>
                      <a:cubicBezTo>
                        <a:pt x="336" y="505"/>
                        <a:pt x="355" y="508"/>
                        <a:pt x="374" y="508"/>
                      </a:cubicBezTo>
                      <a:cubicBezTo>
                        <a:pt x="463" y="508"/>
                        <a:pt x="563" y="448"/>
                        <a:pt x="618" y="366"/>
                      </a:cubicBezTo>
                      <a:cubicBezTo>
                        <a:pt x="652" y="232"/>
                        <a:pt x="618" y="99"/>
                        <a:pt x="485" y="32"/>
                      </a:cubicBezTo>
                      <a:cubicBezTo>
                        <a:pt x="440" y="10"/>
                        <a:pt x="398" y="0"/>
                        <a:pt x="35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48" name="Google Shape;21748;p61"/>
                <p:cNvSpPr/>
                <p:nvPr/>
              </p:nvSpPr>
              <p:spPr>
                <a:xfrm>
                  <a:off x="6966600" y="2335700"/>
                  <a:ext cx="11600" cy="1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" h="414" extrusionOk="0">
                      <a:moveTo>
                        <a:pt x="190" y="0"/>
                      </a:moveTo>
                      <a:cubicBezTo>
                        <a:pt x="1" y="0"/>
                        <a:pt x="165" y="413"/>
                        <a:pt x="302" y="413"/>
                      </a:cubicBezTo>
                      <a:cubicBezTo>
                        <a:pt x="337" y="413"/>
                        <a:pt x="371" y="385"/>
                        <a:pt x="396" y="316"/>
                      </a:cubicBezTo>
                      <a:cubicBezTo>
                        <a:pt x="463" y="182"/>
                        <a:pt x="396" y="49"/>
                        <a:pt x="263" y="16"/>
                      </a:cubicBezTo>
                      <a:cubicBezTo>
                        <a:pt x="234" y="5"/>
                        <a:pt x="210" y="0"/>
                        <a:pt x="19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49" name="Google Shape;21749;p61"/>
                <p:cNvSpPr/>
                <p:nvPr/>
              </p:nvSpPr>
              <p:spPr>
                <a:xfrm>
                  <a:off x="6884225" y="2308250"/>
                  <a:ext cx="14750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74" extrusionOk="0">
                      <a:moveTo>
                        <a:pt x="262" y="1"/>
                      </a:moveTo>
                      <a:cubicBezTo>
                        <a:pt x="165" y="1"/>
                        <a:pt x="81" y="44"/>
                        <a:pt x="55" y="146"/>
                      </a:cubicBezTo>
                      <a:cubicBezTo>
                        <a:pt x="1" y="310"/>
                        <a:pt x="124" y="473"/>
                        <a:pt x="280" y="473"/>
                      </a:cubicBezTo>
                      <a:cubicBezTo>
                        <a:pt x="316" y="473"/>
                        <a:pt x="352" y="465"/>
                        <a:pt x="389" y="447"/>
                      </a:cubicBezTo>
                      <a:cubicBezTo>
                        <a:pt x="589" y="346"/>
                        <a:pt x="556" y="80"/>
                        <a:pt x="356" y="13"/>
                      </a:cubicBezTo>
                      <a:cubicBezTo>
                        <a:pt x="324" y="5"/>
                        <a:pt x="293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50" name="Google Shape;21750;p61"/>
                <p:cNvSpPr/>
                <p:nvPr/>
              </p:nvSpPr>
              <p:spPr>
                <a:xfrm>
                  <a:off x="6868925" y="2327725"/>
                  <a:ext cx="13950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8" h="484" extrusionOk="0">
                      <a:moveTo>
                        <a:pt x="275" y="0"/>
                      </a:moveTo>
                      <a:cubicBezTo>
                        <a:pt x="194" y="0"/>
                        <a:pt x="113" y="43"/>
                        <a:pt x="67" y="135"/>
                      </a:cubicBezTo>
                      <a:cubicBezTo>
                        <a:pt x="0" y="235"/>
                        <a:pt x="67" y="401"/>
                        <a:pt x="167" y="468"/>
                      </a:cubicBezTo>
                      <a:cubicBezTo>
                        <a:pt x="198" y="478"/>
                        <a:pt x="228" y="483"/>
                        <a:pt x="258" y="483"/>
                      </a:cubicBezTo>
                      <a:cubicBezTo>
                        <a:pt x="422" y="483"/>
                        <a:pt x="557" y="337"/>
                        <a:pt x="501" y="168"/>
                      </a:cubicBezTo>
                      <a:cubicBezTo>
                        <a:pt x="465" y="60"/>
                        <a:pt x="370" y="0"/>
                        <a:pt x="27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51" name="Google Shape;21751;p61"/>
                <p:cNvSpPr/>
                <p:nvPr/>
              </p:nvSpPr>
              <p:spPr>
                <a:xfrm>
                  <a:off x="6895750" y="2263300"/>
                  <a:ext cx="11550" cy="1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" h="410" extrusionOk="0">
                      <a:moveTo>
                        <a:pt x="202" y="1"/>
                      </a:moveTo>
                      <a:cubicBezTo>
                        <a:pt x="0" y="1"/>
                        <a:pt x="201" y="410"/>
                        <a:pt x="340" y="410"/>
                      </a:cubicBezTo>
                      <a:cubicBezTo>
                        <a:pt x="377" y="410"/>
                        <a:pt x="409" y="382"/>
                        <a:pt x="428" y="310"/>
                      </a:cubicBezTo>
                      <a:cubicBezTo>
                        <a:pt x="462" y="176"/>
                        <a:pt x="395" y="43"/>
                        <a:pt x="262" y="10"/>
                      </a:cubicBezTo>
                      <a:cubicBezTo>
                        <a:pt x="239" y="3"/>
                        <a:pt x="219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52" name="Google Shape;21752;p61"/>
                <p:cNvSpPr/>
                <p:nvPr/>
              </p:nvSpPr>
              <p:spPr>
                <a:xfrm>
                  <a:off x="6772125" y="2166675"/>
                  <a:ext cx="16775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" h="514" extrusionOk="0">
                      <a:moveTo>
                        <a:pt x="376" y="1"/>
                      </a:moveTo>
                      <a:cubicBezTo>
                        <a:pt x="176" y="1"/>
                        <a:pt x="1" y="282"/>
                        <a:pt x="236" y="439"/>
                      </a:cubicBezTo>
                      <a:cubicBezTo>
                        <a:pt x="286" y="489"/>
                        <a:pt x="345" y="514"/>
                        <a:pt x="403" y="514"/>
                      </a:cubicBezTo>
                      <a:cubicBezTo>
                        <a:pt x="462" y="514"/>
                        <a:pt x="520" y="489"/>
                        <a:pt x="570" y="439"/>
                      </a:cubicBezTo>
                      <a:cubicBezTo>
                        <a:pt x="670" y="339"/>
                        <a:pt x="637" y="172"/>
                        <a:pt x="537" y="72"/>
                      </a:cubicBezTo>
                      <a:cubicBezTo>
                        <a:pt x="487" y="22"/>
                        <a:pt x="430" y="1"/>
                        <a:pt x="37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53" name="Google Shape;21753;p61"/>
                <p:cNvSpPr/>
                <p:nvPr/>
              </p:nvSpPr>
              <p:spPr>
                <a:xfrm>
                  <a:off x="6738000" y="2180425"/>
                  <a:ext cx="13350" cy="1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96" extrusionOk="0">
                      <a:moveTo>
                        <a:pt x="287" y="1"/>
                      </a:moveTo>
                      <a:cubicBezTo>
                        <a:pt x="259" y="1"/>
                        <a:pt x="230" y="8"/>
                        <a:pt x="200" y="22"/>
                      </a:cubicBezTo>
                      <a:cubicBezTo>
                        <a:pt x="67" y="56"/>
                        <a:pt x="0" y="189"/>
                        <a:pt x="34" y="322"/>
                      </a:cubicBezTo>
                      <a:cubicBezTo>
                        <a:pt x="62" y="409"/>
                        <a:pt x="166" y="496"/>
                        <a:pt x="280" y="496"/>
                      </a:cubicBezTo>
                      <a:cubicBezTo>
                        <a:pt x="298" y="496"/>
                        <a:pt x="316" y="494"/>
                        <a:pt x="334" y="489"/>
                      </a:cubicBezTo>
                      <a:cubicBezTo>
                        <a:pt x="467" y="423"/>
                        <a:pt x="534" y="289"/>
                        <a:pt x="501" y="189"/>
                      </a:cubicBezTo>
                      <a:cubicBezTo>
                        <a:pt x="475" y="85"/>
                        <a:pt x="388" y="1"/>
                        <a:pt x="28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54" name="Google Shape;21754;p61"/>
                <p:cNvSpPr/>
                <p:nvPr/>
              </p:nvSpPr>
              <p:spPr>
                <a:xfrm>
                  <a:off x="6841400" y="2189325"/>
                  <a:ext cx="13100" cy="1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" h="507" extrusionOk="0">
                      <a:moveTo>
                        <a:pt x="240" y="0"/>
                      </a:moveTo>
                      <a:cubicBezTo>
                        <a:pt x="128" y="0"/>
                        <a:pt x="15" y="71"/>
                        <a:pt x="1" y="233"/>
                      </a:cubicBezTo>
                      <a:cubicBezTo>
                        <a:pt x="1" y="367"/>
                        <a:pt x="67" y="467"/>
                        <a:pt x="201" y="500"/>
                      </a:cubicBezTo>
                      <a:cubicBezTo>
                        <a:pt x="218" y="505"/>
                        <a:pt x="236" y="507"/>
                        <a:pt x="253" y="507"/>
                      </a:cubicBezTo>
                      <a:cubicBezTo>
                        <a:pt x="367" y="507"/>
                        <a:pt x="468" y="416"/>
                        <a:pt x="468" y="300"/>
                      </a:cubicBezTo>
                      <a:cubicBezTo>
                        <a:pt x="523" y="114"/>
                        <a:pt x="382" y="0"/>
                        <a:pt x="24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55" name="Google Shape;21755;p61"/>
                <p:cNvSpPr/>
                <p:nvPr/>
              </p:nvSpPr>
              <p:spPr>
                <a:xfrm>
                  <a:off x="6831650" y="2120775"/>
                  <a:ext cx="13950" cy="1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8" h="476" extrusionOk="0">
                      <a:moveTo>
                        <a:pt x="309" y="0"/>
                      </a:moveTo>
                      <a:cubicBezTo>
                        <a:pt x="292" y="0"/>
                        <a:pt x="275" y="2"/>
                        <a:pt x="257" y="7"/>
                      </a:cubicBezTo>
                      <a:cubicBezTo>
                        <a:pt x="0" y="71"/>
                        <a:pt x="52" y="475"/>
                        <a:pt x="325" y="475"/>
                      </a:cubicBezTo>
                      <a:cubicBezTo>
                        <a:pt x="335" y="475"/>
                        <a:pt x="346" y="475"/>
                        <a:pt x="357" y="474"/>
                      </a:cubicBezTo>
                      <a:cubicBezTo>
                        <a:pt x="491" y="474"/>
                        <a:pt x="557" y="340"/>
                        <a:pt x="557" y="207"/>
                      </a:cubicBezTo>
                      <a:cubicBezTo>
                        <a:pt x="528" y="91"/>
                        <a:pt x="424" y="0"/>
                        <a:pt x="30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56" name="Google Shape;21756;p61"/>
                <p:cNvSpPr/>
                <p:nvPr/>
              </p:nvSpPr>
              <p:spPr>
                <a:xfrm>
                  <a:off x="6687550" y="2129275"/>
                  <a:ext cx="13350" cy="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68" extrusionOk="0">
                      <a:moveTo>
                        <a:pt x="284" y="0"/>
                      </a:moveTo>
                      <a:cubicBezTo>
                        <a:pt x="117" y="0"/>
                        <a:pt x="17" y="134"/>
                        <a:pt x="17" y="267"/>
                      </a:cubicBezTo>
                      <a:cubicBezTo>
                        <a:pt x="0" y="400"/>
                        <a:pt x="134" y="467"/>
                        <a:pt x="267" y="467"/>
                      </a:cubicBezTo>
                      <a:cubicBezTo>
                        <a:pt x="400" y="467"/>
                        <a:pt x="534" y="400"/>
                        <a:pt x="517" y="267"/>
                      </a:cubicBezTo>
                      <a:cubicBezTo>
                        <a:pt x="517" y="134"/>
                        <a:pt x="384" y="0"/>
                        <a:pt x="28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57" name="Google Shape;21757;p61"/>
                <p:cNvSpPr/>
                <p:nvPr/>
              </p:nvSpPr>
              <p:spPr>
                <a:xfrm>
                  <a:off x="6703800" y="2114875"/>
                  <a:ext cx="13375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5" extrusionOk="0">
                      <a:moveTo>
                        <a:pt x="284" y="1"/>
                      </a:moveTo>
                      <a:cubicBezTo>
                        <a:pt x="217" y="1"/>
                        <a:pt x="151" y="26"/>
                        <a:pt x="101" y="76"/>
                      </a:cubicBezTo>
                      <a:cubicBezTo>
                        <a:pt x="1" y="142"/>
                        <a:pt x="1" y="309"/>
                        <a:pt x="101" y="409"/>
                      </a:cubicBezTo>
                      <a:cubicBezTo>
                        <a:pt x="151" y="459"/>
                        <a:pt x="217" y="484"/>
                        <a:pt x="284" y="484"/>
                      </a:cubicBezTo>
                      <a:cubicBezTo>
                        <a:pt x="351" y="484"/>
                        <a:pt x="418" y="459"/>
                        <a:pt x="468" y="409"/>
                      </a:cubicBezTo>
                      <a:cubicBezTo>
                        <a:pt x="534" y="309"/>
                        <a:pt x="534" y="142"/>
                        <a:pt x="468" y="76"/>
                      </a:cubicBezTo>
                      <a:cubicBezTo>
                        <a:pt x="418" y="26"/>
                        <a:pt x="351" y="1"/>
                        <a:pt x="28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58" name="Google Shape;21758;p61"/>
                <p:cNvSpPr/>
                <p:nvPr/>
              </p:nvSpPr>
              <p:spPr>
                <a:xfrm>
                  <a:off x="6727150" y="2040500"/>
                  <a:ext cx="14600" cy="1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525" extrusionOk="0">
                      <a:moveTo>
                        <a:pt x="252" y="0"/>
                      </a:moveTo>
                      <a:cubicBezTo>
                        <a:pt x="153" y="0"/>
                        <a:pt x="59" y="55"/>
                        <a:pt x="34" y="182"/>
                      </a:cubicBezTo>
                      <a:cubicBezTo>
                        <a:pt x="1" y="315"/>
                        <a:pt x="67" y="449"/>
                        <a:pt x="201" y="516"/>
                      </a:cubicBezTo>
                      <a:cubicBezTo>
                        <a:pt x="218" y="521"/>
                        <a:pt x="236" y="524"/>
                        <a:pt x="255" y="524"/>
                      </a:cubicBezTo>
                      <a:cubicBezTo>
                        <a:pt x="344" y="524"/>
                        <a:pt x="440" y="459"/>
                        <a:pt x="468" y="349"/>
                      </a:cubicBezTo>
                      <a:lnTo>
                        <a:pt x="501" y="349"/>
                      </a:lnTo>
                      <a:cubicBezTo>
                        <a:pt x="583" y="143"/>
                        <a:pt x="411" y="0"/>
                        <a:pt x="25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59" name="Google Shape;21759;p61"/>
                <p:cNvSpPr/>
                <p:nvPr/>
              </p:nvSpPr>
              <p:spPr>
                <a:xfrm>
                  <a:off x="6768575" y="3719775"/>
                  <a:ext cx="15300" cy="1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" h="498" extrusionOk="0">
                      <a:moveTo>
                        <a:pt x="339" y="1"/>
                      </a:moveTo>
                      <a:cubicBezTo>
                        <a:pt x="262" y="1"/>
                        <a:pt x="185" y="45"/>
                        <a:pt x="145" y="126"/>
                      </a:cubicBezTo>
                      <a:cubicBezTo>
                        <a:pt x="1" y="294"/>
                        <a:pt x="169" y="497"/>
                        <a:pt x="349" y="497"/>
                      </a:cubicBezTo>
                      <a:cubicBezTo>
                        <a:pt x="418" y="497"/>
                        <a:pt x="489" y="467"/>
                        <a:pt x="545" y="393"/>
                      </a:cubicBezTo>
                      <a:cubicBezTo>
                        <a:pt x="612" y="293"/>
                        <a:pt x="579" y="126"/>
                        <a:pt x="478" y="59"/>
                      </a:cubicBezTo>
                      <a:cubicBezTo>
                        <a:pt x="439" y="20"/>
                        <a:pt x="389" y="1"/>
                        <a:pt x="33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60" name="Google Shape;21760;p61"/>
                <p:cNvSpPr/>
                <p:nvPr/>
              </p:nvSpPr>
              <p:spPr>
                <a:xfrm>
                  <a:off x="6776400" y="3674425"/>
                  <a:ext cx="1250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409" extrusionOk="0">
                      <a:moveTo>
                        <a:pt x="222" y="1"/>
                      </a:moveTo>
                      <a:cubicBezTo>
                        <a:pt x="1" y="1"/>
                        <a:pt x="241" y="408"/>
                        <a:pt x="383" y="408"/>
                      </a:cubicBezTo>
                      <a:cubicBezTo>
                        <a:pt x="421" y="408"/>
                        <a:pt x="452" y="379"/>
                        <a:pt x="466" y="305"/>
                      </a:cubicBezTo>
                      <a:cubicBezTo>
                        <a:pt x="499" y="172"/>
                        <a:pt x="399" y="38"/>
                        <a:pt x="266" y="5"/>
                      </a:cubicBezTo>
                      <a:cubicBezTo>
                        <a:pt x="249" y="2"/>
                        <a:pt x="235" y="1"/>
                        <a:pt x="22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61" name="Google Shape;21761;p61"/>
                <p:cNvSpPr/>
                <p:nvPr/>
              </p:nvSpPr>
              <p:spPr>
                <a:xfrm>
                  <a:off x="6855025" y="3571425"/>
                  <a:ext cx="15600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" h="500" extrusionOk="0">
                      <a:moveTo>
                        <a:pt x="353" y="1"/>
                      </a:moveTo>
                      <a:cubicBezTo>
                        <a:pt x="161" y="1"/>
                        <a:pt x="0" y="294"/>
                        <a:pt x="189" y="456"/>
                      </a:cubicBezTo>
                      <a:cubicBezTo>
                        <a:pt x="245" y="483"/>
                        <a:pt x="300" y="500"/>
                        <a:pt x="353" y="500"/>
                      </a:cubicBezTo>
                      <a:cubicBezTo>
                        <a:pt x="428" y="500"/>
                        <a:pt x="498" y="467"/>
                        <a:pt x="556" y="389"/>
                      </a:cubicBezTo>
                      <a:cubicBezTo>
                        <a:pt x="623" y="289"/>
                        <a:pt x="590" y="155"/>
                        <a:pt x="490" y="55"/>
                      </a:cubicBezTo>
                      <a:cubicBezTo>
                        <a:pt x="445" y="17"/>
                        <a:pt x="398" y="1"/>
                        <a:pt x="35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62" name="Google Shape;21762;p61"/>
                <p:cNvSpPr/>
                <p:nvPr/>
              </p:nvSpPr>
              <p:spPr>
                <a:xfrm>
                  <a:off x="6803050" y="3645325"/>
                  <a:ext cx="14200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82" extrusionOk="0">
                      <a:moveTo>
                        <a:pt x="310" y="0"/>
                      </a:moveTo>
                      <a:cubicBezTo>
                        <a:pt x="228" y="0"/>
                        <a:pt x="143" y="37"/>
                        <a:pt x="100" y="102"/>
                      </a:cubicBezTo>
                      <a:cubicBezTo>
                        <a:pt x="0" y="202"/>
                        <a:pt x="33" y="368"/>
                        <a:pt x="134" y="435"/>
                      </a:cubicBezTo>
                      <a:cubicBezTo>
                        <a:pt x="179" y="465"/>
                        <a:pt x="237" y="482"/>
                        <a:pt x="294" y="482"/>
                      </a:cubicBezTo>
                      <a:cubicBezTo>
                        <a:pt x="363" y="482"/>
                        <a:pt x="430" y="457"/>
                        <a:pt x="467" y="402"/>
                      </a:cubicBezTo>
                      <a:cubicBezTo>
                        <a:pt x="567" y="268"/>
                        <a:pt x="534" y="135"/>
                        <a:pt x="434" y="35"/>
                      </a:cubicBezTo>
                      <a:cubicBezTo>
                        <a:pt x="398" y="11"/>
                        <a:pt x="354" y="0"/>
                        <a:pt x="31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63" name="Google Shape;21763;p61"/>
                <p:cNvSpPr/>
                <p:nvPr/>
              </p:nvSpPr>
              <p:spPr>
                <a:xfrm>
                  <a:off x="6660575" y="3707275"/>
                  <a:ext cx="18075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" h="485" extrusionOk="0">
                      <a:moveTo>
                        <a:pt x="374" y="0"/>
                      </a:moveTo>
                      <a:cubicBezTo>
                        <a:pt x="339" y="0"/>
                        <a:pt x="301" y="8"/>
                        <a:pt x="262" y="25"/>
                      </a:cubicBezTo>
                      <a:cubicBezTo>
                        <a:pt x="1" y="141"/>
                        <a:pt x="118" y="484"/>
                        <a:pt x="350" y="484"/>
                      </a:cubicBezTo>
                      <a:cubicBezTo>
                        <a:pt x="385" y="484"/>
                        <a:pt x="423" y="476"/>
                        <a:pt x="462" y="459"/>
                      </a:cubicBezTo>
                      <a:cubicBezTo>
                        <a:pt x="723" y="343"/>
                        <a:pt x="606" y="0"/>
                        <a:pt x="37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64" name="Google Shape;21764;p61"/>
                <p:cNvSpPr/>
                <p:nvPr/>
              </p:nvSpPr>
              <p:spPr>
                <a:xfrm>
                  <a:off x="6675450" y="3585100"/>
                  <a:ext cx="13000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" h="483" extrusionOk="0">
                      <a:moveTo>
                        <a:pt x="241" y="1"/>
                      </a:moveTo>
                      <a:cubicBezTo>
                        <a:pt x="135" y="1"/>
                        <a:pt x="30" y="64"/>
                        <a:pt x="0" y="209"/>
                      </a:cubicBezTo>
                      <a:cubicBezTo>
                        <a:pt x="0" y="342"/>
                        <a:pt x="67" y="442"/>
                        <a:pt x="201" y="476"/>
                      </a:cubicBezTo>
                      <a:cubicBezTo>
                        <a:pt x="218" y="480"/>
                        <a:pt x="236" y="482"/>
                        <a:pt x="253" y="482"/>
                      </a:cubicBezTo>
                      <a:cubicBezTo>
                        <a:pt x="367" y="482"/>
                        <a:pt x="472" y="392"/>
                        <a:pt x="501" y="276"/>
                      </a:cubicBezTo>
                      <a:cubicBezTo>
                        <a:pt x="520" y="106"/>
                        <a:pt x="379" y="1"/>
                        <a:pt x="24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65" name="Google Shape;21765;p61"/>
                <p:cNvSpPr/>
                <p:nvPr/>
              </p:nvSpPr>
              <p:spPr>
                <a:xfrm>
                  <a:off x="6732400" y="3611550"/>
                  <a:ext cx="14950" cy="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" h="327" extrusionOk="0">
                      <a:moveTo>
                        <a:pt x="483" y="1"/>
                      </a:moveTo>
                      <a:cubicBezTo>
                        <a:pt x="316" y="1"/>
                        <a:pt x="1" y="225"/>
                        <a:pt x="258" y="318"/>
                      </a:cubicBezTo>
                      <a:cubicBezTo>
                        <a:pt x="280" y="324"/>
                        <a:pt x="303" y="327"/>
                        <a:pt x="326" y="327"/>
                      </a:cubicBezTo>
                      <a:cubicBezTo>
                        <a:pt x="434" y="327"/>
                        <a:pt x="530" y="262"/>
                        <a:pt x="558" y="152"/>
                      </a:cubicBezTo>
                      <a:cubicBezTo>
                        <a:pt x="598" y="42"/>
                        <a:pt x="554" y="1"/>
                        <a:pt x="48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66" name="Google Shape;21766;p61"/>
                <p:cNvSpPr/>
                <p:nvPr/>
              </p:nvSpPr>
              <p:spPr>
                <a:xfrm>
                  <a:off x="6585375" y="3747625"/>
                  <a:ext cx="14925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474" extrusionOk="0">
                      <a:moveTo>
                        <a:pt x="249" y="1"/>
                      </a:moveTo>
                      <a:cubicBezTo>
                        <a:pt x="202" y="1"/>
                        <a:pt x="151" y="14"/>
                        <a:pt x="101" y="46"/>
                      </a:cubicBezTo>
                      <a:cubicBezTo>
                        <a:pt x="1" y="146"/>
                        <a:pt x="1" y="279"/>
                        <a:pt x="68" y="379"/>
                      </a:cubicBezTo>
                      <a:cubicBezTo>
                        <a:pt x="126" y="438"/>
                        <a:pt x="206" y="473"/>
                        <a:pt x="283" y="473"/>
                      </a:cubicBezTo>
                      <a:cubicBezTo>
                        <a:pt x="339" y="473"/>
                        <a:pt x="393" y="455"/>
                        <a:pt x="435" y="413"/>
                      </a:cubicBezTo>
                      <a:cubicBezTo>
                        <a:pt x="597" y="250"/>
                        <a:pt x="452" y="1"/>
                        <a:pt x="24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67" name="Google Shape;21767;p61"/>
                <p:cNvSpPr/>
                <p:nvPr/>
              </p:nvSpPr>
              <p:spPr>
                <a:xfrm>
                  <a:off x="6537850" y="3738750"/>
                  <a:ext cx="130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" h="487" extrusionOk="0">
                      <a:moveTo>
                        <a:pt x="234" y="1"/>
                      </a:moveTo>
                      <a:cubicBezTo>
                        <a:pt x="101" y="34"/>
                        <a:pt x="1" y="134"/>
                        <a:pt x="34" y="267"/>
                      </a:cubicBezTo>
                      <a:cubicBezTo>
                        <a:pt x="49" y="418"/>
                        <a:pt x="152" y="487"/>
                        <a:pt x="258" y="487"/>
                      </a:cubicBezTo>
                      <a:cubicBezTo>
                        <a:pt x="386" y="487"/>
                        <a:pt x="519" y="384"/>
                        <a:pt x="501" y="201"/>
                      </a:cubicBezTo>
                      <a:cubicBezTo>
                        <a:pt x="468" y="67"/>
                        <a:pt x="367" y="1"/>
                        <a:pt x="2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68" name="Google Shape;21768;p61"/>
                <p:cNvSpPr/>
                <p:nvPr/>
              </p:nvSpPr>
              <p:spPr>
                <a:xfrm>
                  <a:off x="6586225" y="3715375"/>
                  <a:ext cx="13350" cy="1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70" extrusionOk="0">
                      <a:moveTo>
                        <a:pt x="281" y="0"/>
                      </a:moveTo>
                      <a:cubicBezTo>
                        <a:pt x="242" y="0"/>
                        <a:pt x="202" y="11"/>
                        <a:pt x="167" y="35"/>
                      </a:cubicBezTo>
                      <a:cubicBezTo>
                        <a:pt x="34" y="102"/>
                        <a:pt x="0" y="235"/>
                        <a:pt x="67" y="368"/>
                      </a:cubicBezTo>
                      <a:cubicBezTo>
                        <a:pt x="110" y="433"/>
                        <a:pt x="195" y="470"/>
                        <a:pt x="276" y="470"/>
                      </a:cubicBezTo>
                      <a:cubicBezTo>
                        <a:pt x="321" y="470"/>
                        <a:pt x="365" y="459"/>
                        <a:pt x="401" y="435"/>
                      </a:cubicBezTo>
                      <a:cubicBezTo>
                        <a:pt x="501" y="368"/>
                        <a:pt x="534" y="235"/>
                        <a:pt x="467" y="102"/>
                      </a:cubicBezTo>
                      <a:cubicBezTo>
                        <a:pt x="424" y="37"/>
                        <a:pt x="353" y="0"/>
                        <a:pt x="28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69" name="Google Shape;21769;p61"/>
                <p:cNvSpPr/>
                <p:nvPr/>
              </p:nvSpPr>
              <p:spPr>
                <a:xfrm>
                  <a:off x="6497825" y="3793300"/>
                  <a:ext cx="13125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5" h="482" extrusionOk="0">
                      <a:moveTo>
                        <a:pt x="279" y="0"/>
                      </a:moveTo>
                      <a:cubicBezTo>
                        <a:pt x="230" y="0"/>
                        <a:pt x="179" y="17"/>
                        <a:pt x="134" y="53"/>
                      </a:cubicBezTo>
                      <a:cubicBezTo>
                        <a:pt x="0" y="154"/>
                        <a:pt x="0" y="287"/>
                        <a:pt x="100" y="387"/>
                      </a:cubicBezTo>
                      <a:cubicBezTo>
                        <a:pt x="152" y="452"/>
                        <a:pt x="225" y="482"/>
                        <a:pt x="294" y="482"/>
                      </a:cubicBezTo>
                      <a:cubicBezTo>
                        <a:pt x="401" y="482"/>
                        <a:pt x="501" y="409"/>
                        <a:pt x="501" y="287"/>
                      </a:cubicBezTo>
                      <a:cubicBezTo>
                        <a:pt x="525" y="117"/>
                        <a:pt x="408" y="0"/>
                        <a:pt x="27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70" name="Google Shape;21770;p61"/>
                <p:cNvSpPr/>
                <p:nvPr/>
              </p:nvSpPr>
              <p:spPr>
                <a:xfrm>
                  <a:off x="6233475" y="3810475"/>
                  <a:ext cx="12525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74" extrusionOk="0">
                      <a:moveTo>
                        <a:pt x="234" y="0"/>
                      </a:moveTo>
                      <a:cubicBezTo>
                        <a:pt x="67" y="0"/>
                        <a:pt x="0" y="134"/>
                        <a:pt x="0" y="267"/>
                      </a:cubicBezTo>
                      <a:cubicBezTo>
                        <a:pt x="0" y="383"/>
                        <a:pt x="101" y="474"/>
                        <a:pt x="215" y="474"/>
                      </a:cubicBezTo>
                      <a:cubicBezTo>
                        <a:pt x="232" y="474"/>
                        <a:pt x="249" y="472"/>
                        <a:pt x="267" y="467"/>
                      </a:cubicBezTo>
                      <a:cubicBezTo>
                        <a:pt x="400" y="467"/>
                        <a:pt x="501" y="334"/>
                        <a:pt x="467" y="234"/>
                      </a:cubicBezTo>
                      <a:cubicBezTo>
                        <a:pt x="467" y="100"/>
                        <a:pt x="334" y="0"/>
                        <a:pt x="23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71" name="Google Shape;21771;p61"/>
                <p:cNvSpPr/>
                <p:nvPr/>
              </p:nvSpPr>
              <p:spPr>
                <a:xfrm>
                  <a:off x="6165175" y="3779025"/>
                  <a:ext cx="18200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8" h="482" extrusionOk="0">
                      <a:moveTo>
                        <a:pt x="358" y="0"/>
                      </a:moveTo>
                      <a:cubicBezTo>
                        <a:pt x="122" y="0"/>
                        <a:pt x="1" y="370"/>
                        <a:pt x="264" y="458"/>
                      </a:cubicBezTo>
                      <a:cubicBezTo>
                        <a:pt x="301" y="474"/>
                        <a:pt x="336" y="481"/>
                        <a:pt x="370" y="481"/>
                      </a:cubicBezTo>
                      <a:cubicBezTo>
                        <a:pt x="606" y="481"/>
                        <a:pt x="727" y="112"/>
                        <a:pt x="464" y="24"/>
                      </a:cubicBezTo>
                      <a:cubicBezTo>
                        <a:pt x="427" y="8"/>
                        <a:pt x="391" y="0"/>
                        <a:pt x="35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72" name="Google Shape;21772;p61"/>
                <p:cNvSpPr/>
                <p:nvPr/>
              </p:nvSpPr>
              <p:spPr>
                <a:xfrm>
                  <a:off x="6284325" y="3781700"/>
                  <a:ext cx="12550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485" extrusionOk="0">
                      <a:moveTo>
                        <a:pt x="251" y="0"/>
                      </a:moveTo>
                      <a:cubicBezTo>
                        <a:pt x="126" y="0"/>
                        <a:pt x="1" y="84"/>
                        <a:pt x="1" y="251"/>
                      </a:cubicBezTo>
                      <a:cubicBezTo>
                        <a:pt x="1" y="384"/>
                        <a:pt x="101" y="484"/>
                        <a:pt x="234" y="484"/>
                      </a:cubicBezTo>
                      <a:cubicBezTo>
                        <a:pt x="368" y="484"/>
                        <a:pt x="501" y="384"/>
                        <a:pt x="501" y="251"/>
                      </a:cubicBezTo>
                      <a:cubicBezTo>
                        <a:pt x="501" y="84"/>
                        <a:pt x="376" y="0"/>
                        <a:pt x="25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73" name="Google Shape;21773;p61"/>
                <p:cNvSpPr/>
                <p:nvPr/>
              </p:nvSpPr>
              <p:spPr>
                <a:xfrm>
                  <a:off x="6245975" y="3836475"/>
                  <a:ext cx="13375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9" extrusionOk="0">
                      <a:moveTo>
                        <a:pt x="286" y="1"/>
                      </a:moveTo>
                      <a:cubicBezTo>
                        <a:pt x="212" y="1"/>
                        <a:pt x="139" y="36"/>
                        <a:pt x="101" y="94"/>
                      </a:cubicBezTo>
                      <a:cubicBezTo>
                        <a:pt x="1" y="194"/>
                        <a:pt x="34" y="328"/>
                        <a:pt x="134" y="428"/>
                      </a:cubicBezTo>
                      <a:cubicBezTo>
                        <a:pt x="176" y="470"/>
                        <a:pt x="229" y="488"/>
                        <a:pt x="283" y="488"/>
                      </a:cubicBezTo>
                      <a:cubicBezTo>
                        <a:pt x="356" y="488"/>
                        <a:pt x="429" y="453"/>
                        <a:pt x="468" y="395"/>
                      </a:cubicBezTo>
                      <a:cubicBezTo>
                        <a:pt x="534" y="295"/>
                        <a:pt x="534" y="128"/>
                        <a:pt x="434" y="61"/>
                      </a:cubicBezTo>
                      <a:cubicBezTo>
                        <a:pt x="392" y="19"/>
                        <a:pt x="339" y="1"/>
                        <a:pt x="28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74" name="Google Shape;21774;p61"/>
                <p:cNvSpPr/>
                <p:nvPr/>
              </p:nvSpPr>
              <p:spPr>
                <a:xfrm>
                  <a:off x="6090150" y="3793575"/>
                  <a:ext cx="14775" cy="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321" extrusionOk="0">
                      <a:moveTo>
                        <a:pt x="261" y="1"/>
                      </a:moveTo>
                      <a:cubicBezTo>
                        <a:pt x="153" y="1"/>
                        <a:pt x="57" y="65"/>
                        <a:pt x="29" y="176"/>
                      </a:cubicBezTo>
                      <a:cubicBezTo>
                        <a:pt x="0" y="281"/>
                        <a:pt x="43" y="321"/>
                        <a:pt x="111" y="321"/>
                      </a:cubicBezTo>
                      <a:cubicBezTo>
                        <a:pt x="277" y="321"/>
                        <a:pt x="591" y="80"/>
                        <a:pt x="329" y="9"/>
                      </a:cubicBezTo>
                      <a:cubicBezTo>
                        <a:pt x="306" y="3"/>
                        <a:pt x="284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75" name="Google Shape;21775;p61"/>
                <p:cNvSpPr/>
                <p:nvPr/>
              </p:nvSpPr>
              <p:spPr>
                <a:xfrm>
                  <a:off x="6066200" y="3778025"/>
                  <a:ext cx="13850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478" extrusionOk="0">
                      <a:moveTo>
                        <a:pt x="278" y="1"/>
                      </a:moveTo>
                      <a:cubicBezTo>
                        <a:pt x="136" y="1"/>
                        <a:pt x="0" y="139"/>
                        <a:pt x="53" y="298"/>
                      </a:cubicBezTo>
                      <a:cubicBezTo>
                        <a:pt x="88" y="419"/>
                        <a:pt x="185" y="477"/>
                        <a:pt x="285" y="477"/>
                      </a:cubicBezTo>
                      <a:cubicBezTo>
                        <a:pt x="378" y="477"/>
                        <a:pt x="472" y="427"/>
                        <a:pt x="520" y="331"/>
                      </a:cubicBezTo>
                      <a:cubicBezTo>
                        <a:pt x="553" y="231"/>
                        <a:pt x="520" y="64"/>
                        <a:pt x="387" y="31"/>
                      </a:cubicBezTo>
                      <a:cubicBezTo>
                        <a:pt x="352" y="10"/>
                        <a:pt x="315" y="1"/>
                        <a:pt x="27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76" name="Google Shape;21776;p61"/>
                <p:cNvSpPr/>
                <p:nvPr/>
              </p:nvSpPr>
              <p:spPr>
                <a:xfrm>
                  <a:off x="6411950" y="3833125"/>
                  <a:ext cx="14400" cy="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362" extrusionOk="0">
                      <a:moveTo>
                        <a:pt x="482" y="1"/>
                      </a:moveTo>
                      <a:cubicBezTo>
                        <a:pt x="317" y="1"/>
                        <a:pt x="0" y="312"/>
                        <a:pt x="300" y="362"/>
                      </a:cubicBezTo>
                      <a:cubicBezTo>
                        <a:pt x="433" y="362"/>
                        <a:pt x="533" y="262"/>
                        <a:pt x="567" y="128"/>
                      </a:cubicBezTo>
                      <a:cubicBezTo>
                        <a:pt x="575" y="36"/>
                        <a:pt x="537" y="1"/>
                        <a:pt x="48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77" name="Google Shape;21777;p61"/>
                <p:cNvSpPr/>
                <p:nvPr/>
              </p:nvSpPr>
              <p:spPr>
                <a:xfrm>
                  <a:off x="6257650" y="3876175"/>
                  <a:ext cx="13500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" h="489" extrusionOk="0">
                      <a:moveTo>
                        <a:pt x="253" y="1"/>
                      </a:moveTo>
                      <a:cubicBezTo>
                        <a:pt x="236" y="1"/>
                        <a:pt x="218" y="3"/>
                        <a:pt x="201" y="7"/>
                      </a:cubicBezTo>
                      <a:cubicBezTo>
                        <a:pt x="67" y="41"/>
                        <a:pt x="1" y="174"/>
                        <a:pt x="34" y="308"/>
                      </a:cubicBezTo>
                      <a:cubicBezTo>
                        <a:pt x="62" y="433"/>
                        <a:pt x="160" y="489"/>
                        <a:pt x="260" y="489"/>
                      </a:cubicBezTo>
                      <a:cubicBezTo>
                        <a:pt x="398" y="489"/>
                        <a:pt x="540" y="382"/>
                        <a:pt x="501" y="208"/>
                      </a:cubicBezTo>
                      <a:cubicBezTo>
                        <a:pt x="472" y="92"/>
                        <a:pt x="367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78" name="Google Shape;21778;p61"/>
                <p:cNvSpPr/>
                <p:nvPr/>
              </p:nvSpPr>
              <p:spPr>
                <a:xfrm>
                  <a:off x="6157900" y="3849425"/>
                  <a:ext cx="1137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1" extrusionOk="0">
                      <a:moveTo>
                        <a:pt x="193" y="1"/>
                      </a:moveTo>
                      <a:cubicBezTo>
                        <a:pt x="0" y="1"/>
                        <a:pt x="212" y="380"/>
                        <a:pt x="359" y="380"/>
                      </a:cubicBezTo>
                      <a:cubicBezTo>
                        <a:pt x="399" y="380"/>
                        <a:pt x="434" y="351"/>
                        <a:pt x="455" y="277"/>
                      </a:cubicBezTo>
                      <a:cubicBezTo>
                        <a:pt x="455" y="143"/>
                        <a:pt x="388" y="10"/>
                        <a:pt x="255" y="10"/>
                      </a:cubicBezTo>
                      <a:cubicBezTo>
                        <a:pt x="231" y="4"/>
                        <a:pt x="21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79" name="Google Shape;21779;p61"/>
                <p:cNvSpPr/>
                <p:nvPr/>
              </p:nvSpPr>
              <p:spPr>
                <a:xfrm>
                  <a:off x="6178825" y="3869025"/>
                  <a:ext cx="15250" cy="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" h="294" extrusionOk="0">
                      <a:moveTo>
                        <a:pt x="453" y="0"/>
                      </a:moveTo>
                      <a:cubicBezTo>
                        <a:pt x="279" y="0"/>
                        <a:pt x="1" y="151"/>
                        <a:pt x="218" y="260"/>
                      </a:cubicBezTo>
                      <a:cubicBezTo>
                        <a:pt x="263" y="282"/>
                        <a:pt x="307" y="293"/>
                        <a:pt x="349" y="293"/>
                      </a:cubicBezTo>
                      <a:cubicBezTo>
                        <a:pt x="433" y="293"/>
                        <a:pt x="507" y="249"/>
                        <a:pt x="552" y="160"/>
                      </a:cubicBezTo>
                      <a:cubicBezTo>
                        <a:pt x="610" y="44"/>
                        <a:pt x="546" y="0"/>
                        <a:pt x="45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80" name="Google Shape;21780;p61"/>
                <p:cNvSpPr/>
                <p:nvPr/>
              </p:nvSpPr>
              <p:spPr>
                <a:xfrm>
                  <a:off x="6010375" y="3796975"/>
                  <a:ext cx="13975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" h="335" extrusionOk="0">
                      <a:moveTo>
                        <a:pt x="232" y="0"/>
                      </a:moveTo>
                      <a:cubicBezTo>
                        <a:pt x="118" y="0"/>
                        <a:pt x="18" y="91"/>
                        <a:pt x="18" y="207"/>
                      </a:cubicBezTo>
                      <a:cubicBezTo>
                        <a:pt x="1" y="300"/>
                        <a:pt x="33" y="335"/>
                        <a:pt x="85" y="335"/>
                      </a:cubicBezTo>
                      <a:cubicBezTo>
                        <a:pt x="238" y="335"/>
                        <a:pt x="558" y="31"/>
                        <a:pt x="285" y="7"/>
                      </a:cubicBezTo>
                      <a:cubicBezTo>
                        <a:pt x="267" y="2"/>
                        <a:pt x="250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81" name="Google Shape;21781;p61"/>
                <p:cNvSpPr/>
                <p:nvPr/>
              </p:nvSpPr>
              <p:spPr>
                <a:xfrm>
                  <a:off x="5726650" y="3680525"/>
                  <a:ext cx="14825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3" h="475" extrusionOk="0">
                      <a:moveTo>
                        <a:pt x="282" y="1"/>
                      </a:moveTo>
                      <a:cubicBezTo>
                        <a:pt x="190" y="1"/>
                        <a:pt x="107" y="56"/>
                        <a:pt x="59" y="128"/>
                      </a:cubicBezTo>
                      <a:cubicBezTo>
                        <a:pt x="1" y="301"/>
                        <a:pt x="143" y="475"/>
                        <a:pt x="312" y="475"/>
                      </a:cubicBezTo>
                      <a:cubicBezTo>
                        <a:pt x="339" y="475"/>
                        <a:pt x="365" y="470"/>
                        <a:pt x="392" y="461"/>
                      </a:cubicBezTo>
                      <a:cubicBezTo>
                        <a:pt x="592" y="395"/>
                        <a:pt x="592" y="95"/>
                        <a:pt x="392" y="28"/>
                      </a:cubicBezTo>
                      <a:cubicBezTo>
                        <a:pt x="355" y="9"/>
                        <a:pt x="318" y="1"/>
                        <a:pt x="28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82" name="Google Shape;21782;p61"/>
                <p:cNvSpPr/>
                <p:nvPr/>
              </p:nvSpPr>
              <p:spPr>
                <a:xfrm>
                  <a:off x="5723250" y="3652850"/>
                  <a:ext cx="11550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" h="411" extrusionOk="0">
                      <a:moveTo>
                        <a:pt x="340" y="1"/>
                      </a:moveTo>
                      <a:cubicBezTo>
                        <a:pt x="201" y="1"/>
                        <a:pt x="0" y="410"/>
                        <a:pt x="202" y="410"/>
                      </a:cubicBezTo>
                      <a:cubicBezTo>
                        <a:pt x="219" y="410"/>
                        <a:pt x="239" y="407"/>
                        <a:pt x="261" y="401"/>
                      </a:cubicBezTo>
                      <a:cubicBezTo>
                        <a:pt x="395" y="368"/>
                        <a:pt x="462" y="201"/>
                        <a:pt x="428" y="101"/>
                      </a:cubicBezTo>
                      <a:cubicBezTo>
                        <a:pt x="409" y="29"/>
                        <a:pt x="376" y="1"/>
                        <a:pt x="34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83" name="Google Shape;21783;p61"/>
                <p:cNvSpPr/>
                <p:nvPr/>
              </p:nvSpPr>
              <p:spPr>
                <a:xfrm>
                  <a:off x="5810675" y="3717825"/>
                  <a:ext cx="15700" cy="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8" h="472" extrusionOk="0">
                      <a:moveTo>
                        <a:pt x="339" y="0"/>
                      </a:moveTo>
                      <a:cubicBezTo>
                        <a:pt x="326" y="0"/>
                        <a:pt x="313" y="1"/>
                        <a:pt x="300" y="4"/>
                      </a:cubicBezTo>
                      <a:cubicBezTo>
                        <a:pt x="67" y="37"/>
                        <a:pt x="0" y="304"/>
                        <a:pt x="200" y="437"/>
                      </a:cubicBezTo>
                      <a:cubicBezTo>
                        <a:pt x="236" y="461"/>
                        <a:pt x="275" y="472"/>
                        <a:pt x="316" y="472"/>
                      </a:cubicBezTo>
                      <a:cubicBezTo>
                        <a:pt x="391" y="472"/>
                        <a:pt x="469" y="435"/>
                        <a:pt x="534" y="371"/>
                      </a:cubicBezTo>
                      <a:cubicBezTo>
                        <a:pt x="627" y="215"/>
                        <a:pt x="517" y="0"/>
                        <a:pt x="33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84" name="Google Shape;21784;p61"/>
                <p:cNvSpPr/>
                <p:nvPr/>
              </p:nvSpPr>
              <p:spPr>
                <a:xfrm>
                  <a:off x="5814000" y="3734575"/>
                  <a:ext cx="117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502" extrusionOk="0">
                      <a:moveTo>
                        <a:pt x="234" y="1"/>
                      </a:moveTo>
                      <a:cubicBezTo>
                        <a:pt x="101" y="1"/>
                        <a:pt x="1" y="101"/>
                        <a:pt x="1" y="234"/>
                      </a:cubicBezTo>
                      <a:cubicBezTo>
                        <a:pt x="1" y="401"/>
                        <a:pt x="101" y="501"/>
                        <a:pt x="234" y="501"/>
                      </a:cubicBezTo>
                      <a:cubicBezTo>
                        <a:pt x="367" y="501"/>
                        <a:pt x="468" y="401"/>
                        <a:pt x="468" y="234"/>
                      </a:cubicBezTo>
                      <a:cubicBezTo>
                        <a:pt x="468" y="101"/>
                        <a:pt x="367" y="1"/>
                        <a:pt x="2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85" name="Google Shape;21785;p61"/>
                <p:cNvSpPr/>
                <p:nvPr/>
              </p:nvSpPr>
              <p:spPr>
                <a:xfrm>
                  <a:off x="5571525" y="3628900"/>
                  <a:ext cx="18875" cy="1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" h="515" extrusionOk="0">
                      <a:moveTo>
                        <a:pt x="354" y="1"/>
                      </a:moveTo>
                      <a:cubicBezTo>
                        <a:pt x="118" y="1"/>
                        <a:pt x="0" y="375"/>
                        <a:pt x="293" y="492"/>
                      </a:cubicBezTo>
                      <a:cubicBezTo>
                        <a:pt x="328" y="507"/>
                        <a:pt x="361" y="514"/>
                        <a:pt x="393" y="514"/>
                      </a:cubicBezTo>
                      <a:cubicBezTo>
                        <a:pt x="632" y="514"/>
                        <a:pt x="754" y="113"/>
                        <a:pt x="460" y="25"/>
                      </a:cubicBezTo>
                      <a:cubicBezTo>
                        <a:pt x="423" y="8"/>
                        <a:pt x="387" y="1"/>
                        <a:pt x="35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86" name="Google Shape;21786;p61"/>
                <p:cNvSpPr/>
                <p:nvPr/>
              </p:nvSpPr>
              <p:spPr>
                <a:xfrm>
                  <a:off x="5408700" y="3487525"/>
                  <a:ext cx="155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" h="501" extrusionOk="0">
                      <a:moveTo>
                        <a:pt x="239" y="1"/>
                      </a:moveTo>
                      <a:cubicBezTo>
                        <a:pt x="176" y="1"/>
                        <a:pt x="118" y="26"/>
                        <a:pt x="68" y="76"/>
                      </a:cubicBezTo>
                      <a:cubicBezTo>
                        <a:pt x="1" y="176"/>
                        <a:pt x="1" y="343"/>
                        <a:pt x="101" y="443"/>
                      </a:cubicBezTo>
                      <a:cubicBezTo>
                        <a:pt x="155" y="483"/>
                        <a:pt x="211" y="501"/>
                        <a:pt x="263" y="501"/>
                      </a:cubicBezTo>
                      <a:cubicBezTo>
                        <a:pt x="468" y="501"/>
                        <a:pt x="621" y="235"/>
                        <a:pt x="435" y="76"/>
                      </a:cubicBezTo>
                      <a:cubicBezTo>
                        <a:pt x="368" y="26"/>
                        <a:pt x="301" y="1"/>
                        <a:pt x="23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87" name="Google Shape;21787;p61"/>
                <p:cNvSpPr/>
                <p:nvPr/>
              </p:nvSpPr>
              <p:spPr>
                <a:xfrm>
                  <a:off x="5428725" y="3508575"/>
                  <a:ext cx="12525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502" extrusionOk="0">
                      <a:moveTo>
                        <a:pt x="234" y="1"/>
                      </a:moveTo>
                      <a:cubicBezTo>
                        <a:pt x="101" y="1"/>
                        <a:pt x="1" y="101"/>
                        <a:pt x="1" y="234"/>
                      </a:cubicBezTo>
                      <a:cubicBezTo>
                        <a:pt x="1" y="368"/>
                        <a:pt x="101" y="501"/>
                        <a:pt x="234" y="501"/>
                      </a:cubicBezTo>
                      <a:cubicBezTo>
                        <a:pt x="367" y="501"/>
                        <a:pt x="501" y="368"/>
                        <a:pt x="501" y="234"/>
                      </a:cubicBezTo>
                      <a:cubicBezTo>
                        <a:pt x="501" y="101"/>
                        <a:pt x="367" y="1"/>
                        <a:pt x="2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88" name="Google Shape;21788;p61"/>
                <p:cNvSpPr/>
                <p:nvPr/>
              </p:nvSpPr>
              <p:spPr>
                <a:xfrm>
                  <a:off x="5536300" y="3687250"/>
                  <a:ext cx="14200" cy="1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95" extrusionOk="0">
                      <a:moveTo>
                        <a:pt x="295" y="1"/>
                      </a:moveTo>
                      <a:cubicBezTo>
                        <a:pt x="251" y="1"/>
                        <a:pt x="207" y="20"/>
                        <a:pt x="167" y="59"/>
                      </a:cubicBezTo>
                      <a:cubicBezTo>
                        <a:pt x="34" y="126"/>
                        <a:pt x="1" y="259"/>
                        <a:pt x="67" y="393"/>
                      </a:cubicBezTo>
                      <a:cubicBezTo>
                        <a:pt x="110" y="457"/>
                        <a:pt x="195" y="494"/>
                        <a:pt x="277" y="494"/>
                      </a:cubicBezTo>
                      <a:cubicBezTo>
                        <a:pt x="322" y="494"/>
                        <a:pt x="365" y="483"/>
                        <a:pt x="401" y="459"/>
                      </a:cubicBezTo>
                      <a:cubicBezTo>
                        <a:pt x="534" y="359"/>
                        <a:pt x="568" y="226"/>
                        <a:pt x="468" y="126"/>
                      </a:cubicBezTo>
                      <a:cubicBezTo>
                        <a:pt x="427" y="45"/>
                        <a:pt x="362" y="1"/>
                        <a:pt x="29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89" name="Google Shape;21789;p61"/>
                <p:cNvSpPr/>
                <p:nvPr/>
              </p:nvSpPr>
              <p:spPr>
                <a:xfrm>
                  <a:off x="5444575" y="3616325"/>
                  <a:ext cx="14200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89" extrusionOk="0">
                      <a:moveTo>
                        <a:pt x="285" y="0"/>
                      </a:moveTo>
                      <a:cubicBezTo>
                        <a:pt x="212" y="0"/>
                        <a:pt x="139" y="36"/>
                        <a:pt x="100" y="94"/>
                      </a:cubicBezTo>
                      <a:cubicBezTo>
                        <a:pt x="0" y="194"/>
                        <a:pt x="34" y="361"/>
                        <a:pt x="134" y="428"/>
                      </a:cubicBezTo>
                      <a:cubicBezTo>
                        <a:pt x="176" y="470"/>
                        <a:pt x="229" y="488"/>
                        <a:pt x="282" y="488"/>
                      </a:cubicBezTo>
                      <a:cubicBezTo>
                        <a:pt x="356" y="488"/>
                        <a:pt x="429" y="452"/>
                        <a:pt x="467" y="394"/>
                      </a:cubicBezTo>
                      <a:cubicBezTo>
                        <a:pt x="567" y="294"/>
                        <a:pt x="534" y="127"/>
                        <a:pt x="434" y="61"/>
                      </a:cubicBezTo>
                      <a:cubicBezTo>
                        <a:pt x="392" y="19"/>
                        <a:pt x="338" y="0"/>
                        <a:pt x="28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90" name="Google Shape;21790;p61"/>
                <p:cNvSpPr/>
                <p:nvPr/>
              </p:nvSpPr>
              <p:spPr>
                <a:xfrm>
                  <a:off x="5277775" y="3390125"/>
                  <a:ext cx="13375" cy="1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0" extrusionOk="0">
                      <a:moveTo>
                        <a:pt x="250" y="1"/>
                      </a:moveTo>
                      <a:cubicBezTo>
                        <a:pt x="209" y="1"/>
                        <a:pt x="170" y="12"/>
                        <a:pt x="134" y="36"/>
                      </a:cubicBezTo>
                      <a:cubicBezTo>
                        <a:pt x="1" y="136"/>
                        <a:pt x="1" y="269"/>
                        <a:pt x="68" y="369"/>
                      </a:cubicBezTo>
                      <a:cubicBezTo>
                        <a:pt x="126" y="447"/>
                        <a:pt x="196" y="480"/>
                        <a:pt x="264" y="480"/>
                      </a:cubicBezTo>
                      <a:cubicBezTo>
                        <a:pt x="313" y="480"/>
                        <a:pt x="360" y="463"/>
                        <a:pt x="401" y="436"/>
                      </a:cubicBezTo>
                      <a:cubicBezTo>
                        <a:pt x="501" y="336"/>
                        <a:pt x="535" y="202"/>
                        <a:pt x="468" y="102"/>
                      </a:cubicBezTo>
                      <a:cubicBezTo>
                        <a:pt x="403" y="38"/>
                        <a:pt x="325" y="1"/>
                        <a:pt x="25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91" name="Google Shape;21791;p61"/>
                <p:cNvSpPr/>
                <p:nvPr/>
              </p:nvSpPr>
              <p:spPr>
                <a:xfrm>
                  <a:off x="5284450" y="3334975"/>
                  <a:ext cx="13375" cy="1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507" extrusionOk="0">
                      <a:moveTo>
                        <a:pt x="249" y="0"/>
                      </a:moveTo>
                      <a:cubicBezTo>
                        <a:pt x="135" y="0"/>
                        <a:pt x="34" y="91"/>
                        <a:pt x="34" y="207"/>
                      </a:cubicBezTo>
                      <a:cubicBezTo>
                        <a:pt x="1" y="340"/>
                        <a:pt x="101" y="474"/>
                        <a:pt x="234" y="507"/>
                      </a:cubicBezTo>
                      <a:cubicBezTo>
                        <a:pt x="368" y="507"/>
                        <a:pt x="468" y="407"/>
                        <a:pt x="501" y="273"/>
                      </a:cubicBezTo>
                      <a:cubicBezTo>
                        <a:pt x="534" y="140"/>
                        <a:pt x="434" y="40"/>
                        <a:pt x="301" y="7"/>
                      </a:cubicBezTo>
                      <a:cubicBezTo>
                        <a:pt x="283" y="2"/>
                        <a:pt x="266" y="0"/>
                        <a:pt x="24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92" name="Google Shape;21792;p61"/>
                <p:cNvSpPr/>
                <p:nvPr/>
              </p:nvSpPr>
              <p:spPr>
                <a:xfrm>
                  <a:off x="5519625" y="3506825"/>
                  <a:ext cx="14725" cy="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99" extrusionOk="0">
                      <a:moveTo>
                        <a:pt x="256" y="0"/>
                      </a:moveTo>
                      <a:cubicBezTo>
                        <a:pt x="190" y="0"/>
                        <a:pt x="122" y="31"/>
                        <a:pt x="67" y="104"/>
                      </a:cubicBezTo>
                      <a:cubicBezTo>
                        <a:pt x="0" y="204"/>
                        <a:pt x="0" y="371"/>
                        <a:pt x="134" y="438"/>
                      </a:cubicBezTo>
                      <a:cubicBezTo>
                        <a:pt x="176" y="480"/>
                        <a:pt x="224" y="498"/>
                        <a:pt x="272" y="498"/>
                      </a:cubicBezTo>
                      <a:cubicBezTo>
                        <a:pt x="340" y="498"/>
                        <a:pt x="409" y="463"/>
                        <a:pt x="467" y="404"/>
                      </a:cubicBezTo>
                      <a:cubicBezTo>
                        <a:pt x="588" y="211"/>
                        <a:pt x="429" y="0"/>
                        <a:pt x="25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93" name="Google Shape;21793;p61"/>
                <p:cNvSpPr/>
                <p:nvPr/>
              </p:nvSpPr>
              <p:spPr>
                <a:xfrm>
                  <a:off x="5525825" y="3543600"/>
                  <a:ext cx="13600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" h="474" extrusionOk="0">
                      <a:moveTo>
                        <a:pt x="251" y="1"/>
                      </a:moveTo>
                      <a:cubicBezTo>
                        <a:pt x="123" y="1"/>
                        <a:pt x="0" y="96"/>
                        <a:pt x="19" y="268"/>
                      </a:cubicBezTo>
                      <a:cubicBezTo>
                        <a:pt x="19" y="410"/>
                        <a:pt x="122" y="473"/>
                        <a:pt x="233" y="473"/>
                      </a:cubicBezTo>
                      <a:cubicBezTo>
                        <a:pt x="382" y="473"/>
                        <a:pt x="544" y="359"/>
                        <a:pt x="486" y="168"/>
                      </a:cubicBezTo>
                      <a:cubicBezTo>
                        <a:pt x="444" y="54"/>
                        <a:pt x="346" y="1"/>
                        <a:pt x="25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94" name="Google Shape;21794;p61"/>
                <p:cNvSpPr/>
                <p:nvPr/>
              </p:nvSpPr>
              <p:spPr>
                <a:xfrm>
                  <a:off x="5349525" y="3355800"/>
                  <a:ext cx="17450" cy="1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" h="494" extrusionOk="0">
                      <a:moveTo>
                        <a:pt x="370" y="0"/>
                      </a:moveTo>
                      <a:cubicBezTo>
                        <a:pt x="173" y="0"/>
                        <a:pt x="1" y="267"/>
                        <a:pt x="200" y="441"/>
                      </a:cubicBezTo>
                      <a:cubicBezTo>
                        <a:pt x="251" y="478"/>
                        <a:pt x="305" y="493"/>
                        <a:pt x="356" y="493"/>
                      </a:cubicBezTo>
                      <a:cubicBezTo>
                        <a:pt x="542" y="493"/>
                        <a:pt x="697" y="290"/>
                        <a:pt x="567" y="108"/>
                      </a:cubicBezTo>
                      <a:cubicBezTo>
                        <a:pt x="507" y="31"/>
                        <a:pt x="437" y="0"/>
                        <a:pt x="37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95" name="Google Shape;21795;p61"/>
                <p:cNvSpPr/>
                <p:nvPr/>
              </p:nvSpPr>
              <p:spPr>
                <a:xfrm>
                  <a:off x="5275275" y="3156500"/>
                  <a:ext cx="133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3" extrusionOk="0">
                      <a:moveTo>
                        <a:pt x="282" y="1"/>
                      </a:moveTo>
                      <a:cubicBezTo>
                        <a:pt x="168" y="1"/>
                        <a:pt x="63" y="91"/>
                        <a:pt x="34" y="207"/>
                      </a:cubicBezTo>
                      <a:cubicBezTo>
                        <a:pt x="1" y="341"/>
                        <a:pt x="101" y="474"/>
                        <a:pt x="234" y="474"/>
                      </a:cubicBezTo>
                      <a:cubicBezTo>
                        <a:pt x="257" y="480"/>
                        <a:pt x="280" y="483"/>
                        <a:pt x="302" y="483"/>
                      </a:cubicBezTo>
                      <a:cubicBezTo>
                        <a:pt x="411" y="483"/>
                        <a:pt x="507" y="418"/>
                        <a:pt x="535" y="307"/>
                      </a:cubicBezTo>
                      <a:cubicBezTo>
                        <a:pt x="535" y="174"/>
                        <a:pt x="468" y="41"/>
                        <a:pt x="334" y="7"/>
                      </a:cubicBezTo>
                      <a:cubicBezTo>
                        <a:pt x="317" y="3"/>
                        <a:pt x="299" y="1"/>
                        <a:pt x="28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96" name="Google Shape;21796;p61"/>
                <p:cNvSpPr/>
                <p:nvPr/>
              </p:nvSpPr>
              <p:spPr>
                <a:xfrm>
                  <a:off x="7538575" y="2058175"/>
                  <a:ext cx="14075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475" extrusionOk="0">
                      <a:moveTo>
                        <a:pt x="250" y="0"/>
                      </a:moveTo>
                      <a:cubicBezTo>
                        <a:pt x="184" y="0"/>
                        <a:pt x="117" y="25"/>
                        <a:pt x="67" y="75"/>
                      </a:cubicBezTo>
                      <a:cubicBezTo>
                        <a:pt x="0" y="176"/>
                        <a:pt x="0" y="342"/>
                        <a:pt x="67" y="409"/>
                      </a:cubicBezTo>
                      <a:cubicBezTo>
                        <a:pt x="113" y="455"/>
                        <a:pt x="166" y="475"/>
                        <a:pt x="218" y="475"/>
                      </a:cubicBezTo>
                      <a:cubicBezTo>
                        <a:pt x="394" y="475"/>
                        <a:pt x="562" y="255"/>
                        <a:pt x="434" y="75"/>
                      </a:cubicBezTo>
                      <a:cubicBezTo>
                        <a:pt x="384" y="25"/>
                        <a:pt x="317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97" name="Google Shape;21797;p61"/>
                <p:cNvSpPr/>
                <p:nvPr/>
              </p:nvSpPr>
              <p:spPr>
                <a:xfrm>
                  <a:off x="7709300" y="2175325"/>
                  <a:ext cx="14300" cy="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2" h="305" extrusionOk="0">
                      <a:moveTo>
                        <a:pt x="123" y="1"/>
                      </a:moveTo>
                      <a:cubicBezTo>
                        <a:pt x="48" y="1"/>
                        <a:pt x="1" y="44"/>
                        <a:pt x="43" y="160"/>
                      </a:cubicBezTo>
                      <a:cubicBezTo>
                        <a:pt x="68" y="261"/>
                        <a:pt x="152" y="305"/>
                        <a:pt x="250" y="305"/>
                      </a:cubicBezTo>
                      <a:cubicBezTo>
                        <a:pt x="280" y="305"/>
                        <a:pt x="311" y="301"/>
                        <a:pt x="343" y="293"/>
                      </a:cubicBezTo>
                      <a:cubicBezTo>
                        <a:pt x="571" y="202"/>
                        <a:pt x="284" y="1"/>
                        <a:pt x="12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98" name="Google Shape;21798;p61"/>
                <p:cNvSpPr/>
                <p:nvPr/>
              </p:nvSpPr>
              <p:spPr>
                <a:xfrm>
                  <a:off x="7726425" y="2157325"/>
                  <a:ext cx="13150" cy="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449" extrusionOk="0">
                      <a:moveTo>
                        <a:pt x="252" y="0"/>
                      </a:moveTo>
                      <a:cubicBezTo>
                        <a:pt x="221" y="0"/>
                        <a:pt x="190" y="4"/>
                        <a:pt x="158" y="12"/>
                      </a:cubicBezTo>
                      <a:cubicBezTo>
                        <a:pt x="0" y="170"/>
                        <a:pt x="112" y="448"/>
                        <a:pt x="351" y="448"/>
                      </a:cubicBezTo>
                      <a:cubicBezTo>
                        <a:pt x="364" y="448"/>
                        <a:pt x="378" y="448"/>
                        <a:pt x="392" y="446"/>
                      </a:cubicBezTo>
                      <a:cubicBezTo>
                        <a:pt x="492" y="379"/>
                        <a:pt x="525" y="246"/>
                        <a:pt x="492" y="146"/>
                      </a:cubicBezTo>
                      <a:cubicBezTo>
                        <a:pt x="441" y="44"/>
                        <a:pt x="351" y="0"/>
                        <a:pt x="25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99" name="Google Shape;21799;p61"/>
                <p:cNvSpPr/>
                <p:nvPr/>
              </p:nvSpPr>
              <p:spPr>
                <a:xfrm>
                  <a:off x="7701500" y="2049675"/>
                  <a:ext cx="15225" cy="1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498" extrusionOk="0">
                      <a:moveTo>
                        <a:pt x="324" y="0"/>
                      </a:moveTo>
                      <a:cubicBezTo>
                        <a:pt x="169" y="0"/>
                        <a:pt x="1" y="153"/>
                        <a:pt x="88" y="349"/>
                      </a:cubicBezTo>
                      <a:cubicBezTo>
                        <a:pt x="123" y="453"/>
                        <a:pt x="202" y="497"/>
                        <a:pt x="285" y="497"/>
                      </a:cubicBezTo>
                      <a:cubicBezTo>
                        <a:pt x="441" y="497"/>
                        <a:pt x="608" y="344"/>
                        <a:pt x="521" y="149"/>
                      </a:cubicBezTo>
                      <a:cubicBezTo>
                        <a:pt x="487" y="44"/>
                        <a:pt x="407" y="0"/>
                        <a:pt x="32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00" name="Google Shape;21800;p61"/>
                <p:cNvSpPr/>
                <p:nvPr/>
              </p:nvSpPr>
              <p:spPr>
                <a:xfrm>
                  <a:off x="7586100" y="2091575"/>
                  <a:ext cx="12525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75" extrusionOk="0">
                      <a:moveTo>
                        <a:pt x="286" y="1"/>
                      </a:moveTo>
                      <a:cubicBezTo>
                        <a:pt x="269" y="1"/>
                        <a:pt x="252" y="3"/>
                        <a:pt x="234" y="7"/>
                      </a:cubicBezTo>
                      <a:cubicBezTo>
                        <a:pt x="101" y="7"/>
                        <a:pt x="0" y="107"/>
                        <a:pt x="34" y="241"/>
                      </a:cubicBezTo>
                      <a:cubicBezTo>
                        <a:pt x="34" y="374"/>
                        <a:pt x="134" y="474"/>
                        <a:pt x="267" y="474"/>
                      </a:cubicBezTo>
                      <a:cubicBezTo>
                        <a:pt x="401" y="474"/>
                        <a:pt x="501" y="341"/>
                        <a:pt x="501" y="207"/>
                      </a:cubicBezTo>
                      <a:cubicBezTo>
                        <a:pt x="501" y="91"/>
                        <a:pt x="400" y="1"/>
                        <a:pt x="28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01" name="Google Shape;21801;p61"/>
                <p:cNvSpPr/>
                <p:nvPr/>
              </p:nvSpPr>
              <p:spPr>
                <a:xfrm>
                  <a:off x="7656150" y="2205325"/>
                  <a:ext cx="13900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482" extrusionOk="0">
                      <a:moveTo>
                        <a:pt x="276" y="0"/>
                      </a:moveTo>
                      <a:cubicBezTo>
                        <a:pt x="241" y="0"/>
                        <a:pt x="204" y="9"/>
                        <a:pt x="167" y="27"/>
                      </a:cubicBezTo>
                      <a:cubicBezTo>
                        <a:pt x="67" y="94"/>
                        <a:pt x="0" y="227"/>
                        <a:pt x="67" y="361"/>
                      </a:cubicBezTo>
                      <a:cubicBezTo>
                        <a:pt x="115" y="440"/>
                        <a:pt x="201" y="482"/>
                        <a:pt x="285" y="482"/>
                      </a:cubicBezTo>
                      <a:cubicBezTo>
                        <a:pt x="376" y="482"/>
                        <a:pt x="466" y="432"/>
                        <a:pt x="501" y="327"/>
                      </a:cubicBezTo>
                      <a:cubicBezTo>
                        <a:pt x="555" y="164"/>
                        <a:pt x="432" y="0"/>
                        <a:pt x="27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02" name="Google Shape;21802;p61"/>
                <p:cNvSpPr/>
                <p:nvPr/>
              </p:nvSpPr>
              <p:spPr>
                <a:xfrm>
                  <a:off x="7747875" y="2147075"/>
                  <a:ext cx="15425" cy="1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491" extrusionOk="0">
                      <a:moveTo>
                        <a:pt x="283" y="1"/>
                      </a:moveTo>
                      <a:cubicBezTo>
                        <a:pt x="236" y="1"/>
                        <a:pt x="185" y="17"/>
                        <a:pt x="134" y="55"/>
                      </a:cubicBezTo>
                      <a:cubicBezTo>
                        <a:pt x="34" y="122"/>
                        <a:pt x="1" y="255"/>
                        <a:pt x="67" y="389"/>
                      </a:cubicBezTo>
                      <a:cubicBezTo>
                        <a:pt x="111" y="453"/>
                        <a:pt x="195" y="490"/>
                        <a:pt x="277" y="490"/>
                      </a:cubicBezTo>
                      <a:cubicBezTo>
                        <a:pt x="322" y="490"/>
                        <a:pt x="366" y="479"/>
                        <a:pt x="401" y="456"/>
                      </a:cubicBezTo>
                      <a:cubicBezTo>
                        <a:pt x="617" y="294"/>
                        <a:pt x="484" y="1"/>
                        <a:pt x="28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03" name="Google Shape;21803;p61"/>
                <p:cNvSpPr/>
                <p:nvPr/>
              </p:nvSpPr>
              <p:spPr>
                <a:xfrm>
                  <a:off x="7687850" y="2011375"/>
                  <a:ext cx="14200" cy="1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92" extrusionOk="0">
                      <a:moveTo>
                        <a:pt x="260" y="1"/>
                      </a:moveTo>
                      <a:cubicBezTo>
                        <a:pt x="230" y="1"/>
                        <a:pt x="198" y="5"/>
                        <a:pt x="167" y="13"/>
                      </a:cubicBezTo>
                      <a:cubicBezTo>
                        <a:pt x="67" y="79"/>
                        <a:pt x="0" y="213"/>
                        <a:pt x="67" y="346"/>
                      </a:cubicBezTo>
                      <a:cubicBezTo>
                        <a:pt x="118" y="448"/>
                        <a:pt x="208" y="492"/>
                        <a:pt x="307" y="492"/>
                      </a:cubicBezTo>
                      <a:cubicBezTo>
                        <a:pt x="337" y="492"/>
                        <a:pt x="369" y="488"/>
                        <a:pt x="400" y="480"/>
                      </a:cubicBezTo>
                      <a:cubicBezTo>
                        <a:pt x="500" y="413"/>
                        <a:pt x="567" y="246"/>
                        <a:pt x="500" y="146"/>
                      </a:cubicBezTo>
                      <a:cubicBezTo>
                        <a:pt x="449" y="44"/>
                        <a:pt x="360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04" name="Google Shape;21804;p61"/>
                <p:cNvSpPr/>
                <p:nvPr/>
              </p:nvSpPr>
              <p:spPr>
                <a:xfrm>
                  <a:off x="7613625" y="2045225"/>
                  <a:ext cx="1335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87" extrusionOk="0">
                      <a:moveTo>
                        <a:pt x="272" y="0"/>
                      </a:moveTo>
                      <a:cubicBezTo>
                        <a:pt x="239" y="0"/>
                        <a:pt x="203" y="8"/>
                        <a:pt x="167" y="26"/>
                      </a:cubicBezTo>
                      <a:cubicBezTo>
                        <a:pt x="34" y="60"/>
                        <a:pt x="0" y="193"/>
                        <a:pt x="34" y="327"/>
                      </a:cubicBezTo>
                      <a:cubicBezTo>
                        <a:pt x="82" y="424"/>
                        <a:pt x="167" y="486"/>
                        <a:pt x="248" y="486"/>
                      </a:cubicBezTo>
                      <a:cubicBezTo>
                        <a:pt x="278" y="486"/>
                        <a:pt x="307" y="478"/>
                        <a:pt x="334" y="460"/>
                      </a:cubicBezTo>
                      <a:cubicBezTo>
                        <a:pt x="467" y="427"/>
                        <a:pt x="534" y="260"/>
                        <a:pt x="467" y="160"/>
                      </a:cubicBezTo>
                      <a:cubicBezTo>
                        <a:pt x="443" y="62"/>
                        <a:pt x="365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05" name="Google Shape;21805;p61"/>
                <p:cNvSpPr/>
                <p:nvPr/>
              </p:nvSpPr>
              <p:spPr>
                <a:xfrm>
                  <a:off x="7672350" y="2257900"/>
                  <a:ext cx="14550" cy="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" h="301" extrusionOk="0">
                      <a:moveTo>
                        <a:pt x="118" y="0"/>
                      </a:moveTo>
                      <a:cubicBezTo>
                        <a:pt x="44" y="0"/>
                        <a:pt x="0" y="43"/>
                        <a:pt x="53" y="159"/>
                      </a:cubicBezTo>
                      <a:cubicBezTo>
                        <a:pt x="80" y="241"/>
                        <a:pt x="176" y="301"/>
                        <a:pt x="283" y="301"/>
                      </a:cubicBezTo>
                      <a:cubicBezTo>
                        <a:pt x="306" y="301"/>
                        <a:pt x="330" y="298"/>
                        <a:pt x="353" y="292"/>
                      </a:cubicBezTo>
                      <a:cubicBezTo>
                        <a:pt x="581" y="201"/>
                        <a:pt x="279" y="0"/>
                        <a:pt x="11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06" name="Google Shape;21806;p61"/>
                <p:cNvSpPr/>
                <p:nvPr/>
              </p:nvSpPr>
              <p:spPr>
                <a:xfrm>
                  <a:off x="7797075" y="2225650"/>
                  <a:ext cx="12550" cy="1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455" extrusionOk="0">
                      <a:moveTo>
                        <a:pt x="252" y="0"/>
                      </a:moveTo>
                      <a:cubicBezTo>
                        <a:pt x="129" y="0"/>
                        <a:pt x="1" y="85"/>
                        <a:pt x="1" y="248"/>
                      </a:cubicBezTo>
                      <a:cubicBezTo>
                        <a:pt x="1" y="364"/>
                        <a:pt x="101" y="455"/>
                        <a:pt x="215" y="455"/>
                      </a:cubicBezTo>
                      <a:cubicBezTo>
                        <a:pt x="233" y="455"/>
                        <a:pt x="250" y="453"/>
                        <a:pt x="268" y="448"/>
                      </a:cubicBezTo>
                      <a:cubicBezTo>
                        <a:pt x="401" y="448"/>
                        <a:pt x="501" y="315"/>
                        <a:pt x="468" y="181"/>
                      </a:cubicBezTo>
                      <a:cubicBezTo>
                        <a:pt x="453" y="60"/>
                        <a:pt x="354" y="0"/>
                        <a:pt x="25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07" name="Google Shape;21807;p61"/>
                <p:cNvSpPr/>
                <p:nvPr/>
              </p:nvSpPr>
              <p:spPr>
                <a:xfrm>
                  <a:off x="7794575" y="2074225"/>
                  <a:ext cx="15050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501" extrusionOk="0">
                      <a:moveTo>
                        <a:pt x="334" y="1"/>
                      </a:moveTo>
                      <a:cubicBezTo>
                        <a:pt x="1" y="34"/>
                        <a:pt x="34" y="501"/>
                        <a:pt x="368" y="501"/>
                      </a:cubicBezTo>
                      <a:cubicBezTo>
                        <a:pt x="501" y="468"/>
                        <a:pt x="601" y="367"/>
                        <a:pt x="568" y="234"/>
                      </a:cubicBezTo>
                      <a:cubicBezTo>
                        <a:pt x="568" y="101"/>
                        <a:pt x="468" y="1"/>
                        <a:pt x="3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08" name="Google Shape;21808;p61"/>
                <p:cNvSpPr/>
                <p:nvPr/>
              </p:nvSpPr>
              <p:spPr>
                <a:xfrm>
                  <a:off x="7734550" y="2080075"/>
                  <a:ext cx="150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" h="501" extrusionOk="0">
                      <a:moveTo>
                        <a:pt x="334" y="0"/>
                      </a:moveTo>
                      <a:cubicBezTo>
                        <a:pt x="0" y="0"/>
                        <a:pt x="33" y="500"/>
                        <a:pt x="367" y="500"/>
                      </a:cubicBezTo>
                      <a:cubicBezTo>
                        <a:pt x="500" y="467"/>
                        <a:pt x="600" y="367"/>
                        <a:pt x="600" y="234"/>
                      </a:cubicBezTo>
                      <a:cubicBezTo>
                        <a:pt x="567" y="100"/>
                        <a:pt x="467" y="0"/>
                        <a:pt x="33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09" name="Google Shape;21809;p61"/>
                <p:cNvSpPr/>
                <p:nvPr/>
              </p:nvSpPr>
              <p:spPr>
                <a:xfrm>
                  <a:off x="7726950" y="2316425"/>
                  <a:ext cx="1307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481" extrusionOk="0">
                      <a:moveTo>
                        <a:pt x="283" y="0"/>
                      </a:moveTo>
                      <a:cubicBezTo>
                        <a:pt x="145" y="0"/>
                        <a:pt x="1" y="103"/>
                        <a:pt x="37" y="286"/>
                      </a:cubicBezTo>
                      <a:cubicBezTo>
                        <a:pt x="52" y="420"/>
                        <a:pt x="153" y="481"/>
                        <a:pt x="257" y="481"/>
                      </a:cubicBezTo>
                      <a:cubicBezTo>
                        <a:pt x="387" y="481"/>
                        <a:pt x="523" y="386"/>
                        <a:pt x="504" y="220"/>
                      </a:cubicBezTo>
                      <a:cubicBezTo>
                        <a:pt x="504" y="69"/>
                        <a:pt x="396" y="0"/>
                        <a:pt x="28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10" name="Google Shape;21810;p61"/>
                <p:cNvSpPr/>
                <p:nvPr/>
              </p:nvSpPr>
              <p:spPr>
                <a:xfrm>
                  <a:off x="7908125" y="2349700"/>
                  <a:ext cx="15750" cy="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499" extrusionOk="0">
                      <a:moveTo>
                        <a:pt x="353" y="0"/>
                      </a:moveTo>
                      <a:cubicBezTo>
                        <a:pt x="97" y="0"/>
                        <a:pt x="1" y="401"/>
                        <a:pt x="296" y="490"/>
                      </a:cubicBezTo>
                      <a:cubicBezTo>
                        <a:pt x="318" y="495"/>
                        <a:pt x="341" y="498"/>
                        <a:pt x="364" y="498"/>
                      </a:cubicBezTo>
                      <a:cubicBezTo>
                        <a:pt x="472" y="498"/>
                        <a:pt x="568" y="433"/>
                        <a:pt x="596" y="323"/>
                      </a:cubicBezTo>
                      <a:cubicBezTo>
                        <a:pt x="629" y="190"/>
                        <a:pt x="562" y="56"/>
                        <a:pt x="462" y="23"/>
                      </a:cubicBezTo>
                      <a:cubicBezTo>
                        <a:pt x="424" y="7"/>
                        <a:pt x="387" y="0"/>
                        <a:pt x="35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11" name="Google Shape;21811;p61"/>
                <p:cNvSpPr/>
                <p:nvPr/>
              </p:nvSpPr>
              <p:spPr>
                <a:xfrm>
                  <a:off x="7882150" y="2238300"/>
                  <a:ext cx="14675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473" extrusionOk="0">
                      <a:moveTo>
                        <a:pt x="302" y="0"/>
                      </a:moveTo>
                      <a:cubicBezTo>
                        <a:pt x="280" y="0"/>
                        <a:pt x="257" y="3"/>
                        <a:pt x="234" y="9"/>
                      </a:cubicBezTo>
                      <a:cubicBezTo>
                        <a:pt x="34" y="76"/>
                        <a:pt x="0" y="342"/>
                        <a:pt x="200" y="443"/>
                      </a:cubicBezTo>
                      <a:cubicBezTo>
                        <a:pt x="235" y="463"/>
                        <a:pt x="272" y="472"/>
                        <a:pt x="309" y="472"/>
                      </a:cubicBezTo>
                      <a:cubicBezTo>
                        <a:pt x="451" y="472"/>
                        <a:pt x="587" y="335"/>
                        <a:pt x="534" y="176"/>
                      </a:cubicBezTo>
                      <a:cubicBezTo>
                        <a:pt x="506" y="65"/>
                        <a:pt x="410" y="0"/>
                        <a:pt x="30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12" name="Google Shape;21812;p61"/>
                <p:cNvSpPr/>
                <p:nvPr/>
              </p:nvSpPr>
              <p:spPr>
                <a:xfrm>
                  <a:off x="7815700" y="2245975"/>
                  <a:ext cx="1642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" h="503" extrusionOk="0">
                      <a:moveTo>
                        <a:pt x="325" y="0"/>
                      </a:moveTo>
                      <a:cubicBezTo>
                        <a:pt x="21" y="0"/>
                        <a:pt x="0" y="470"/>
                        <a:pt x="323" y="502"/>
                      </a:cubicBezTo>
                      <a:cubicBezTo>
                        <a:pt x="623" y="502"/>
                        <a:pt x="657" y="35"/>
                        <a:pt x="357" y="2"/>
                      </a:cubicBezTo>
                      <a:cubicBezTo>
                        <a:pt x="346" y="1"/>
                        <a:pt x="335" y="0"/>
                        <a:pt x="32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13" name="Google Shape;21813;p61"/>
                <p:cNvSpPr/>
                <p:nvPr/>
              </p:nvSpPr>
              <p:spPr>
                <a:xfrm>
                  <a:off x="7831475" y="2410550"/>
                  <a:ext cx="14650" cy="1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" h="415" extrusionOk="0">
                      <a:moveTo>
                        <a:pt x="326" y="0"/>
                      </a:moveTo>
                      <a:cubicBezTo>
                        <a:pt x="174" y="0"/>
                        <a:pt x="0" y="100"/>
                        <a:pt x="59" y="257"/>
                      </a:cubicBezTo>
                      <a:cubicBezTo>
                        <a:pt x="73" y="367"/>
                        <a:pt x="170" y="414"/>
                        <a:pt x="274" y="414"/>
                      </a:cubicBezTo>
                      <a:cubicBezTo>
                        <a:pt x="423" y="414"/>
                        <a:pt x="585" y="315"/>
                        <a:pt x="526" y="157"/>
                      </a:cubicBezTo>
                      <a:cubicBezTo>
                        <a:pt x="526" y="48"/>
                        <a:pt x="431" y="0"/>
                        <a:pt x="32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14" name="Google Shape;21814;p61"/>
                <p:cNvSpPr/>
                <p:nvPr/>
              </p:nvSpPr>
              <p:spPr>
                <a:xfrm>
                  <a:off x="7903825" y="2411125"/>
                  <a:ext cx="12525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502" extrusionOk="0">
                      <a:moveTo>
                        <a:pt x="267" y="1"/>
                      </a:moveTo>
                      <a:cubicBezTo>
                        <a:pt x="134" y="1"/>
                        <a:pt x="1" y="101"/>
                        <a:pt x="1" y="234"/>
                      </a:cubicBezTo>
                      <a:cubicBezTo>
                        <a:pt x="1" y="368"/>
                        <a:pt x="101" y="501"/>
                        <a:pt x="234" y="501"/>
                      </a:cubicBezTo>
                      <a:cubicBezTo>
                        <a:pt x="367" y="501"/>
                        <a:pt x="468" y="401"/>
                        <a:pt x="501" y="268"/>
                      </a:cubicBezTo>
                      <a:cubicBezTo>
                        <a:pt x="501" y="134"/>
                        <a:pt x="401" y="34"/>
                        <a:pt x="26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15" name="Google Shape;21815;p61"/>
                <p:cNvSpPr/>
                <p:nvPr/>
              </p:nvSpPr>
              <p:spPr>
                <a:xfrm>
                  <a:off x="7870975" y="2294200"/>
                  <a:ext cx="14525" cy="1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" h="515" extrusionOk="0">
                      <a:moveTo>
                        <a:pt x="317" y="0"/>
                      </a:moveTo>
                      <a:cubicBezTo>
                        <a:pt x="161" y="0"/>
                        <a:pt x="0" y="141"/>
                        <a:pt x="80" y="341"/>
                      </a:cubicBezTo>
                      <a:cubicBezTo>
                        <a:pt x="109" y="428"/>
                        <a:pt x="213" y="515"/>
                        <a:pt x="327" y="515"/>
                      </a:cubicBezTo>
                      <a:cubicBezTo>
                        <a:pt x="345" y="515"/>
                        <a:pt x="363" y="513"/>
                        <a:pt x="381" y="508"/>
                      </a:cubicBezTo>
                      <a:cubicBezTo>
                        <a:pt x="514" y="441"/>
                        <a:pt x="581" y="308"/>
                        <a:pt x="547" y="208"/>
                      </a:cubicBezTo>
                      <a:cubicBezTo>
                        <a:pt x="521" y="62"/>
                        <a:pt x="420" y="0"/>
                        <a:pt x="31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16" name="Google Shape;21816;p61"/>
                <p:cNvSpPr/>
                <p:nvPr/>
              </p:nvSpPr>
              <p:spPr>
                <a:xfrm>
                  <a:off x="7820425" y="2441000"/>
                  <a:ext cx="15925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487" extrusionOk="0">
                      <a:moveTo>
                        <a:pt x="249" y="0"/>
                      </a:moveTo>
                      <a:cubicBezTo>
                        <a:pt x="134" y="0"/>
                        <a:pt x="30" y="91"/>
                        <a:pt x="1" y="207"/>
                      </a:cubicBezTo>
                      <a:cubicBezTo>
                        <a:pt x="1" y="340"/>
                        <a:pt x="68" y="440"/>
                        <a:pt x="201" y="474"/>
                      </a:cubicBezTo>
                      <a:cubicBezTo>
                        <a:pt x="229" y="482"/>
                        <a:pt x="257" y="486"/>
                        <a:pt x="282" y="486"/>
                      </a:cubicBezTo>
                      <a:cubicBezTo>
                        <a:pt x="554" y="486"/>
                        <a:pt x="637" y="37"/>
                        <a:pt x="301" y="7"/>
                      </a:cubicBezTo>
                      <a:cubicBezTo>
                        <a:pt x="283" y="2"/>
                        <a:pt x="266" y="0"/>
                        <a:pt x="24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17" name="Google Shape;21817;p61"/>
                <p:cNvSpPr/>
                <p:nvPr/>
              </p:nvSpPr>
              <p:spPr>
                <a:xfrm>
                  <a:off x="7957700" y="2661600"/>
                  <a:ext cx="14725" cy="1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34" extrusionOk="0">
                      <a:moveTo>
                        <a:pt x="271" y="1"/>
                      </a:moveTo>
                      <a:cubicBezTo>
                        <a:pt x="131" y="1"/>
                        <a:pt x="1" y="138"/>
                        <a:pt x="47" y="323"/>
                      </a:cubicBezTo>
                      <a:cubicBezTo>
                        <a:pt x="67" y="402"/>
                        <a:pt x="128" y="434"/>
                        <a:pt x="199" y="434"/>
                      </a:cubicBezTo>
                      <a:cubicBezTo>
                        <a:pt x="366" y="434"/>
                        <a:pt x="588" y="253"/>
                        <a:pt x="447" y="89"/>
                      </a:cubicBezTo>
                      <a:cubicBezTo>
                        <a:pt x="396" y="28"/>
                        <a:pt x="332" y="1"/>
                        <a:pt x="27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18" name="Google Shape;21818;p61"/>
                <p:cNvSpPr/>
                <p:nvPr/>
              </p:nvSpPr>
              <p:spPr>
                <a:xfrm>
                  <a:off x="8072075" y="2646125"/>
                  <a:ext cx="1275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" h="409" extrusionOk="0">
                      <a:moveTo>
                        <a:pt x="389" y="1"/>
                      </a:moveTo>
                      <a:cubicBezTo>
                        <a:pt x="242" y="1"/>
                        <a:pt x="0" y="409"/>
                        <a:pt x="251" y="409"/>
                      </a:cubicBezTo>
                      <a:cubicBezTo>
                        <a:pt x="259" y="409"/>
                        <a:pt x="267" y="409"/>
                        <a:pt x="276" y="408"/>
                      </a:cubicBezTo>
                      <a:cubicBezTo>
                        <a:pt x="409" y="374"/>
                        <a:pt x="509" y="241"/>
                        <a:pt x="476" y="108"/>
                      </a:cubicBezTo>
                      <a:cubicBezTo>
                        <a:pt x="462" y="31"/>
                        <a:pt x="429" y="1"/>
                        <a:pt x="38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19" name="Google Shape;21819;p61"/>
                <p:cNvSpPr/>
                <p:nvPr/>
              </p:nvSpPr>
              <p:spPr>
                <a:xfrm>
                  <a:off x="8003075" y="2458025"/>
                  <a:ext cx="14725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87" extrusionOk="0">
                      <a:moveTo>
                        <a:pt x="339" y="0"/>
                      </a:moveTo>
                      <a:cubicBezTo>
                        <a:pt x="305" y="0"/>
                        <a:pt x="269" y="8"/>
                        <a:pt x="234" y="26"/>
                      </a:cubicBezTo>
                      <a:cubicBezTo>
                        <a:pt x="33" y="93"/>
                        <a:pt x="0" y="360"/>
                        <a:pt x="200" y="460"/>
                      </a:cubicBezTo>
                      <a:cubicBezTo>
                        <a:pt x="237" y="478"/>
                        <a:pt x="274" y="486"/>
                        <a:pt x="309" y="486"/>
                      </a:cubicBezTo>
                      <a:cubicBezTo>
                        <a:pt x="465" y="486"/>
                        <a:pt x="588" y="323"/>
                        <a:pt x="534" y="160"/>
                      </a:cubicBezTo>
                      <a:cubicBezTo>
                        <a:pt x="509" y="62"/>
                        <a:pt x="431" y="0"/>
                        <a:pt x="33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20" name="Google Shape;21820;p61"/>
                <p:cNvSpPr/>
                <p:nvPr/>
              </p:nvSpPr>
              <p:spPr>
                <a:xfrm>
                  <a:off x="7834600" y="2517350"/>
                  <a:ext cx="14400" cy="1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498" extrusionOk="0">
                      <a:moveTo>
                        <a:pt x="275" y="0"/>
                      </a:moveTo>
                      <a:cubicBezTo>
                        <a:pt x="252" y="0"/>
                        <a:pt x="227" y="7"/>
                        <a:pt x="201" y="22"/>
                      </a:cubicBezTo>
                      <a:cubicBezTo>
                        <a:pt x="68" y="55"/>
                        <a:pt x="1" y="188"/>
                        <a:pt x="34" y="322"/>
                      </a:cubicBezTo>
                      <a:cubicBezTo>
                        <a:pt x="90" y="432"/>
                        <a:pt x="191" y="497"/>
                        <a:pt x="299" y="497"/>
                      </a:cubicBezTo>
                      <a:cubicBezTo>
                        <a:pt x="322" y="497"/>
                        <a:pt x="345" y="494"/>
                        <a:pt x="368" y="489"/>
                      </a:cubicBezTo>
                      <a:cubicBezTo>
                        <a:pt x="576" y="429"/>
                        <a:pt x="466" y="0"/>
                        <a:pt x="27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21" name="Google Shape;21821;p61"/>
                <p:cNvSpPr/>
                <p:nvPr/>
              </p:nvSpPr>
              <p:spPr>
                <a:xfrm>
                  <a:off x="7869625" y="2681950"/>
                  <a:ext cx="13375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5" extrusionOk="0">
                      <a:moveTo>
                        <a:pt x="269" y="0"/>
                      </a:moveTo>
                      <a:cubicBezTo>
                        <a:pt x="247" y="0"/>
                        <a:pt x="224" y="3"/>
                        <a:pt x="201" y="9"/>
                      </a:cubicBezTo>
                      <a:cubicBezTo>
                        <a:pt x="68" y="42"/>
                        <a:pt x="1" y="176"/>
                        <a:pt x="34" y="309"/>
                      </a:cubicBezTo>
                      <a:cubicBezTo>
                        <a:pt x="62" y="420"/>
                        <a:pt x="158" y="484"/>
                        <a:pt x="266" y="484"/>
                      </a:cubicBezTo>
                      <a:cubicBezTo>
                        <a:pt x="289" y="484"/>
                        <a:pt x="312" y="482"/>
                        <a:pt x="334" y="476"/>
                      </a:cubicBezTo>
                      <a:cubicBezTo>
                        <a:pt x="468" y="443"/>
                        <a:pt x="535" y="309"/>
                        <a:pt x="501" y="176"/>
                      </a:cubicBezTo>
                      <a:cubicBezTo>
                        <a:pt x="474" y="65"/>
                        <a:pt x="377" y="0"/>
                        <a:pt x="26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22" name="Google Shape;21822;p61"/>
                <p:cNvSpPr/>
                <p:nvPr/>
              </p:nvSpPr>
              <p:spPr>
                <a:xfrm>
                  <a:off x="8018075" y="2678000"/>
                  <a:ext cx="16700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501" extrusionOk="0">
                      <a:moveTo>
                        <a:pt x="367" y="0"/>
                      </a:moveTo>
                      <a:cubicBezTo>
                        <a:pt x="34" y="0"/>
                        <a:pt x="0" y="467"/>
                        <a:pt x="334" y="500"/>
                      </a:cubicBezTo>
                      <a:cubicBezTo>
                        <a:pt x="634" y="500"/>
                        <a:pt x="668" y="33"/>
                        <a:pt x="36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23" name="Google Shape;21823;p61"/>
                <p:cNvSpPr/>
                <p:nvPr/>
              </p:nvSpPr>
              <p:spPr>
                <a:xfrm>
                  <a:off x="7963875" y="2501825"/>
                  <a:ext cx="148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" h="473" extrusionOk="0">
                      <a:moveTo>
                        <a:pt x="335" y="0"/>
                      </a:moveTo>
                      <a:cubicBezTo>
                        <a:pt x="313" y="0"/>
                        <a:pt x="290" y="3"/>
                        <a:pt x="267" y="9"/>
                      </a:cubicBezTo>
                      <a:cubicBezTo>
                        <a:pt x="34" y="75"/>
                        <a:pt x="0" y="342"/>
                        <a:pt x="200" y="442"/>
                      </a:cubicBezTo>
                      <a:cubicBezTo>
                        <a:pt x="242" y="463"/>
                        <a:pt x="283" y="472"/>
                        <a:pt x="322" y="472"/>
                      </a:cubicBezTo>
                      <a:cubicBezTo>
                        <a:pt x="473" y="472"/>
                        <a:pt x="594" y="334"/>
                        <a:pt x="567" y="176"/>
                      </a:cubicBezTo>
                      <a:cubicBezTo>
                        <a:pt x="540" y="65"/>
                        <a:pt x="443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24" name="Google Shape;21824;p61"/>
                <p:cNvSpPr/>
                <p:nvPr/>
              </p:nvSpPr>
              <p:spPr>
                <a:xfrm>
                  <a:off x="7877150" y="2572700"/>
                  <a:ext cx="12525" cy="1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60" extrusionOk="0">
                      <a:moveTo>
                        <a:pt x="250" y="1"/>
                      </a:moveTo>
                      <a:cubicBezTo>
                        <a:pt x="184" y="1"/>
                        <a:pt x="117" y="26"/>
                        <a:pt x="67" y="76"/>
                      </a:cubicBezTo>
                      <a:cubicBezTo>
                        <a:pt x="0" y="143"/>
                        <a:pt x="0" y="309"/>
                        <a:pt x="67" y="409"/>
                      </a:cubicBezTo>
                      <a:cubicBezTo>
                        <a:pt x="117" y="443"/>
                        <a:pt x="184" y="459"/>
                        <a:pt x="250" y="459"/>
                      </a:cubicBezTo>
                      <a:cubicBezTo>
                        <a:pt x="317" y="459"/>
                        <a:pt x="384" y="443"/>
                        <a:pt x="434" y="409"/>
                      </a:cubicBezTo>
                      <a:cubicBezTo>
                        <a:pt x="500" y="309"/>
                        <a:pt x="500" y="143"/>
                        <a:pt x="434" y="76"/>
                      </a:cubicBezTo>
                      <a:cubicBezTo>
                        <a:pt x="384" y="26"/>
                        <a:pt x="317" y="1"/>
                        <a:pt x="25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25" name="Google Shape;21825;p61"/>
                <p:cNvSpPr/>
                <p:nvPr/>
              </p:nvSpPr>
              <p:spPr>
                <a:xfrm>
                  <a:off x="7923000" y="2715750"/>
                  <a:ext cx="15775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" h="485" extrusionOk="0">
                      <a:moveTo>
                        <a:pt x="305" y="1"/>
                      </a:moveTo>
                      <a:cubicBezTo>
                        <a:pt x="273" y="1"/>
                        <a:pt x="238" y="8"/>
                        <a:pt x="201" y="25"/>
                      </a:cubicBezTo>
                      <a:cubicBezTo>
                        <a:pt x="67" y="58"/>
                        <a:pt x="1" y="191"/>
                        <a:pt x="34" y="325"/>
                      </a:cubicBezTo>
                      <a:cubicBezTo>
                        <a:pt x="83" y="422"/>
                        <a:pt x="168" y="484"/>
                        <a:pt x="262" y="484"/>
                      </a:cubicBezTo>
                      <a:cubicBezTo>
                        <a:pt x="296" y="484"/>
                        <a:pt x="332" y="476"/>
                        <a:pt x="368" y="458"/>
                      </a:cubicBezTo>
                      <a:cubicBezTo>
                        <a:pt x="631" y="370"/>
                        <a:pt x="535" y="1"/>
                        <a:pt x="30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26" name="Google Shape;21826;p61"/>
                <p:cNvSpPr/>
                <p:nvPr/>
              </p:nvSpPr>
              <p:spPr>
                <a:xfrm>
                  <a:off x="7981850" y="2612275"/>
                  <a:ext cx="152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512" extrusionOk="0">
                      <a:moveTo>
                        <a:pt x="307" y="1"/>
                      </a:moveTo>
                      <a:cubicBezTo>
                        <a:pt x="206" y="1"/>
                        <a:pt x="109" y="59"/>
                        <a:pt x="82" y="194"/>
                      </a:cubicBezTo>
                      <a:cubicBezTo>
                        <a:pt x="0" y="378"/>
                        <a:pt x="156" y="511"/>
                        <a:pt x="311" y="511"/>
                      </a:cubicBezTo>
                      <a:cubicBezTo>
                        <a:pt x="411" y="511"/>
                        <a:pt x="510" y="457"/>
                        <a:pt x="549" y="327"/>
                      </a:cubicBezTo>
                      <a:cubicBezTo>
                        <a:pt x="609" y="129"/>
                        <a:pt x="455" y="1"/>
                        <a:pt x="30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27" name="Google Shape;21827;p61"/>
                <p:cNvSpPr/>
                <p:nvPr/>
              </p:nvSpPr>
              <p:spPr>
                <a:xfrm>
                  <a:off x="7968875" y="2581050"/>
                  <a:ext cx="148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" h="473" extrusionOk="0">
                      <a:moveTo>
                        <a:pt x="302" y="0"/>
                      </a:moveTo>
                      <a:cubicBezTo>
                        <a:pt x="280" y="0"/>
                        <a:pt x="257" y="3"/>
                        <a:pt x="234" y="9"/>
                      </a:cubicBezTo>
                      <a:cubicBezTo>
                        <a:pt x="34" y="75"/>
                        <a:pt x="0" y="342"/>
                        <a:pt x="201" y="442"/>
                      </a:cubicBezTo>
                      <a:cubicBezTo>
                        <a:pt x="242" y="463"/>
                        <a:pt x="283" y="472"/>
                        <a:pt x="322" y="472"/>
                      </a:cubicBezTo>
                      <a:cubicBezTo>
                        <a:pt x="473" y="472"/>
                        <a:pt x="594" y="334"/>
                        <a:pt x="567" y="175"/>
                      </a:cubicBezTo>
                      <a:cubicBezTo>
                        <a:pt x="512" y="65"/>
                        <a:pt x="411" y="0"/>
                        <a:pt x="30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28" name="Google Shape;21828;p61"/>
                <p:cNvSpPr/>
                <p:nvPr/>
              </p:nvSpPr>
              <p:spPr>
                <a:xfrm>
                  <a:off x="8021400" y="2899650"/>
                  <a:ext cx="1337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1" extrusionOk="0">
                      <a:moveTo>
                        <a:pt x="287" y="1"/>
                      </a:moveTo>
                      <a:cubicBezTo>
                        <a:pt x="269" y="1"/>
                        <a:pt x="252" y="3"/>
                        <a:pt x="234" y="7"/>
                      </a:cubicBezTo>
                      <a:cubicBezTo>
                        <a:pt x="101" y="41"/>
                        <a:pt x="1" y="141"/>
                        <a:pt x="34" y="274"/>
                      </a:cubicBezTo>
                      <a:cubicBezTo>
                        <a:pt x="63" y="390"/>
                        <a:pt x="168" y="481"/>
                        <a:pt x="282" y="481"/>
                      </a:cubicBezTo>
                      <a:cubicBezTo>
                        <a:pt x="299" y="481"/>
                        <a:pt x="317" y="479"/>
                        <a:pt x="334" y="474"/>
                      </a:cubicBezTo>
                      <a:cubicBezTo>
                        <a:pt x="468" y="441"/>
                        <a:pt x="535" y="341"/>
                        <a:pt x="535" y="207"/>
                      </a:cubicBezTo>
                      <a:cubicBezTo>
                        <a:pt x="506" y="91"/>
                        <a:pt x="401" y="1"/>
                        <a:pt x="28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29" name="Google Shape;21829;p61"/>
                <p:cNvSpPr/>
                <p:nvPr/>
              </p:nvSpPr>
              <p:spPr>
                <a:xfrm>
                  <a:off x="8018675" y="2944200"/>
                  <a:ext cx="13600" cy="1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" h="462" extrusionOk="0">
                      <a:moveTo>
                        <a:pt x="252" y="0"/>
                      </a:moveTo>
                      <a:cubicBezTo>
                        <a:pt x="164" y="0"/>
                        <a:pt x="68" y="62"/>
                        <a:pt x="43" y="160"/>
                      </a:cubicBezTo>
                      <a:cubicBezTo>
                        <a:pt x="0" y="332"/>
                        <a:pt x="137" y="462"/>
                        <a:pt x="275" y="462"/>
                      </a:cubicBezTo>
                      <a:cubicBezTo>
                        <a:pt x="352" y="462"/>
                        <a:pt x="429" y="422"/>
                        <a:pt x="477" y="327"/>
                      </a:cubicBezTo>
                      <a:cubicBezTo>
                        <a:pt x="544" y="193"/>
                        <a:pt x="477" y="60"/>
                        <a:pt x="343" y="26"/>
                      </a:cubicBezTo>
                      <a:cubicBezTo>
                        <a:pt x="317" y="9"/>
                        <a:pt x="285" y="0"/>
                        <a:pt x="25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30" name="Google Shape;21830;p61"/>
                <p:cNvSpPr/>
                <p:nvPr/>
              </p:nvSpPr>
              <p:spPr>
                <a:xfrm>
                  <a:off x="8013900" y="3142850"/>
                  <a:ext cx="13525" cy="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" h="354" extrusionOk="0">
                      <a:moveTo>
                        <a:pt x="83" y="1"/>
                      </a:moveTo>
                      <a:cubicBezTo>
                        <a:pt x="35" y="1"/>
                        <a:pt x="1" y="34"/>
                        <a:pt x="1" y="120"/>
                      </a:cubicBezTo>
                      <a:cubicBezTo>
                        <a:pt x="1" y="253"/>
                        <a:pt x="101" y="353"/>
                        <a:pt x="234" y="353"/>
                      </a:cubicBezTo>
                      <a:cubicBezTo>
                        <a:pt x="541" y="353"/>
                        <a:pt x="241" y="1"/>
                        <a:pt x="8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31" name="Google Shape;21831;p61"/>
                <p:cNvSpPr/>
                <p:nvPr/>
              </p:nvSpPr>
              <p:spPr>
                <a:xfrm>
                  <a:off x="8099175" y="3050400"/>
                  <a:ext cx="13150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489" extrusionOk="0">
                      <a:moveTo>
                        <a:pt x="248" y="1"/>
                      </a:moveTo>
                      <a:cubicBezTo>
                        <a:pt x="108" y="1"/>
                        <a:pt x="0" y="139"/>
                        <a:pt x="25" y="315"/>
                      </a:cubicBezTo>
                      <a:cubicBezTo>
                        <a:pt x="44" y="429"/>
                        <a:pt x="149" y="489"/>
                        <a:pt x="255" y="489"/>
                      </a:cubicBezTo>
                      <a:cubicBezTo>
                        <a:pt x="335" y="489"/>
                        <a:pt x="416" y="454"/>
                        <a:pt x="459" y="382"/>
                      </a:cubicBezTo>
                      <a:cubicBezTo>
                        <a:pt x="526" y="248"/>
                        <a:pt x="492" y="115"/>
                        <a:pt x="392" y="48"/>
                      </a:cubicBezTo>
                      <a:cubicBezTo>
                        <a:pt x="343" y="15"/>
                        <a:pt x="294" y="1"/>
                        <a:pt x="24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32" name="Google Shape;21832;p61"/>
                <p:cNvSpPr/>
                <p:nvPr/>
              </p:nvSpPr>
              <p:spPr>
                <a:xfrm>
                  <a:off x="8059075" y="2905450"/>
                  <a:ext cx="14550" cy="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" h="321" extrusionOk="0">
                      <a:moveTo>
                        <a:pt x="330" y="0"/>
                      </a:moveTo>
                      <a:cubicBezTo>
                        <a:pt x="308" y="0"/>
                        <a:pt x="285" y="3"/>
                        <a:pt x="262" y="9"/>
                      </a:cubicBezTo>
                      <a:cubicBezTo>
                        <a:pt x="1" y="80"/>
                        <a:pt x="297" y="320"/>
                        <a:pt x="466" y="320"/>
                      </a:cubicBezTo>
                      <a:cubicBezTo>
                        <a:pt x="534" y="320"/>
                        <a:pt x="581" y="281"/>
                        <a:pt x="562" y="175"/>
                      </a:cubicBezTo>
                      <a:cubicBezTo>
                        <a:pt x="534" y="65"/>
                        <a:pt x="438" y="0"/>
                        <a:pt x="33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33" name="Google Shape;21833;p61"/>
                <p:cNvSpPr/>
                <p:nvPr/>
              </p:nvSpPr>
              <p:spPr>
                <a:xfrm>
                  <a:off x="7906325" y="3033275"/>
                  <a:ext cx="15175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" h="475" extrusionOk="0">
                      <a:moveTo>
                        <a:pt x="279" y="1"/>
                      </a:moveTo>
                      <a:cubicBezTo>
                        <a:pt x="217" y="1"/>
                        <a:pt x="153" y="29"/>
                        <a:pt x="101" y="99"/>
                      </a:cubicBezTo>
                      <a:cubicBezTo>
                        <a:pt x="1" y="166"/>
                        <a:pt x="34" y="333"/>
                        <a:pt x="101" y="400"/>
                      </a:cubicBezTo>
                      <a:cubicBezTo>
                        <a:pt x="151" y="450"/>
                        <a:pt x="217" y="475"/>
                        <a:pt x="280" y="475"/>
                      </a:cubicBezTo>
                      <a:cubicBezTo>
                        <a:pt x="343" y="475"/>
                        <a:pt x="401" y="450"/>
                        <a:pt x="434" y="400"/>
                      </a:cubicBezTo>
                      <a:cubicBezTo>
                        <a:pt x="606" y="227"/>
                        <a:pt x="452" y="1"/>
                        <a:pt x="27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34" name="Google Shape;21834;p61"/>
                <p:cNvSpPr/>
                <p:nvPr/>
              </p:nvSpPr>
              <p:spPr>
                <a:xfrm>
                  <a:off x="7915500" y="3224925"/>
                  <a:ext cx="1170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473" extrusionOk="0">
                      <a:moveTo>
                        <a:pt x="275" y="0"/>
                      </a:moveTo>
                      <a:cubicBezTo>
                        <a:pt x="262" y="0"/>
                        <a:pt x="248" y="2"/>
                        <a:pt x="234" y="5"/>
                      </a:cubicBezTo>
                      <a:cubicBezTo>
                        <a:pt x="101" y="5"/>
                        <a:pt x="1" y="106"/>
                        <a:pt x="1" y="239"/>
                      </a:cubicBezTo>
                      <a:cubicBezTo>
                        <a:pt x="1" y="372"/>
                        <a:pt x="101" y="472"/>
                        <a:pt x="234" y="472"/>
                      </a:cubicBezTo>
                      <a:cubicBezTo>
                        <a:pt x="367" y="472"/>
                        <a:pt x="468" y="372"/>
                        <a:pt x="468" y="239"/>
                      </a:cubicBezTo>
                      <a:cubicBezTo>
                        <a:pt x="468" y="120"/>
                        <a:pt x="387" y="0"/>
                        <a:pt x="27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35" name="Google Shape;21835;p61"/>
                <p:cNvSpPr/>
                <p:nvPr/>
              </p:nvSpPr>
              <p:spPr>
                <a:xfrm>
                  <a:off x="8007000" y="3173225"/>
                  <a:ext cx="16100" cy="1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" h="510" extrusionOk="0">
                      <a:moveTo>
                        <a:pt x="379" y="1"/>
                      </a:moveTo>
                      <a:cubicBezTo>
                        <a:pt x="317" y="1"/>
                        <a:pt x="256" y="26"/>
                        <a:pt x="210" y="72"/>
                      </a:cubicBezTo>
                      <a:cubicBezTo>
                        <a:pt x="0" y="229"/>
                        <a:pt x="161" y="510"/>
                        <a:pt x="369" y="510"/>
                      </a:cubicBezTo>
                      <a:cubicBezTo>
                        <a:pt x="426" y="510"/>
                        <a:pt x="486" y="489"/>
                        <a:pt x="544" y="439"/>
                      </a:cubicBezTo>
                      <a:cubicBezTo>
                        <a:pt x="644" y="339"/>
                        <a:pt x="644" y="205"/>
                        <a:pt x="577" y="105"/>
                      </a:cubicBezTo>
                      <a:cubicBezTo>
                        <a:pt x="523" y="34"/>
                        <a:pt x="450" y="1"/>
                        <a:pt x="37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36" name="Google Shape;21836;p61"/>
                <p:cNvSpPr/>
                <p:nvPr/>
              </p:nvSpPr>
              <p:spPr>
                <a:xfrm>
                  <a:off x="7949600" y="2998000"/>
                  <a:ext cx="15950" cy="1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" h="490" extrusionOk="0">
                      <a:moveTo>
                        <a:pt x="373" y="1"/>
                      </a:moveTo>
                      <a:cubicBezTo>
                        <a:pt x="350" y="1"/>
                        <a:pt x="327" y="4"/>
                        <a:pt x="304" y="9"/>
                      </a:cubicBezTo>
                      <a:cubicBezTo>
                        <a:pt x="1" y="70"/>
                        <a:pt x="84" y="489"/>
                        <a:pt x="353" y="489"/>
                      </a:cubicBezTo>
                      <a:cubicBezTo>
                        <a:pt x="379" y="489"/>
                        <a:pt x="408" y="485"/>
                        <a:pt x="438" y="476"/>
                      </a:cubicBezTo>
                      <a:cubicBezTo>
                        <a:pt x="571" y="443"/>
                        <a:pt x="638" y="310"/>
                        <a:pt x="605" y="176"/>
                      </a:cubicBezTo>
                      <a:cubicBezTo>
                        <a:pt x="577" y="66"/>
                        <a:pt x="481" y="1"/>
                        <a:pt x="37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37" name="Google Shape;21837;p61"/>
                <p:cNvSpPr/>
                <p:nvPr/>
              </p:nvSpPr>
              <p:spPr>
                <a:xfrm>
                  <a:off x="7869250" y="3088175"/>
                  <a:ext cx="15425" cy="1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490" extrusionOk="0">
                      <a:moveTo>
                        <a:pt x="334" y="0"/>
                      </a:moveTo>
                      <a:cubicBezTo>
                        <a:pt x="266" y="0"/>
                        <a:pt x="203" y="33"/>
                        <a:pt x="149" y="105"/>
                      </a:cubicBezTo>
                      <a:cubicBezTo>
                        <a:pt x="0" y="279"/>
                        <a:pt x="184" y="490"/>
                        <a:pt x="370" y="490"/>
                      </a:cubicBezTo>
                      <a:cubicBezTo>
                        <a:pt x="434" y="490"/>
                        <a:pt x="498" y="465"/>
                        <a:pt x="550" y="405"/>
                      </a:cubicBezTo>
                      <a:cubicBezTo>
                        <a:pt x="616" y="305"/>
                        <a:pt x="616" y="138"/>
                        <a:pt x="516" y="72"/>
                      </a:cubicBezTo>
                      <a:cubicBezTo>
                        <a:pt x="454" y="25"/>
                        <a:pt x="392" y="0"/>
                        <a:pt x="33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38" name="Google Shape;21838;p61"/>
                <p:cNvSpPr/>
                <p:nvPr/>
              </p:nvSpPr>
              <p:spPr>
                <a:xfrm>
                  <a:off x="7977075" y="3436500"/>
                  <a:ext cx="12675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" h="489" extrusionOk="0">
                      <a:moveTo>
                        <a:pt x="280" y="1"/>
                      </a:moveTo>
                      <a:cubicBezTo>
                        <a:pt x="142" y="1"/>
                        <a:pt x="1" y="108"/>
                        <a:pt x="39" y="282"/>
                      </a:cubicBezTo>
                      <a:cubicBezTo>
                        <a:pt x="39" y="398"/>
                        <a:pt x="140" y="489"/>
                        <a:pt x="254" y="489"/>
                      </a:cubicBezTo>
                      <a:cubicBezTo>
                        <a:pt x="271" y="489"/>
                        <a:pt x="289" y="487"/>
                        <a:pt x="306" y="482"/>
                      </a:cubicBezTo>
                      <a:cubicBezTo>
                        <a:pt x="440" y="449"/>
                        <a:pt x="506" y="315"/>
                        <a:pt x="506" y="182"/>
                      </a:cubicBezTo>
                      <a:cubicBezTo>
                        <a:pt x="478" y="56"/>
                        <a:pt x="380" y="1"/>
                        <a:pt x="28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39" name="Google Shape;21839;p61"/>
                <p:cNvSpPr/>
                <p:nvPr/>
              </p:nvSpPr>
              <p:spPr>
                <a:xfrm>
                  <a:off x="8081075" y="3391400"/>
                  <a:ext cx="15425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485" extrusionOk="0">
                      <a:moveTo>
                        <a:pt x="342" y="0"/>
                      </a:moveTo>
                      <a:cubicBezTo>
                        <a:pt x="170" y="0"/>
                        <a:pt x="1" y="168"/>
                        <a:pt x="116" y="351"/>
                      </a:cubicBezTo>
                      <a:cubicBezTo>
                        <a:pt x="160" y="440"/>
                        <a:pt x="249" y="485"/>
                        <a:pt x="333" y="485"/>
                      </a:cubicBezTo>
                      <a:cubicBezTo>
                        <a:pt x="375" y="485"/>
                        <a:pt x="416" y="474"/>
                        <a:pt x="449" y="452"/>
                      </a:cubicBezTo>
                      <a:cubicBezTo>
                        <a:pt x="549" y="385"/>
                        <a:pt x="616" y="218"/>
                        <a:pt x="549" y="118"/>
                      </a:cubicBezTo>
                      <a:cubicBezTo>
                        <a:pt x="497" y="35"/>
                        <a:pt x="419" y="0"/>
                        <a:pt x="34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40" name="Google Shape;21840;p61"/>
                <p:cNvSpPr/>
                <p:nvPr/>
              </p:nvSpPr>
              <p:spPr>
                <a:xfrm>
                  <a:off x="8054650" y="3280775"/>
                  <a:ext cx="13475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82" extrusionOk="0">
                      <a:moveTo>
                        <a:pt x="274" y="1"/>
                      </a:moveTo>
                      <a:cubicBezTo>
                        <a:pt x="138" y="1"/>
                        <a:pt x="0" y="115"/>
                        <a:pt x="39" y="307"/>
                      </a:cubicBezTo>
                      <a:cubicBezTo>
                        <a:pt x="66" y="417"/>
                        <a:pt x="162" y="482"/>
                        <a:pt x="271" y="482"/>
                      </a:cubicBezTo>
                      <a:cubicBezTo>
                        <a:pt x="293" y="482"/>
                        <a:pt x="316" y="479"/>
                        <a:pt x="339" y="473"/>
                      </a:cubicBezTo>
                      <a:cubicBezTo>
                        <a:pt x="472" y="440"/>
                        <a:pt x="539" y="340"/>
                        <a:pt x="506" y="207"/>
                      </a:cubicBezTo>
                      <a:cubicBezTo>
                        <a:pt x="477" y="64"/>
                        <a:pt x="37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41" name="Google Shape;21841;p61"/>
                <p:cNvSpPr/>
                <p:nvPr/>
              </p:nvSpPr>
              <p:spPr>
                <a:xfrm>
                  <a:off x="7950125" y="3424625"/>
                  <a:ext cx="14925" cy="1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403" extrusionOk="0">
                      <a:moveTo>
                        <a:pt x="305" y="1"/>
                      </a:moveTo>
                      <a:cubicBezTo>
                        <a:pt x="237" y="1"/>
                        <a:pt x="169" y="27"/>
                        <a:pt x="117" y="90"/>
                      </a:cubicBezTo>
                      <a:cubicBezTo>
                        <a:pt x="0" y="230"/>
                        <a:pt x="226" y="402"/>
                        <a:pt x="395" y="402"/>
                      </a:cubicBezTo>
                      <a:cubicBezTo>
                        <a:pt x="468" y="402"/>
                        <a:pt x="530" y="370"/>
                        <a:pt x="550" y="290"/>
                      </a:cubicBezTo>
                      <a:cubicBezTo>
                        <a:pt x="596" y="130"/>
                        <a:pt x="453" y="1"/>
                        <a:pt x="30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42" name="Google Shape;21842;p61"/>
                <p:cNvSpPr/>
                <p:nvPr/>
              </p:nvSpPr>
              <p:spPr>
                <a:xfrm>
                  <a:off x="7963025" y="3640300"/>
                  <a:ext cx="13175" cy="1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" h="471" extrusionOk="0">
                      <a:moveTo>
                        <a:pt x="291" y="1"/>
                      </a:moveTo>
                      <a:cubicBezTo>
                        <a:pt x="284" y="1"/>
                        <a:pt x="276" y="1"/>
                        <a:pt x="268" y="2"/>
                      </a:cubicBezTo>
                      <a:cubicBezTo>
                        <a:pt x="134" y="2"/>
                        <a:pt x="1" y="102"/>
                        <a:pt x="1" y="236"/>
                      </a:cubicBezTo>
                      <a:cubicBezTo>
                        <a:pt x="1" y="369"/>
                        <a:pt x="134" y="469"/>
                        <a:pt x="268" y="469"/>
                      </a:cubicBezTo>
                      <a:cubicBezTo>
                        <a:pt x="276" y="470"/>
                        <a:pt x="284" y="471"/>
                        <a:pt x="291" y="471"/>
                      </a:cubicBezTo>
                      <a:cubicBezTo>
                        <a:pt x="527" y="471"/>
                        <a:pt x="527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43" name="Google Shape;21843;p61"/>
                <p:cNvSpPr/>
                <p:nvPr/>
              </p:nvSpPr>
              <p:spPr>
                <a:xfrm>
                  <a:off x="8072725" y="3559000"/>
                  <a:ext cx="15425" cy="1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497" extrusionOk="0">
                      <a:moveTo>
                        <a:pt x="371" y="1"/>
                      </a:moveTo>
                      <a:cubicBezTo>
                        <a:pt x="184" y="1"/>
                        <a:pt x="0" y="212"/>
                        <a:pt x="149" y="386"/>
                      </a:cubicBezTo>
                      <a:cubicBezTo>
                        <a:pt x="208" y="464"/>
                        <a:pt x="278" y="496"/>
                        <a:pt x="346" y="496"/>
                      </a:cubicBezTo>
                      <a:cubicBezTo>
                        <a:pt x="394" y="496"/>
                        <a:pt x="442" y="480"/>
                        <a:pt x="483" y="452"/>
                      </a:cubicBezTo>
                      <a:cubicBezTo>
                        <a:pt x="583" y="352"/>
                        <a:pt x="616" y="219"/>
                        <a:pt x="550" y="85"/>
                      </a:cubicBezTo>
                      <a:cubicBezTo>
                        <a:pt x="499" y="26"/>
                        <a:pt x="434" y="1"/>
                        <a:pt x="37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44" name="Google Shape;21844;p61"/>
                <p:cNvSpPr/>
                <p:nvPr/>
              </p:nvSpPr>
              <p:spPr>
                <a:xfrm>
                  <a:off x="8045600" y="3352425"/>
                  <a:ext cx="12525" cy="1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77" extrusionOk="0">
                      <a:moveTo>
                        <a:pt x="240" y="0"/>
                      </a:moveTo>
                      <a:cubicBezTo>
                        <a:pt x="121" y="0"/>
                        <a:pt x="0" y="84"/>
                        <a:pt x="0" y="243"/>
                      </a:cubicBezTo>
                      <a:cubicBezTo>
                        <a:pt x="0" y="376"/>
                        <a:pt x="134" y="476"/>
                        <a:pt x="267" y="476"/>
                      </a:cubicBezTo>
                      <a:cubicBezTo>
                        <a:pt x="401" y="443"/>
                        <a:pt x="501" y="343"/>
                        <a:pt x="467" y="209"/>
                      </a:cubicBezTo>
                      <a:cubicBezTo>
                        <a:pt x="452" y="67"/>
                        <a:pt x="346" y="0"/>
                        <a:pt x="24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45" name="Google Shape;21845;p61"/>
                <p:cNvSpPr/>
                <p:nvPr/>
              </p:nvSpPr>
              <p:spPr>
                <a:xfrm>
                  <a:off x="7882150" y="3492525"/>
                  <a:ext cx="13350" cy="1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90" extrusionOk="0">
                      <a:moveTo>
                        <a:pt x="255" y="1"/>
                      </a:moveTo>
                      <a:cubicBezTo>
                        <a:pt x="192" y="1"/>
                        <a:pt x="134" y="26"/>
                        <a:pt x="100" y="76"/>
                      </a:cubicBezTo>
                      <a:cubicBezTo>
                        <a:pt x="0" y="176"/>
                        <a:pt x="0" y="343"/>
                        <a:pt x="100" y="443"/>
                      </a:cubicBezTo>
                      <a:cubicBezTo>
                        <a:pt x="145" y="473"/>
                        <a:pt x="204" y="489"/>
                        <a:pt x="264" y="489"/>
                      </a:cubicBezTo>
                      <a:cubicBezTo>
                        <a:pt x="337" y="489"/>
                        <a:pt x="412" y="465"/>
                        <a:pt x="467" y="409"/>
                      </a:cubicBezTo>
                      <a:cubicBezTo>
                        <a:pt x="534" y="309"/>
                        <a:pt x="534" y="143"/>
                        <a:pt x="434" y="76"/>
                      </a:cubicBezTo>
                      <a:cubicBezTo>
                        <a:pt x="384" y="26"/>
                        <a:pt x="317" y="1"/>
                        <a:pt x="25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46" name="Google Shape;21846;p61"/>
                <p:cNvSpPr/>
                <p:nvPr/>
              </p:nvSpPr>
              <p:spPr>
                <a:xfrm>
                  <a:off x="7887150" y="3718125"/>
                  <a:ext cx="12225" cy="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364" extrusionOk="0">
                      <a:moveTo>
                        <a:pt x="116" y="1"/>
                      </a:moveTo>
                      <a:cubicBezTo>
                        <a:pt x="74" y="1"/>
                        <a:pt x="41" y="35"/>
                        <a:pt x="34" y="125"/>
                      </a:cubicBezTo>
                      <a:cubicBezTo>
                        <a:pt x="0" y="225"/>
                        <a:pt x="100" y="359"/>
                        <a:pt x="234" y="359"/>
                      </a:cubicBezTo>
                      <a:cubicBezTo>
                        <a:pt x="251" y="362"/>
                        <a:pt x="266" y="363"/>
                        <a:pt x="279" y="363"/>
                      </a:cubicBezTo>
                      <a:cubicBezTo>
                        <a:pt x="488" y="363"/>
                        <a:pt x="253" y="1"/>
                        <a:pt x="11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47" name="Google Shape;21847;p61"/>
                <p:cNvSpPr/>
                <p:nvPr/>
              </p:nvSpPr>
              <p:spPr>
                <a:xfrm>
                  <a:off x="7717025" y="3831500"/>
                  <a:ext cx="12525" cy="1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88" extrusionOk="0">
                      <a:moveTo>
                        <a:pt x="249" y="0"/>
                      </a:moveTo>
                      <a:cubicBezTo>
                        <a:pt x="195" y="0"/>
                        <a:pt x="141" y="19"/>
                        <a:pt x="101" y="60"/>
                      </a:cubicBezTo>
                      <a:cubicBezTo>
                        <a:pt x="1" y="160"/>
                        <a:pt x="1" y="327"/>
                        <a:pt x="101" y="427"/>
                      </a:cubicBezTo>
                      <a:cubicBezTo>
                        <a:pt x="142" y="469"/>
                        <a:pt x="198" y="488"/>
                        <a:pt x="253" y="488"/>
                      </a:cubicBezTo>
                      <a:cubicBezTo>
                        <a:pt x="375" y="488"/>
                        <a:pt x="501" y="397"/>
                        <a:pt x="501" y="260"/>
                      </a:cubicBezTo>
                      <a:cubicBezTo>
                        <a:pt x="501" y="98"/>
                        <a:pt x="372" y="0"/>
                        <a:pt x="24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48" name="Google Shape;21848;p61"/>
                <p:cNvSpPr/>
                <p:nvPr/>
              </p:nvSpPr>
              <p:spPr>
                <a:xfrm>
                  <a:off x="7742875" y="4011800"/>
                  <a:ext cx="13725" cy="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9" h="354" extrusionOk="0">
                      <a:moveTo>
                        <a:pt x="84" y="1"/>
                      </a:moveTo>
                      <a:cubicBezTo>
                        <a:pt x="35" y="1"/>
                        <a:pt x="1" y="34"/>
                        <a:pt x="1" y="120"/>
                      </a:cubicBezTo>
                      <a:cubicBezTo>
                        <a:pt x="1" y="253"/>
                        <a:pt x="101" y="353"/>
                        <a:pt x="267" y="353"/>
                      </a:cubicBezTo>
                      <a:cubicBezTo>
                        <a:pt x="549" y="353"/>
                        <a:pt x="242" y="1"/>
                        <a:pt x="8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49" name="Google Shape;21849;p61"/>
                <p:cNvSpPr/>
                <p:nvPr/>
              </p:nvSpPr>
              <p:spPr>
                <a:xfrm>
                  <a:off x="7820600" y="3968125"/>
                  <a:ext cx="14025" cy="1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496" extrusionOk="0">
                      <a:moveTo>
                        <a:pt x="268" y="1"/>
                      </a:moveTo>
                      <a:cubicBezTo>
                        <a:pt x="164" y="1"/>
                        <a:pt x="64" y="69"/>
                        <a:pt x="27" y="199"/>
                      </a:cubicBezTo>
                      <a:cubicBezTo>
                        <a:pt x="1" y="358"/>
                        <a:pt x="142" y="496"/>
                        <a:pt x="285" y="496"/>
                      </a:cubicBezTo>
                      <a:cubicBezTo>
                        <a:pt x="323" y="496"/>
                        <a:pt x="360" y="486"/>
                        <a:pt x="394" y="466"/>
                      </a:cubicBezTo>
                      <a:cubicBezTo>
                        <a:pt x="528" y="366"/>
                        <a:pt x="561" y="232"/>
                        <a:pt x="494" y="132"/>
                      </a:cubicBezTo>
                      <a:cubicBezTo>
                        <a:pt x="435" y="44"/>
                        <a:pt x="350" y="1"/>
                        <a:pt x="26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50" name="Google Shape;21850;p61"/>
                <p:cNvSpPr/>
                <p:nvPr/>
              </p:nvSpPr>
              <p:spPr>
                <a:xfrm>
                  <a:off x="7800400" y="3877800"/>
                  <a:ext cx="13825" cy="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" h="325" extrusionOk="0">
                      <a:moveTo>
                        <a:pt x="336" y="1"/>
                      </a:moveTo>
                      <a:cubicBezTo>
                        <a:pt x="314" y="1"/>
                        <a:pt x="291" y="3"/>
                        <a:pt x="268" y="9"/>
                      </a:cubicBezTo>
                      <a:cubicBezTo>
                        <a:pt x="0" y="33"/>
                        <a:pt x="301" y="324"/>
                        <a:pt x="457" y="324"/>
                      </a:cubicBezTo>
                      <a:cubicBezTo>
                        <a:pt x="515" y="324"/>
                        <a:pt x="553" y="284"/>
                        <a:pt x="535" y="176"/>
                      </a:cubicBezTo>
                      <a:cubicBezTo>
                        <a:pt x="535" y="65"/>
                        <a:pt x="443" y="1"/>
                        <a:pt x="33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51" name="Google Shape;21851;p61"/>
                <p:cNvSpPr/>
                <p:nvPr/>
              </p:nvSpPr>
              <p:spPr>
                <a:xfrm>
                  <a:off x="7671725" y="3996950"/>
                  <a:ext cx="17250" cy="1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" h="493" extrusionOk="0">
                      <a:moveTo>
                        <a:pt x="354" y="1"/>
                      </a:moveTo>
                      <a:cubicBezTo>
                        <a:pt x="296" y="1"/>
                        <a:pt x="234" y="24"/>
                        <a:pt x="178" y="80"/>
                      </a:cubicBezTo>
                      <a:cubicBezTo>
                        <a:pt x="1" y="257"/>
                        <a:pt x="151" y="493"/>
                        <a:pt x="336" y="493"/>
                      </a:cubicBezTo>
                      <a:cubicBezTo>
                        <a:pt x="394" y="493"/>
                        <a:pt x="456" y="469"/>
                        <a:pt x="512" y="414"/>
                      </a:cubicBezTo>
                      <a:cubicBezTo>
                        <a:pt x="689" y="236"/>
                        <a:pt x="539" y="1"/>
                        <a:pt x="35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52" name="Google Shape;21852;p61"/>
                <p:cNvSpPr/>
                <p:nvPr/>
              </p:nvSpPr>
              <p:spPr>
                <a:xfrm>
                  <a:off x="7634125" y="4208550"/>
                  <a:ext cx="14200" cy="1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97" extrusionOk="0">
                      <a:moveTo>
                        <a:pt x="298" y="1"/>
                      </a:moveTo>
                      <a:cubicBezTo>
                        <a:pt x="209" y="1"/>
                        <a:pt x="121" y="49"/>
                        <a:pt x="81" y="155"/>
                      </a:cubicBezTo>
                      <a:cubicBezTo>
                        <a:pt x="1" y="356"/>
                        <a:pt x="162" y="496"/>
                        <a:pt x="318" y="496"/>
                      </a:cubicBezTo>
                      <a:cubicBezTo>
                        <a:pt x="421" y="496"/>
                        <a:pt x="521" y="435"/>
                        <a:pt x="548" y="289"/>
                      </a:cubicBezTo>
                      <a:cubicBezTo>
                        <a:pt x="568" y="109"/>
                        <a:pt x="432" y="1"/>
                        <a:pt x="29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53" name="Google Shape;21853;p61"/>
                <p:cNvSpPr/>
                <p:nvPr/>
              </p:nvSpPr>
              <p:spPr>
                <a:xfrm>
                  <a:off x="7685325" y="4154475"/>
                  <a:ext cx="12550" cy="1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493" extrusionOk="0">
                      <a:moveTo>
                        <a:pt x="219" y="1"/>
                      </a:moveTo>
                      <a:cubicBezTo>
                        <a:pt x="102" y="1"/>
                        <a:pt x="1" y="97"/>
                        <a:pt x="1" y="250"/>
                      </a:cubicBezTo>
                      <a:cubicBezTo>
                        <a:pt x="1" y="387"/>
                        <a:pt x="110" y="493"/>
                        <a:pt x="232" y="493"/>
                      </a:cubicBezTo>
                      <a:cubicBezTo>
                        <a:pt x="289" y="493"/>
                        <a:pt x="348" y="470"/>
                        <a:pt x="401" y="417"/>
                      </a:cubicBezTo>
                      <a:cubicBezTo>
                        <a:pt x="501" y="317"/>
                        <a:pt x="501" y="184"/>
                        <a:pt x="401" y="83"/>
                      </a:cubicBezTo>
                      <a:cubicBezTo>
                        <a:pt x="344" y="26"/>
                        <a:pt x="279" y="1"/>
                        <a:pt x="21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54" name="Google Shape;21854;p61"/>
                <p:cNvSpPr/>
                <p:nvPr/>
              </p:nvSpPr>
              <p:spPr>
                <a:xfrm>
                  <a:off x="7652825" y="4003100"/>
                  <a:ext cx="117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502" extrusionOk="0">
                      <a:moveTo>
                        <a:pt x="234" y="1"/>
                      </a:moveTo>
                      <a:cubicBezTo>
                        <a:pt x="100" y="1"/>
                        <a:pt x="0" y="101"/>
                        <a:pt x="0" y="234"/>
                      </a:cubicBezTo>
                      <a:cubicBezTo>
                        <a:pt x="0" y="368"/>
                        <a:pt x="100" y="501"/>
                        <a:pt x="234" y="501"/>
                      </a:cubicBezTo>
                      <a:cubicBezTo>
                        <a:pt x="367" y="501"/>
                        <a:pt x="467" y="368"/>
                        <a:pt x="467" y="234"/>
                      </a:cubicBezTo>
                      <a:cubicBezTo>
                        <a:pt x="467" y="101"/>
                        <a:pt x="367" y="1"/>
                        <a:pt x="2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55" name="Google Shape;21855;p61"/>
                <p:cNvSpPr/>
                <p:nvPr/>
              </p:nvSpPr>
              <p:spPr>
                <a:xfrm>
                  <a:off x="7584425" y="4090800"/>
                  <a:ext cx="14000" cy="1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" h="477" extrusionOk="0">
                      <a:moveTo>
                        <a:pt x="272" y="1"/>
                      </a:moveTo>
                      <a:cubicBezTo>
                        <a:pt x="204" y="1"/>
                        <a:pt x="140" y="30"/>
                        <a:pt x="101" y="95"/>
                      </a:cubicBezTo>
                      <a:cubicBezTo>
                        <a:pt x="1" y="195"/>
                        <a:pt x="34" y="362"/>
                        <a:pt x="134" y="429"/>
                      </a:cubicBezTo>
                      <a:cubicBezTo>
                        <a:pt x="184" y="462"/>
                        <a:pt x="236" y="477"/>
                        <a:pt x="286" y="477"/>
                      </a:cubicBezTo>
                      <a:cubicBezTo>
                        <a:pt x="434" y="477"/>
                        <a:pt x="559" y="345"/>
                        <a:pt x="534" y="195"/>
                      </a:cubicBezTo>
                      <a:cubicBezTo>
                        <a:pt x="494" y="73"/>
                        <a:pt x="378" y="1"/>
                        <a:pt x="27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56" name="Google Shape;21856;p61"/>
                <p:cNvSpPr/>
                <p:nvPr/>
              </p:nvSpPr>
              <p:spPr>
                <a:xfrm>
                  <a:off x="7596100" y="4410900"/>
                  <a:ext cx="12550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501" extrusionOk="0">
                      <a:moveTo>
                        <a:pt x="268" y="0"/>
                      </a:moveTo>
                      <a:cubicBezTo>
                        <a:pt x="101" y="0"/>
                        <a:pt x="1" y="100"/>
                        <a:pt x="1" y="234"/>
                      </a:cubicBezTo>
                      <a:cubicBezTo>
                        <a:pt x="1" y="367"/>
                        <a:pt x="101" y="501"/>
                        <a:pt x="234" y="501"/>
                      </a:cubicBezTo>
                      <a:cubicBezTo>
                        <a:pt x="368" y="501"/>
                        <a:pt x="468" y="401"/>
                        <a:pt x="468" y="267"/>
                      </a:cubicBezTo>
                      <a:cubicBezTo>
                        <a:pt x="501" y="134"/>
                        <a:pt x="368" y="34"/>
                        <a:pt x="26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57" name="Google Shape;21857;p61"/>
                <p:cNvSpPr/>
                <p:nvPr/>
              </p:nvSpPr>
              <p:spPr>
                <a:xfrm>
                  <a:off x="7663175" y="4371525"/>
                  <a:ext cx="13850" cy="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472" extrusionOk="0">
                      <a:moveTo>
                        <a:pt x="293" y="1"/>
                      </a:moveTo>
                      <a:cubicBezTo>
                        <a:pt x="193" y="1"/>
                        <a:pt x="91" y="61"/>
                        <a:pt x="53" y="174"/>
                      </a:cubicBezTo>
                      <a:cubicBezTo>
                        <a:pt x="0" y="333"/>
                        <a:pt x="136" y="471"/>
                        <a:pt x="295" y="471"/>
                      </a:cubicBezTo>
                      <a:cubicBezTo>
                        <a:pt x="336" y="471"/>
                        <a:pt x="379" y="462"/>
                        <a:pt x="420" y="441"/>
                      </a:cubicBezTo>
                      <a:cubicBezTo>
                        <a:pt x="520" y="375"/>
                        <a:pt x="553" y="241"/>
                        <a:pt x="487" y="108"/>
                      </a:cubicBezTo>
                      <a:cubicBezTo>
                        <a:pt x="443" y="36"/>
                        <a:pt x="369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58" name="Google Shape;21858;p61"/>
                <p:cNvSpPr/>
                <p:nvPr/>
              </p:nvSpPr>
              <p:spPr>
                <a:xfrm>
                  <a:off x="7668650" y="4265175"/>
                  <a:ext cx="11700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465" extrusionOk="0">
                      <a:moveTo>
                        <a:pt x="234" y="0"/>
                      </a:moveTo>
                      <a:cubicBezTo>
                        <a:pt x="118" y="0"/>
                        <a:pt x="1" y="75"/>
                        <a:pt x="1" y="225"/>
                      </a:cubicBezTo>
                      <a:cubicBezTo>
                        <a:pt x="1" y="345"/>
                        <a:pt x="81" y="464"/>
                        <a:pt x="193" y="464"/>
                      </a:cubicBezTo>
                      <a:cubicBezTo>
                        <a:pt x="207" y="464"/>
                        <a:pt x="220" y="462"/>
                        <a:pt x="234" y="459"/>
                      </a:cubicBezTo>
                      <a:cubicBezTo>
                        <a:pt x="368" y="459"/>
                        <a:pt x="468" y="359"/>
                        <a:pt x="468" y="225"/>
                      </a:cubicBezTo>
                      <a:cubicBezTo>
                        <a:pt x="468" y="75"/>
                        <a:pt x="351" y="0"/>
                        <a:pt x="23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59" name="Google Shape;21859;p61"/>
                <p:cNvSpPr/>
                <p:nvPr/>
              </p:nvSpPr>
              <p:spPr>
                <a:xfrm>
                  <a:off x="7511050" y="4236600"/>
                  <a:ext cx="12525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502" extrusionOk="0">
                      <a:moveTo>
                        <a:pt x="267" y="1"/>
                      </a:moveTo>
                      <a:cubicBezTo>
                        <a:pt x="134" y="1"/>
                        <a:pt x="0" y="101"/>
                        <a:pt x="0" y="234"/>
                      </a:cubicBezTo>
                      <a:cubicBezTo>
                        <a:pt x="0" y="368"/>
                        <a:pt x="100" y="501"/>
                        <a:pt x="234" y="501"/>
                      </a:cubicBezTo>
                      <a:cubicBezTo>
                        <a:pt x="367" y="501"/>
                        <a:pt x="467" y="401"/>
                        <a:pt x="501" y="268"/>
                      </a:cubicBezTo>
                      <a:cubicBezTo>
                        <a:pt x="501" y="134"/>
                        <a:pt x="401" y="34"/>
                        <a:pt x="26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60" name="Google Shape;21860;p61"/>
                <p:cNvSpPr/>
                <p:nvPr/>
              </p:nvSpPr>
              <p:spPr>
                <a:xfrm>
                  <a:off x="7323400" y="4488125"/>
                  <a:ext cx="16200" cy="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" h="472" extrusionOk="0">
                      <a:moveTo>
                        <a:pt x="286" y="0"/>
                      </a:moveTo>
                      <a:cubicBezTo>
                        <a:pt x="221" y="0"/>
                        <a:pt x="156" y="25"/>
                        <a:pt x="101" y="80"/>
                      </a:cubicBezTo>
                      <a:cubicBezTo>
                        <a:pt x="1" y="180"/>
                        <a:pt x="34" y="347"/>
                        <a:pt x="134" y="414"/>
                      </a:cubicBezTo>
                      <a:cubicBezTo>
                        <a:pt x="182" y="455"/>
                        <a:pt x="233" y="472"/>
                        <a:pt x="283" y="472"/>
                      </a:cubicBezTo>
                      <a:cubicBezTo>
                        <a:pt x="479" y="472"/>
                        <a:pt x="647" y="206"/>
                        <a:pt x="435" y="47"/>
                      </a:cubicBezTo>
                      <a:cubicBezTo>
                        <a:pt x="390" y="17"/>
                        <a:pt x="338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61" name="Google Shape;21861;p61"/>
                <p:cNvSpPr/>
                <p:nvPr/>
              </p:nvSpPr>
              <p:spPr>
                <a:xfrm>
                  <a:off x="7411475" y="4455925"/>
                  <a:ext cx="17525" cy="1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" h="509" extrusionOk="0">
                      <a:moveTo>
                        <a:pt x="367" y="0"/>
                      </a:moveTo>
                      <a:cubicBezTo>
                        <a:pt x="330" y="0"/>
                        <a:pt x="289" y="11"/>
                        <a:pt x="247" y="34"/>
                      </a:cubicBezTo>
                      <a:cubicBezTo>
                        <a:pt x="1" y="157"/>
                        <a:pt x="124" y="509"/>
                        <a:pt x="355" y="509"/>
                      </a:cubicBezTo>
                      <a:cubicBezTo>
                        <a:pt x="374" y="509"/>
                        <a:pt x="394" y="506"/>
                        <a:pt x="414" y="501"/>
                      </a:cubicBezTo>
                      <a:cubicBezTo>
                        <a:pt x="701" y="386"/>
                        <a:pt x="593" y="0"/>
                        <a:pt x="36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62" name="Google Shape;21862;p61"/>
                <p:cNvSpPr/>
                <p:nvPr/>
              </p:nvSpPr>
              <p:spPr>
                <a:xfrm>
                  <a:off x="7490925" y="4186175"/>
                  <a:ext cx="15150" cy="1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" h="462" extrusionOk="0">
                      <a:moveTo>
                        <a:pt x="322" y="0"/>
                      </a:moveTo>
                      <a:cubicBezTo>
                        <a:pt x="107" y="0"/>
                        <a:pt x="1" y="331"/>
                        <a:pt x="238" y="450"/>
                      </a:cubicBezTo>
                      <a:cubicBezTo>
                        <a:pt x="262" y="458"/>
                        <a:pt x="287" y="462"/>
                        <a:pt x="313" y="462"/>
                      </a:cubicBezTo>
                      <a:cubicBezTo>
                        <a:pt x="398" y="462"/>
                        <a:pt x="488" y="418"/>
                        <a:pt x="538" y="317"/>
                      </a:cubicBezTo>
                      <a:cubicBezTo>
                        <a:pt x="605" y="183"/>
                        <a:pt x="538" y="50"/>
                        <a:pt x="405" y="16"/>
                      </a:cubicBezTo>
                      <a:cubicBezTo>
                        <a:pt x="376" y="5"/>
                        <a:pt x="348" y="0"/>
                        <a:pt x="32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63" name="Google Shape;21863;p61"/>
                <p:cNvSpPr/>
                <p:nvPr/>
              </p:nvSpPr>
              <p:spPr>
                <a:xfrm>
                  <a:off x="7410150" y="4255275"/>
                  <a:ext cx="13350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81" extrusionOk="0">
                      <a:moveTo>
                        <a:pt x="282" y="1"/>
                      </a:moveTo>
                      <a:cubicBezTo>
                        <a:pt x="232" y="1"/>
                        <a:pt x="180" y="17"/>
                        <a:pt x="134" y="54"/>
                      </a:cubicBezTo>
                      <a:cubicBezTo>
                        <a:pt x="33" y="154"/>
                        <a:pt x="0" y="288"/>
                        <a:pt x="100" y="388"/>
                      </a:cubicBezTo>
                      <a:cubicBezTo>
                        <a:pt x="151" y="451"/>
                        <a:pt x="220" y="481"/>
                        <a:pt x="289" y="481"/>
                      </a:cubicBezTo>
                      <a:cubicBezTo>
                        <a:pt x="402" y="481"/>
                        <a:pt x="513" y="400"/>
                        <a:pt x="534" y="254"/>
                      </a:cubicBezTo>
                      <a:cubicBezTo>
                        <a:pt x="534" y="110"/>
                        <a:pt x="413" y="1"/>
                        <a:pt x="28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64" name="Google Shape;21864;p61"/>
                <p:cNvSpPr/>
                <p:nvPr/>
              </p:nvSpPr>
              <p:spPr>
                <a:xfrm>
                  <a:off x="7369275" y="4467400"/>
                  <a:ext cx="147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478" extrusionOk="0">
                      <a:moveTo>
                        <a:pt x="299" y="0"/>
                      </a:moveTo>
                      <a:cubicBezTo>
                        <a:pt x="191" y="0"/>
                        <a:pt x="95" y="65"/>
                        <a:pt x="67" y="175"/>
                      </a:cubicBezTo>
                      <a:cubicBezTo>
                        <a:pt x="1" y="276"/>
                        <a:pt x="67" y="409"/>
                        <a:pt x="201" y="476"/>
                      </a:cubicBezTo>
                      <a:cubicBezTo>
                        <a:pt x="212" y="477"/>
                        <a:pt x="224" y="478"/>
                        <a:pt x="235" y="478"/>
                      </a:cubicBezTo>
                      <a:cubicBezTo>
                        <a:pt x="478" y="478"/>
                        <a:pt x="591" y="136"/>
                        <a:pt x="368" y="9"/>
                      </a:cubicBezTo>
                      <a:cubicBezTo>
                        <a:pt x="345" y="3"/>
                        <a:pt x="322" y="0"/>
                        <a:pt x="29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65" name="Google Shape;21865;p61"/>
                <p:cNvSpPr/>
                <p:nvPr/>
              </p:nvSpPr>
              <p:spPr>
                <a:xfrm>
                  <a:off x="7042225" y="4605825"/>
                  <a:ext cx="17650" cy="1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" h="510" extrusionOk="0">
                      <a:moveTo>
                        <a:pt x="376" y="0"/>
                      </a:moveTo>
                      <a:cubicBezTo>
                        <a:pt x="333" y="0"/>
                        <a:pt x="287" y="13"/>
                        <a:pt x="240" y="42"/>
                      </a:cubicBezTo>
                      <a:cubicBezTo>
                        <a:pt x="1" y="202"/>
                        <a:pt x="164" y="510"/>
                        <a:pt x="376" y="510"/>
                      </a:cubicBezTo>
                      <a:cubicBezTo>
                        <a:pt x="429" y="510"/>
                        <a:pt x="486" y="490"/>
                        <a:pt x="540" y="443"/>
                      </a:cubicBezTo>
                      <a:cubicBezTo>
                        <a:pt x="705" y="278"/>
                        <a:pt x="576" y="0"/>
                        <a:pt x="37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66" name="Google Shape;21866;p61"/>
                <p:cNvSpPr/>
                <p:nvPr/>
              </p:nvSpPr>
              <p:spPr>
                <a:xfrm>
                  <a:off x="7059050" y="4717775"/>
                  <a:ext cx="14200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75" extrusionOk="0">
                      <a:moveTo>
                        <a:pt x="234" y="1"/>
                      </a:moveTo>
                      <a:cubicBezTo>
                        <a:pt x="101" y="1"/>
                        <a:pt x="1" y="134"/>
                        <a:pt x="1" y="268"/>
                      </a:cubicBezTo>
                      <a:cubicBezTo>
                        <a:pt x="1" y="384"/>
                        <a:pt x="101" y="474"/>
                        <a:pt x="215" y="474"/>
                      </a:cubicBezTo>
                      <a:cubicBezTo>
                        <a:pt x="233" y="474"/>
                        <a:pt x="250" y="472"/>
                        <a:pt x="268" y="468"/>
                      </a:cubicBezTo>
                      <a:cubicBezTo>
                        <a:pt x="568" y="435"/>
                        <a:pt x="501" y="1"/>
                        <a:pt x="2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67" name="Google Shape;21867;p61"/>
                <p:cNvSpPr/>
                <p:nvPr/>
              </p:nvSpPr>
              <p:spPr>
                <a:xfrm>
                  <a:off x="7155175" y="4645975"/>
                  <a:ext cx="15650" cy="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506" extrusionOk="0">
                      <a:moveTo>
                        <a:pt x="320" y="1"/>
                      </a:moveTo>
                      <a:cubicBezTo>
                        <a:pt x="138" y="1"/>
                        <a:pt x="0" y="217"/>
                        <a:pt x="125" y="404"/>
                      </a:cubicBezTo>
                      <a:cubicBezTo>
                        <a:pt x="168" y="469"/>
                        <a:pt x="239" y="506"/>
                        <a:pt x="320" y="506"/>
                      </a:cubicBezTo>
                      <a:cubicBezTo>
                        <a:pt x="364" y="506"/>
                        <a:pt x="412" y="495"/>
                        <a:pt x="459" y="471"/>
                      </a:cubicBezTo>
                      <a:cubicBezTo>
                        <a:pt x="626" y="338"/>
                        <a:pt x="559" y="71"/>
                        <a:pt x="359" y="4"/>
                      </a:cubicBezTo>
                      <a:cubicBezTo>
                        <a:pt x="346" y="2"/>
                        <a:pt x="333" y="1"/>
                        <a:pt x="32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68" name="Google Shape;21868;p61"/>
                <p:cNvSpPr/>
                <p:nvPr/>
              </p:nvSpPr>
              <p:spPr>
                <a:xfrm>
                  <a:off x="7070725" y="4559000"/>
                  <a:ext cx="1587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81" extrusionOk="0">
                      <a:moveTo>
                        <a:pt x="324" y="1"/>
                      </a:moveTo>
                      <a:cubicBezTo>
                        <a:pt x="254" y="1"/>
                        <a:pt x="189" y="26"/>
                        <a:pt x="134" y="81"/>
                      </a:cubicBezTo>
                      <a:cubicBezTo>
                        <a:pt x="1" y="247"/>
                        <a:pt x="134" y="481"/>
                        <a:pt x="334" y="481"/>
                      </a:cubicBezTo>
                      <a:cubicBezTo>
                        <a:pt x="568" y="481"/>
                        <a:pt x="635" y="214"/>
                        <a:pt x="501" y="47"/>
                      </a:cubicBezTo>
                      <a:cubicBezTo>
                        <a:pt x="441" y="17"/>
                        <a:pt x="381" y="1"/>
                        <a:pt x="32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69" name="Google Shape;21869;p61"/>
                <p:cNvSpPr/>
                <p:nvPr/>
              </p:nvSpPr>
              <p:spPr>
                <a:xfrm>
                  <a:off x="6751625" y="4734900"/>
                  <a:ext cx="17350" cy="1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486" extrusionOk="0">
                      <a:moveTo>
                        <a:pt x="349" y="0"/>
                      </a:moveTo>
                      <a:cubicBezTo>
                        <a:pt x="320" y="0"/>
                        <a:pt x="289" y="5"/>
                        <a:pt x="256" y="16"/>
                      </a:cubicBezTo>
                      <a:cubicBezTo>
                        <a:pt x="0" y="130"/>
                        <a:pt x="107" y="486"/>
                        <a:pt x="330" y="486"/>
                      </a:cubicBezTo>
                      <a:cubicBezTo>
                        <a:pt x="369" y="486"/>
                        <a:pt x="411" y="475"/>
                        <a:pt x="456" y="450"/>
                      </a:cubicBezTo>
                      <a:cubicBezTo>
                        <a:pt x="694" y="331"/>
                        <a:pt x="587" y="0"/>
                        <a:pt x="34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70" name="Google Shape;21870;p61"/>
                <p:cNvSpPr/>
                <p:nvPr/>
              </p:nvSpPr>
              <p:spPr>
                <a:xfrm>
                  <a:off x="6794700" y="4821825"/>
                  <a:ext cx="15325" cy="1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488" extrusionOk="0">
                      <a:moveTo>
                        <a:pt x="264" y="1"/>
                      </a:moveTo>
                      <a:cubicBezTo>
                        <a:pt x="244" y="1"/>
                        <a:pt x="223" y="3"/>
                        <a:pt x="201" y="9"/>
                      </a:cubicBezTo>
                      <a:cubicBezTo>
                        <a:pt x="67" y="75"/>
                        <a:pt x="1" y="209"/>
                        <a:pt x="67" y="342"/>
                      </a:cubicBezTo>
                      <a:cubicBezTo>
                        <a:pt x="93" y="444"/>
                        <a:pt x="196" y="488"/>
                        <a:pt x="288" y="488"/>
                      </a:cubicBezTo>
                      <a:cubicBezTo>
                        <a:pt x="316" y="488"/>
                        <a:pt x="344" y="483"/>
                        <a:pt x="367" y="476"/>
                      </a:cubicBezTo>
                      <a:cubicBezTo>
                        <a:pt x="612" y="322"/>
                        <a:pt x="492" y="1"/>
                        <a:pt x="26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71" name="Google Shape;21871;p61"/>
                <p:cNvSpPr/>
                <p:nvPr/>
              </p:nvSpPr>
              <p:spPr>
                <a:xfrm>
                  <a:off x="7086750" y="4620525"/>
                  <a:ext cx="13200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485" extrusionOk="0">
                      <a:moveTo>
                        <a:pt x="264" y="1"/>
                      </a:moveTo>
                      <a:cubicBezTo>
                        <a:pt x="156" y="1"/>
                        <a:pt x="46" y="72"/>
                        <a:pt x="27" y="188"/>
                      </a:cubicBezTo>
                      <a:cubicBezTo>
                        <a:pt x="0" y="347"/>
                        <a:pt x="142" y="485"/>
                        <a:pt x="285" y="485"/>
                      </a:cubicBezTo>
                      <a:cubicBezTo>
                        <a:pt x="322" y="485"/>
                        <a:pt x="359" y="476"/>
                        <a:pt x="394" y="455"/>
                      </a:cubicBezTo>
                      <a:cubicBezTo>
                        <a:pt x="494" y="355"/>
                        <a:pt x="527" y="222"/>
                        <a:pt x="461" y="122"/>
                      </a:cubicBezTo>
                      <a:cubicBezTo>
                        <a:pt x="419" y="38"/>
                        <a:pt x="342" y="1"/>
                        <a:pt x="26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72" name="Google Shape;21872;p61"/>
                <p:cNvSpPr/>
                <p:nvPr/>
              </p:nvSpPr>
              <p:spPr>
                <a:xfrm>
                  <a:off x="7102200" y="4536600"/>
                  <a:ext cx="13600" cy="1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" h="454" extrusionOk="0">
                      <a:moveTo>
                        <a:pt x="273" y="1"/>
                      </a:moveTo>
                      <a:cubicBezTo>
                        <a:pt x="165" y="1"/>
                        <a:pt x="70" y="60"/>
                        <a:pt x="43" y="143"/>
                      </a:cubicBezTo>
                      <a:cubicBezTo>
                        <a:pt x="1" y="331"/>
                        <a:pt x="142" y="453"/>
                        <a:pt x="286" y="453"/>
                      </a:cubicBezTo>
                      <a:cubicBezTo>
                        <a:pt x="372" y="453"/>
                        <a:pt x="460" y="409"/>
                        <a:pt x="510" y="310"/>
                      </a:cubicBezTo>
                      <a:cubicBezTo>
                        <a:pt x="543" y="176"/>
                        <a:pt x="476" y="43"/>
                        <a:pt x="343" y="9"/>
                      </a:cubicBezTo>
                      <a:cubicBezTo>
                        <a:pt x="319" y="3"/>
                        <a:pt x="296" y="1"/>
                        <a:pt x="27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73" name="Google Shape;21873;p61"/>
                <p:cNvSpPr/>
                <p:nvPr/>
              </p:nvSpPr>
              <p:spPr>
                <a:xfrm>
                  <a:off x="7048425" y="4676625"/>
                  <a:ext cx="14825" cy="1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3" h="492" extrusionOk="0">
                      <a:moveTo>
                        <a:pt x="313" y="0"/>
                      </a:moveTo>
                      <a:cubicBezTo>
                        <a:pt x="219" y="0"/>
                        <a:pt x="110" y="44"/>
                        <a:pt x="59" y="146"/>
                      </a:cubicBezTo>
                      <a:cubicBezTo>
                        <a:pt x="0" y="293"/>
                        <a:pt x="122" y="491"/>
                        <a:pt x="289" y="491"/>
                      </a:cubicBezTo>
                      <a:cubicBezTo>
                        <a:pt x="312" y="491"/>
                        <a:pt x="335" y="487"/>
                        <a:pt x="359" y="479"/>
                      </a:cubicBezTo>
                      <a:cubicBezTo>
                        <a:pt x="559" y="413"/>
                        <a:pt x="593" y="112"/>
                        <a:pt x="392" y="12"/>
                      </a:cubicBezTo>
                      <a:cubicBezTo>
                        <a:pt x="369" y="4"/>
                        <a:pt x="341" y="0"/>
                        <a:pt x="31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74" name="Google Shape;21874;p61"/>
                <p:cNvSpPr/>
                <p:nvPr/>
              </p:nvSpPr>
              <p:spPr>
                <a:xfrm>
                  <a:off x="7209375" y="4622800"/>
                  <a:ext cx="11500" cy="1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" h="413" extrusionOk="0">
                      <a:moveTo>
                        <a:pt x="328" y="0"/>
                      </a:moveTo>
                      <a:cubicBezTo>
                        <a:pt x="184" y="0"/>
                        <a:pt x="1" y="413"/>
                        <a:pt x="186" y="413"/>
                      </a:cubicBezTo>
                      <a:cubicBezTo>
                        <a:pt x="206" y="413"/>
                        <a:pt x="230" y="408"/>
                        <a:pt x="259" y="397"/>
                      </a:cubicBezTo>
                      <a:cubicBezTo>
                        <a:pt x="392" y="364"/>
                        <a:pt x="459" y="231"/>
                        <a:pt x="426" y="97"/>
                      </a:cubicBezTo>
                      <a:cubicBezTo>
                        <a:pt x="400" y="28"/>
                        <a:pt x="366" y="0"/>
                        <a:pt x="32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75" name="Google Shape;21875;p61"/>
                <p:cNvSpPr/>
                <p:nvPr/>
              </p:nvSpPr>
              <p:spPr>
                <a:xfrm>
                  <a:off x="7235150" y="4491550"/>
                  <a:ext cx="11575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" h="411" extrusionOk="0">
                      <a:moveTo>
                        <a:pt x="203" y="1"/>
                      </a:moveTo>
                      <a:cubicBezTo>
                        <a:pt x="1" y="1"/>
                        <a:pt x="201" y="410"/>
                        <a:pt x="340" y="410"/>
                      </a:cubicBezTo>
                      <a:cubicBezTo>
                        <a:pt x="377" y="410"/>
                        <a:pt x="409" y="382"/>
                        <a:pt x="429" y="310"/>
                      </a:cubicBezTo>
                      <a:cubicBezTo>
                        <a:pt x="462" y="210"/>
                        <a:pt x="395" y="77"/>
                        <a:pt x="262" y="10"/>
                      </a:cubicBezTo>
                      <a:cubicBezTo>
                        <a:pt x="239" y="4"/>
                        <a:pt x="219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76" name="Google Shape;21876;p61"/>
                <p:cNvSpPr/>
                <p:nvPr/>
              </p:nvSpPr>
              <p:spPr>
                <a:xfrm>
                  <a:off x="6961125" y="4466650"/>
                  <a:ext cx="13725" cy="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9" h="358" extrusionOk="0">
                      <a:moveTo>
                        <a:pt x="323" y="0"/>
                      </a:moveTo>
                      <a:cubicBezTo>
                        <a:pt x="310" y="0"/>
                        <a:pt x="296" y="2"/>
                        <a:pt x="282" y="5"/>
                      </a:cubicBezTo>
                      <a:cubicBezTo>
                        <a:pt x="1" y="5"/>
                        <a:pt x="307" y="358"/>
                        <a:pt x="465" y="358"/>
                      </a:cubicBezTo>
                      <a:cubicBezTo>
                        <a:pt x="514" y="358"/>
                        <a:pt x="549" y="325"/>
                        <a:pt x="549" y="239"/>
                      </a:cubicBezTo>
                      <a:cubicBezTo>
                        <a:pt x="519" y="120"/>
                        <a:pt x="436" y="0"/>
                        <a:pt x="32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77" name="Google Shape;21877;p61"/>
                <p:cNvSpPr/>
                <p:nvPr/>
              </p:nvSpPr>
              <p:spPr>
                <a:xfrm>
                  <a:off x="6739650" y="4718400"/>
                  <a:ext cx="15450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" h="505" extrusionOk="0">
                      <a:moveTo>
                        <a:pt x="268" y="1"/>
                      </a:moveTo>
                      <a:cubicBezTo>
                        <a:pt x="209" y="1"/>
                        <a:pt x="151" y="26"/>
                        <a:pt x="101" y="76"/>
                      </a:cubicBezTo>
                      <a:cubicBezTo>
                        <a:pt x="1" y="176"/>
                        <a:pt x="1" y="343"/>
                        <a:pt x="101" y="443"/>
                      </a:cubicBezTo>
                      <a:cubicBezTo>
                        <a:pt x="151" y="486"/>
                        <a:pt x="206" y="504"/>
                        <a:pt x="259" y="504"/>
                      </a:cubicBezTo>
                      <a:cubicBezTo>
                        <a:pt x="452" y="504"/>
                        <a:pt x="618" y="259"/>
                        <a:pt x="435" y="76"/>
                      </a:cubicBezTo>
                      <a:cubicBezTo>
                        <a:pt x="385" y="26"/>
                        <a:pt x="326" y="1"/>
                        <a:pt x="26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78" name="Google Shape;21878;p61"/>
                <p:cNvSpPr/>
                <p:nvPr/>
              </p:nvSpPr>
              <p:spPr>
                <a:xfrm>
                  <a:off x="6834725" y="4775825"/>
                  <a:ext cx="15550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475" extrusionOk="0">
                      <a:moveTo>
                        <a:pt x="314" y="1"/>
                      </a:moveTo>
                      <a:cubicBezTo>
                        <a:pt x="288" y="1"/>
                        <a:pt x="261" y="5"/>
                        <a:pt x="234" y="14"/>
                      </a:cubicBezTo>
                      <a:cubicBezTo>
                        <a:pt x="34" y="81"/>
                        <a:pt x="1" y="347"/>
                        <a:pt x="201" y="448"/>
                      </a:cubicBezTo>
                      <a:cubicBezTo>
                        <a:pt x="238" y="466"/>
                        <a:pt x="275" y="474"/>
                        <a:pt x="311" y="474"/>
                      </a:cubicBezTo>
                      <a:cubicBezTo>
                        <a:pt x="404" y="474"/>
                        <a:pt x="486" y="420"/>
                        <a:pt x="534" y="347"/>
                      </a:cubicBezTo>
                      <a:cubicBezTo>
                        <a:pt x="621" y="174"/>
                        <a:pt x="483" y="1"/>
                        <a:pt x="31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79" name="Google Shape;21879;p61"/>
                <p:cNvSpPr/>
                <p:nvPr/>
              </p:nvSpPr>
              <p:spPr>
                <a:xfrm>
                  <a:off x="6995075" y="4609500"/>
                  <a:ext cx="1312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5" h="483" extrusionOk="0">
                      <a:moveTo>
                        <a:pt x="263" y="1"/>
                      </a:moveTo>
                      <a:cubicBezTo>
                        <a:pt x="152" y="1"/>
                        <a:pt x="45" y="73"/>
                        <a:pt x="25" y="196"/>
                      </a:cubicBezTo>
                      <a:cubicBezTo>
                        <a:pt x="0" y="365"/>
                        <a:pt x="117" y="482"/>
                        <a:pt x="247" y="482"/>
                      </a:cubicBezTo>
                      <a:cubicBezTo>
                        <a:pt x="295" y="482"/>
                        <a:pt x="346" y="466"/>
                        <a:pt x="392" y="429"/>
                      </a:cubicBezTo>
                      <a:cubicBezTo>
                        <a:pt x="492" y="362"/>
                        <a:pt x="525" y="196"/>
                        <a:pt x="458" y="96"/>
                      </a:cubicBezTo>
                      <a:cubicBezTo>
                        <a:pt x="406" y="31"/>
                        <a:pt x="334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80" name="Google Shape;21880;p61"/>
                <p:cNvSpPr/>
                <p:nvPr/>
              </p:nvSpPr>
              <p:spPr>
                <a:xfrm>
                  <a:off x="6850925" y="4559950"/>
                  <a:ext cx="14550" cy="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" h="322" extrusionOk="0">
                      <a:moveTo>
                        <a:pt x="252" y="1"/>
                      </a:moveTo>
                      <a:cubicBezTo>
                        <a:pt x="144" y="1"/>
                        <a:pt x="47" y="66"/>
                        <a:pt x="20" y="176"/>
                      </a:cubicBezTo>
                      <a:cubicBezTo>
                        <a:pt x="1" y="282"/>
                        <a:pt x="48" y="321"/>
                        <a:pt x="116" y="321"/>
                      </a:cubicBezTo>
                      <a:cubicBezTo>
                        <a:pt x="284" y="321"/>
                        <a:pt x="581" y="81"/>
                        <a:pt x="320" y="9"/>
                      </a:cubicBezTo>
                      <a:cubicBezTo>
                        <a:pt x="297" y="4"/>
                        <a:pt x="274" y="1"/>
                        <a:pt x="25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81" name="Google Shape;21881;p61"/>
                <p:cNvSpPr/>
                <p:nvPr/>
              </p:nvSpPr>
              <p:spPr>
                <a:xfrm>
                  <a:off x="6566200" y="4806975"/>
                  <a:ext cx="13375" cy="1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71" extrusionOk="0">
                      <a:moveTo>
                        <a:pt x="258" y="1"/>
                      </a:moveTo>
                      <a:cubicBezTo>
                        <a:pt x="213" y="1"/>
                        <a:pt x="170" y="12"/>
                        <a:pt x="134" y="35"/>
                      </a:cubicBezTo>
                      <a:cubicBezTo>
                        <a:pt x="34" y="102"/>
                        <a:pt x="1" y="269"/>
                        <a:pt x="67" y="369"/>
                      </a:cubicBezTo>
                      <a:cubicBezTo>
                        <a:pt x="110" y="434"/>
                        <a:pt x="195" y="470"/>
                        <a:pt x="277" y="470"/>
                      </a:cubicBezTo>
                      <a:cubicBezTo>
                        <a:pt x="322" y="470"/>
                        <a:pt x="365" y="459"/>
                        <a:pt x="401" y="436"/>
                      </a:cubicBezTo>
                      <a:cubicBezTo>
                        <a:pt x="501" y="369"/>
                        <a:pt x="534" y="202"/>
                        <a:pt x="468" y="102"/>
                      </a:cubicBezTo>
                      <a:cubicBezTo>
                        <a:pt x="425" y="38"/>
                        <a:pt x="340" y="1"/>
                        <a:pt x="25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82" name="Google Shape;21882;p61"/>
                <p:cNvSpPr/>
                <p:nvPr/>
              </p:nvSpPr>
              <p:spPr>
                <a:xfrm>
                  <a:off x="6721325" y="4802850"/>
                  <a:ext cx="11700" cy="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468" extrusionOk="0">
                      <a:moveTo>
                        <a:pt x="234" y="0"/>
                      </a:moveTo>
                      <a:cubicBezTo>
                        <a:pt x="100" y="0"/>
                        <a:pt x="0" y="100"/>
                        <a:pt x="0" y="234"/>
                      </a:cubicBezTo>
                      <a:cubicBezTo>
                        <a:pt x="0" y="367"/>
                        <a:pt x="100" y="467"/>
                        <a:pt x="234" y="467"/>
                      </a:cubicBezTo>
                      <a:cubicBezTo>
                        <a:pt x="367" y="467"/>
                        <a:pt x="467" y="367"/>
                        <a:pt x="467" y="234"/>
                      </a:cubicBezTo>
                      <a:cubicBezTo>
                        <a:pt x="467" y="100"/>
                        <a:pt x="367" y="0"/>
                        <a:pt x="23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83" name="Google Shape;21883;p61"/>
                <p:cNvSpPr/>
                <p:nvPr/>
              </p:nvSpPr>
              <p:spPr>
                <a:xfrm>
                  <a:off x="6751825" y="4610875"/>
                  <a:ext cx="153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" h="483" extrusionOk="0">
                      <a:moveTo>
                        <a:pt x="357" y="1"/>
                      </a:moveTo>
                      <a:cubicBezTo>
                        <a:pt x="99" y="1"/>
                        <a:pt x="1" y="412"/>
                        <a:pt x="281" y="474"/>
                      </a:cubicBezTo>
                      <a:cubicBezTo>
                        <a:pt x="304" y="480"/>
                        <a:pt x="327" y="483"/>
                        <a:pt x="349" y="483"/>
                      </a:cubicBezTo>
                      <a:cubicBezTo>
                        <a:pt x="457" y="483"/>
                        <a:pt x="554" y="418"/>
                        <a:pt x="581" y="307"/>
                      </a:cubicBezTo>
                      <a:cubicBezTo>
                        <a:pt x="615" y="174"/>
                        <a:pt x="548" y="41"/>
                        <a:pt x="415" y="7"/>
                      </a:cubicBezTo>
                      <a:cubicBezTo>
                        <a:pt x="395" y="3"/>
                        <a:pt x="375" y="1"/>
                        <a:pt x="35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84" name="Google Shape;21884;p61"/>
                <p:cNvSpPr/>
                <p:nvPr/>
              </p:nvSpPr>
              <p:spPr>
                <a:xfrm>
                  <a:off x="6538675" y="4677375"/>
                  <a:ext cx="10800" cy="1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" h="414" extrusionOk="0">
                      <a:moveTo>
                        <a:pt x="266" y="1"/>
                      </a:moveTo>
                      <a:cubicBezTo>
                        <a:pt x="249" y="1"/>
                        <a:pt x="227" y="5"/>
                        <a:pt x="201" y="16"/>
                      </a:cubicBezTo>
                      <a:cubicBezTo>
                        <a:pt x="68" y="49"/>
                        <a:pt x="1" y="183"/>
                        <a:pt x="34" y="316"/>
                      </a:cubicBezTo>
                      <a:cubicBezTo>
                        <a:pt x="53" y="385"/>
                        <a:pt x="83" y="413"/>
                        <a:pt x="116" y="413"/>
                      </a:cubicBezTo>
                      <a:cubicBezTo>
                        <a:pt x="246" y="413"/>
                        <a:pt x="431" y="1"/>
                        <a:pt x="26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85" name="Google Shape;21885;p61"/>
                <p:cNvSpPr/>
                <p:nvPr/>
              </p:nvSpPr>
              <p:spPr>
                <a:xfrm>
                  <a:off x="6497825" y="4844025"/>
                  <a:ext cx="13775" cy="1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1" h="479" extrusionOk="0">
                      <a:moveTo>
                        <a:pt x="263" y="0"/>
                      </a:moveTo>
                      <a:cubicBezTo>
                        <a:pt x="167" y="0"/>
                        <a:pt x="69" y="50"/>
                        <a:pt x="34" y="155"/>
                      </a:cubicBezTo>
                      <a:cubicBezTo>
                        <a:pt x="0" y="288"/>
                        <a:pt x="34" y="421"/>
                        <a:pt x="167" y="455"/>
                      </a:cubicBezTo>
                      <a:cubicBezTo>
                        <a:pt x="200" y="471"/>
                        <a:pt x="233" y="479"/>
                        <a:pt x="265" y="479"/>
                      </a:cubicBezTo>
                      <a:cubicBezTo>
                        <a:pt x="425" y="479"/>
                        <a:pt x="551" y="288"/>
                        <a:pt x="467" y="121"/>
                      </a:cubicBezTo>
                      <a:cubicBezTo>
                        <a:pt x="436" y="42"/>
                        <a:pt x="351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86" name="Google Shape;21886;p61"/>
                <p:cNvSpPr/>
                <p:nvPr/>
              </p:nvSpPr>
              <p:spPr>
                <a:xfrm>
                  <a:off x="6503650" y="4755725"/>
                  <a:ext cx="14600" cy="1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486" extrusionOk="0">
                      <a:moveTo>
                        <a:pt x="265" y="1"/>
                      </a:moveTo>
                      <a:cubicBezTo>
                        <a:pt x="192" y="1"/>
                        <a:pt x="119" y="35"/>
                        <a:pt x="68" y="117"/>
                      </a:cubicBezTo>
                      <a:cubicBezTo>
                        <a:pt x="1" y="217"/>
                        <a:pt x="34" y="384"/>
                        <a:pt x="134" y="451"/>
                      </a:cubicBezTo>
                      <a:cubicBezTo>
                        <a:pt x="182" y="475"/>
                        <a:pt x="229" y="486"/>
                        <a:pt x="273" y="486"/>
                      </a:cubicBezTo>
                      <a:cubicBezTo>
                        <a:pt x="354" y="486"/>
                        <a:pt x="425" y="449"/>
                        <a:pt x="468" y="384"/>
                      </a:cubicBezTo>
                      <a:cubicBezTo>
                        <a:pt x="583" y="176"/>
                        <a:pt x="427" y="1"/>
                        <a:pt x="26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87" name="Google Shape;21887;p61"/>
                <p:cNvSpPr/>
                <p:nvPr/>
              </p:nvSpPr>
              <p:spPr>
                <a:xfrm>
                  <a:off x="6542025" y="4796050"/>
                  <a:ext cx="1337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500" extrusionOk="0">
                      <a:moveTo>
                        <a:pt x="268" y="1"/>
                      </a:moveTo>
                      <a:cubicBezTo>
                        <a:pt x="201" y="1"/>
                        <a:pt x="136" y="34"/>
                        <a:pt x="100" y="106"/>
                      </a:cubicBezTo>
                      <a:cubicBezTo>
                        <a:pt x="0" y="172"/>
                        <a:pt x="0" y="339"/>
                        <a:pt x="100" y="439"/>
                      </a:cubicBezTo>
                      <a:cubicBezTo>
                        <a:pt x="142" y="481"/>
                        <a:pt x="196" y="500"/>
                        <a:pt x="249" y="500"/>
                      </a:cubicBezTo>
                      <a:cubicBezTo>
                        <a:pt x="323" y="500"/>
                        <a:pt x="395" y="464"/>
                        <a:pt x="434" y="406"/>
                      </a:cubicBezTo>
                      <a:cubicBezTo>
                        <a:pt x="534" y="306"/>
                        <a:pt x="534" y="139"/>
                        <a:pt x="434" y="72"/>
                      </a:cubicBezTo>
                      <a:cubicBezTo>
                        <a:pt x="388" y="26"/>
                        <a:pt x="327" y="1"/>
                        <a:pt x="26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88" name="Google Shape;21888;p61"/>
                <p:cNvSpPr/>
                <p:nvPr/>
              </p:nvSpPr>
              <p:spPr>
                <a:xfrm>
                  <a:off x="6597250" y="4759025"/>
                  <a:ext cx="140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" h="487" extrusionOk="0">
                      <a:moveTo>
                        <a:pt x="287" y="0"/>
                      </a:moveTo>
                      <a:cubicBezTo>
                        <a:pt x="176" y="0"/>
                        <a:pt x="66" y="80"/>
                        <a:pt x="26" y="219"/>
                      </a:cubicBezTo>
                      <a:cubicBezTo>
                        <a:pt x="1" y="372"/>
                        <a:pt x="132" y="486"/>
                        <a:pt x="285" y="486"/>
                      </a:cubicBezTo>
                      <a:cubicBezTo>
                        <a:pt x="331" y="486"/>
                        <a:pt x="380" y="476"/>
                        <a:pt x="427" y="452"/>
                      </a:cubicBezTo>
                      <a:cubicBezTo>
                        <a:pt x="527" y="352"/>
                        <a:pt x="560" y="219"/>
                        <a:pt x="493" y="119"/>
                      </a:cubicBezTo>
                      <a:cubicBezTo>
                        <a:pt x="439" y="38"/>
                        <a:pt x="363" y="0"/>
                        <a:pt x="28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89" name="Google Shape;21889;p61"/>
                <p:cNvSpPr/>
                <p:nvPr/>
              </p:nvSpPr>
              <p:spPr>
                <a:xfrm>
                  <a:off x="6373650" y="4648275"/>
                  <a:ext cx="14125" cy="1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471" extrusionOk="0">
                      <a:moveTo>
                        <a:pt x="304" y="0"/>
                      </a:moveTo>
                      <a:cubicBezTo>
                        <a:pt x="205" y="0"/>
                        <a:pt x="115" y="44"/>
                        <a:pt x="64" y="146"/>
                      </a:cubicBezTo>
                      <a:cubicBezTo>
                        <a:pt x="1" y="335"/>
                        <a:pt x="163" y="471"/>
                        <a:pt x="316" y="471"/>
                      </a:cubicBezTo>
                      <a:cubicBezTo>
                        <a:pt x="406" y="471"/>
                        <a:pt x="494" y="424"/>
                        <a:pt x="531" y="312"/>
                      </a:cubicBezTo>
                      <a:cubicBezTo>
                        <a:pt x="564" y="179"/>
                        <a:pt x="498" y="46"/>
                        <a:pt x="397" y="12"/>
                      </a:cubicBezTo>
                      <a:cubicBezTo>
                        <a:pt x="366" y="4"/>
                        <a:pt x="334" y="0"/>
                        <a:pt x="30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90" name="Google Shape;21890;p61"/>
                <p:cNvSpPr/>
                <p:nvPr/>
              </p:nvSpPr>
              <p:spPr>
                <a:xfrm>
                  <a:off x="6077525" y="4779175"/>
                  <a:ext cx="14700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482" extrusionOk="0">
                      <a:moveTo>
                        <a:pt x="280" y="0"/>
                      </a:moveTo>
                      <a:cubicBezTo>
                        <a:pt x="254" y="0"/>
                        <a:pt x="227" y="4"/>
                        <a:pt x="201" y="13"/>
                      </a:cubicBezTo>
                      <a:cubicBezTo>
                        <a:pt x="67" y="47"/>
                        <a:pt x="0" y="180"/>
                        <a:pt x="34" y="314"/>
                      </a:cubicBezTo>
                      <a:cubicBezTo>
                        <a:pt x="70" y="422"/>
                        <a:pt x="165" y="481"/>
                        <a:pt x="265" y="481"/>
                      </a:cubicBezTo>
                      <a:cubicBezTo>
                        <a:pt x="350" y="481"/>
                        <a:pt x="440" y="439"/>
                        <a:pt x="501" y="347"/>
                      </a:cubicBezTo>
                      <a:cubicBezTo>
                        <a:pt x="587" y="174"/>
                        <a:pt x="449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91" name="Google Shape;21891;p61"/>
                <p:cNvSpPr/>
                <p:nvPr/>
              </p:nvSpPr>
              <p:spPr>
                <a:xfrm>
                  <a:off x="6213475" y="4808550"/>
                  <a:ext cx="14625" cy="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346" extrusionOk="0">
                      <a:moveTo>
                        <a:pt x="480" y="1"/>
                      </a:moveTo>
                      <a:cubicBezTo>
                        <a:pt x="314" y="1"/>
                        <a:pt x="0" y="267"/>
                        <a:pt x="266" y="339"/>
                      </a:cubicBezTo>
                      <a:cubicBezTo>
                        <a:pt x="284" y="344"/>
                        <a:pt x="302" y="346"/>
                        <a:pt x="319" y="346"/>
                      </a:cubicBezTo>
                      <a:cubicBezTo>
                        <a:pt x="433" y="346"/>
                        <a:pt x="538" y="255"/>
                        <a:pt x="567" y="139"/>
                      </a:cubicBezTo>
                      <a:cubicBezTo>
                        <a:pt x="585" y="39"/>
                        <a:pt x="543" y="1"/>
                        <a:pt x="48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92" name="Google Shape;21892;p61"/>
                <p:cNvSpPr/>
                <p:nvPr/>
              </p:nvSpPr>
              <p:spPr>
                <a:xfrm>
                  <a:off x="6312250" y="4734175"/>
                  <a:ext cx="15475" cy="1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480" extrusionOk="0">
                      <a:moveTo>
                        <a:pt x="314" y="0"/>
                      </a:moveTo>
                      <a:cubicBezTo>
                        <a:pt x="142" y="0"/>
                        <a:pt x="1" y="199"/>
                        <a:pt x="118" y="346"/>
                      </a:cubicBezTo>
                      <a:cubicBezTo>
                        <a:pt x="140" y="435"/>
                        <a:pt x="222" y="479"/>
                        <a:pt x="303" y="479"/>
                      </a:cubicBezTo>
                      <a:cubicBezTo>
                        <a:pt x="344" y="479"/>
                        <a:pt x="385" y="468"/>
                        <a:pt x="418" y="446"/>
                      </a:cubicBezTo>
                      <a:cubicBezTo>
                        <a:pt x="619" y="346"/>
                        <a:pt x="585" y="79"/>
                        <a:pt x="385" y="12"/>
                      </a:cubicBezTo>
                      <a:cubicBezTo>
                        <a:pt x="361" y="4"/>
                        <a:pt x="337" y="0"/>
                        <a:pt x="31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93" name="Google Shape;21893;p61"/>
                <p:cNvSpPr/>
                <p:nvPr/>
              </p:nvSpPr>
              <p:spPr>
                <a:xfrm>
                  <a:off x="6189150" y="4662400"/>
                  <a:ext cx="17775" cy="1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496" extrusionOk="0">
                      <a:moveTo>
                        <a:pt x="357" y="0"/>
                      </a:moveTo>
                      <a:cubicBezTo>
                        <a:pt x="111" y="0"/>
                        <a:pt x="1" y="391"/>
                        <a:pt x="272" y="481"/>
                      </a:cubicBezTo>
                      <a:cubicBezTo>
                        <a:pt x="304" y="491"/>
                        <a:pt x="334" y="495"/>
                        <a:pt x="362" y="495"/>
                      </a:cubicBezTo>
                      <a:cubicBezTo>
                        <a:pt x="627" y="495"/>
                        <a:pt x="710" y="105"/>
                        <a:pt x="439" y="14"/>
                      </a:cubicBezTo>
                      <a:cubicBezTo>
                        <a:pt x="410" y="5"/>
                        <a:pt x="383" y="0"/>
                        <a:pt x="35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94" name="Google Shape;21894;p61"/>
                <p:cNvSpPr/>
                <p:nvPr/>
              </p:nvSpPr>
              <p:spPr>
                <a:xfrm>
                  <a:off x="6111725" y="4753875"/>
                  <a:ext cx="15500" cy="1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" h="486" extrusionOk="0">
                      <a:moveTo>
                        <a:pt x="279" y="0"/>
                      </a:moveTo>
                      <a:cubicBezTo>
                        <a:pt x="231" y="0"/>
                        <a:pt x="181" y="17"/>
                        <a:pt x="133" y="58"/>
                      </a:cubicBezTo>
                      <a:cubicBezTo>
                        <a:pt x="0" y="125"/>
                        <a:pt x="0" y="291"/>
                        <a:pt x="67" y="392"/>
                      </a:cubicBezTo>
                      <a:cubicBezTo>
                        <a:pt x="125" y="450"/>
                        <a:pt x="194" y="485"/>
                        <a:pt x="268" y="485"/>
                      </a:cubicBezTo>
                      <a:cubicBezTo>
                        <a:pt x="322" y="485"/>
                        <a:pt x="378" y="467"/>
                        <a:pt x="434" y="425"/>
                      </a:cubicBezTo>
                      <a:cubicBezTo>
                        <a:pt x="620" y="265"/>
                        <a:pt x="467" y="0"/>
                        <a:pt x="27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95" name="Google Shape;21895;p61"/>
                <p:cNvSpPr/>
                <p:nvPr/>
              </p:nvSpPr>
              <p:spPr>
                <a:xfrm>
                  <a:off x="6199300" y="4781025"/>
                  <a:ext cx="14625" cy="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347" extrusionOk="0">
                      <a:moveTo>
                        <a:pt x="480" y="1"/>
                      </a:moveTo>
                      <a:cubicBezTo>
                        <a:pt x="314" y="1"/>
                        <a:pt x="0" y="267"/>
                        <a:pt x="266" y="340"/>
                      </a:cubicBezTo>
                      <a:cubicBezTo>
                        <a:pt x="284" y="344"/>
                        <a:pt x="301" y="346"/>
                        <a:pt x="319" y="346"/>
                      </a:cubicBezTo>
                      <a:cubicBezTo>
                        <a:pt x="433" y="346"/>
                        <a:pt x="538" y="255"/>
                        <a:pt x="567" y="139"/>
                      </a:cubicBezTo>
                      <a:cubicBezTo>
                        <a:pt x="585" y="39"/>
                        <a:pt x="543" y="1"/>
                        <a:pt x="48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96" name="Google Shape;21896;p61"/>
                <p:cNvSpPr/>
                <p:nvPr/>
              </p:nvSpPr>
              <p:spPr>
                <a:xfrm>
                  <a:off x="6266350" y="4691625"/>
                  <a:ext cx="15500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" h="489" extrusionOk="0">
                      <a:moveTo>
                        <a:pt x="357" y="0"/>
                      </a:moveTo>
                      <a:cubicBezTo>
                        <a:pt x="176" y="0"/>
                        <a:pt x="1" y="236"/>
                        <a:pt x="153" y="413"/>
                      </a:cubicBezTo>
                      <a:cubicBezTo>
                        <a:pt x="203" y="463"/>
                        <a:pt x="270" y="488"/>
                        <a:pt x="336" y="488"/>
                      </a:cubicBezTo>
                      <a:cubicBezTo>
                        <a:pt x="403" y="488"/>
                        <a:pt x="470" y="463"/>
                        <a:pt x="520" y="413"/>
                      </a:cubicBezTo>
                      <a:cubicBezTo>
                        <a:pt x="587" y="313"/>
                        <a:pt x="620" y="180"/>
                        <a:pt x="520" y="80"/>
                      </a:cubicBezTo>
                      <a:cubicBezTo>
                        <a:pt x="472" y="24"/>
                        <a:pt x="414" y="0"/>
                        <a:pt x="35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97" name="Google Shape;21897;p61"/>
                <p:cNvSpPr/>
                <p:nvPr/>
              </p:nvSpPr>
              <p:spPr>
                <a:xfrm>
                  <a:off x="6097575" y="4607500"/>
                  <a:ext cx="14175" cy="1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" h="476" extrusionOk="0">
                      <a:moveTo>
                        <a:pt x="308" y="0"/>
                      </a:moveTo>
                      <a:cubicBezTo>
                        <a:pt x="211" y="0"/>
                        <a:pt x="93" y="60"/>
                        <a:pt x="66" y="142"/>
                      </a:cubicBezTo>
                      <a:cubicBezTo>
                        <a:pt x="1" y="337"/>
                        <a:pt x="161" y="476"/>
                        <a:pt x="309" y="476"/>
                      </a:cubicBezTo>
                      <a:cubicBezTo>
                        <a:pt x="388" y="476"/>
                        <a:pt x="464" y="436"/>
                        <a:pt x="499" y="342"/>
                      </a:cubicBezTo>
                      <a:cubicBezTo>
                        <a:pt x="566" y="209"/>
                        <a:pt x="499" y="75"/>
                        <a:pt x="366" y="9"/>
                      </a:cubicBezTo>
                      <a:cubicBezTo>
                        <a:pt x="348" y="3"/>
                        <a:pt x="328" y="0"/>
                        <a:pt x="30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98" name="Google Shape;21898;p61"/>
                <p:cNvSpPr/>
                <p:nvPr/>
              </p:nvSpPr>
              <p:spPr>
                <a:xfrm>
                  <a:off x="5980775" y="4731600"/>
                  <a:ext cx="1317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" h="500" extrusionOk="0">
                      <a:moveTo>
                        <a:pt x="267" y="0"/>
                      </a:moveTo>
                      <a:cubicBezTo>
                        <a:pt x="222" y="0"/>
                        <a:pt x="176" y="15"/>
                        <a:pt x="134" y="48"/>
                      </a:cubicBezTo>
                      <a:cubicBezTo>
                        <a:pt x="34" y="148"/>
                        <a:pt x="1" y="282"/>
                        <a:pt x="68" y="415"/>
                      </a:cubicBezTo>
                      <a:cubicBezTo>
                        <a:pt x="114" y="474"/>
                        <a:pt x="182" y="499"/>
                        <a:pt x="250" y="499"/>
                      </a:cubicBezTo>
                      <a:cubicBezTo>
                        <a:pt x="375" y="499"/>
                        <a:pt x="501" y="412"/>
                        <a:pt x="501" y="282"/>
                      </a:cubicBezTo>
                      <a:cubicBezTo>
                        <a:pt x="526" y="132"/>
                        <a:pt x="401" y="0"/>
                        <a:pt x="26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99" name="Google Shape;21899;p61"/>
                <p:cNvSpPr/>
                <p:nvPr/>
              </p:nvSpPr>
              <p:spPr>
                <a:xfrm>
                  <a:off x="6082525" y="4748425"/>
                  <a:ext cx="133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3" extrusionOk="0">
                      <a:moveTo>
                        <a:pt x="266" y="1"/>
                      </a:moveTo>
                      <a:cubicBezTo>
                        <a:pt x="158" y="1"/>
                        <a:pt x="62" y="65"/>
                        <a:pt x="34" y="176"/>
                      </a:cubicBezTo>
                      <a:cubicBezTo>
                        <a:pt x="1" y="309"/>
                        <a:pt x="67" y="443"/>
                        <a:pt x="201" y="476"/>
                      </a:cubicBezTo>
                      <a:cubicBezTo>
                        <a:pt x="219" y="481"/>
                        <a:pt x="236" y="483"/>
                        <a:pt x="254" y="483"/>
                      </a:cubicBezTo>
                      <a:cubicBezTo>
                        <a:pt x="368" y="483"/>
                        <a:pt x="472" y="396"/>
                        <a:pt x="501" y="309"/>
                      </a:cubicBezTo>
                      <a:cubicBezTo>
                        <a:pt x="534" y="176"/>
                        <a:pt x="468" y="42"/>
                        <a:pt x="334" y="9"/>
                      </a:cubicBezTo>
                      <a:cubicBezTo>
                        <a:pt x="311" y="3"/>
                        <a:pt x="288" y="1"/>
                        <a:pt x="26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00" name="Google Shape;21900;p61"/>
                <p:cNvSpPr/>
                <p:nvPr/>
              </p:nvSpPr>
              <p:spPr>
                <a:xfrm>
                  <a:off x="6136350" y="4683150"/>
                  <a:ext cx="14575" cy="1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61" extrusionOk="0">
                      <a:moveTo>
                        <a:pt x="328" y="0"/>
                      </a:moveTo>
                      <a:cubicBezTo>
                        <a:pt x="147" y="0"/>
                        <a:pt x="0" y="211"/>
                        <a:pt x="149" y="385"/>
                      </a:cubicBezTo>
                      <a:cubicBezTo>
                        <a:pt x="199" y="435"/>
                        <a:pt x="266" y="460"/>
                        <a:pt x="328" y="460"/>
                      </a:cubicBezTo>
                      <a:cubicBezTo>
                        <a:pt x="391" y="460"/>
                        <a:pt x="449" y="435"/>
                        <a:pt x="483" y="385"/>
                      </a:cubicBezTo>
                      <a:cubicBezTo>
                        <a:pt x="583" y="318"/>
                        <a:pt x="583" y="152"/>
                        <a:pt x="516" y="85"/>
                      </a:cubicBezTo>
                      <a:cubicBezTo>
                        <a:pt x="456" y="25"/>
                        <a:pt x="390" y="0"/>
                        <a:pt x="32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01" name="Google Shape;21901;p61"/>
                <p:cNvSpPr/>
                <p:nvPr/>
              </p:nvSpPr>
              <p:spPr>
                <a:xfrm>
                  <a:off x="5972675" y="4545325"/>
                  <a:ext cx="15650" cy="1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498" extrusionOk="0">
                      <a:moveTo>
                        <a:pt x="310" y="0"/>
                      </a:moveTo>
                      <a:cubicBezTo>
                        <a:pt x="236" y="0"/>
                        <a:pt x="164" y="36"/>
                        <a:pt x="125" y="94"/>
                      </a:cubicBezTo>
                      <a:cubicBezTo>
                        <a:pt x="0" y="281"/>
                        <a:pt x="138" y="497"/>
                        <a:pt x="320" y="497"/>
                      </a:cubicBezTo>
                      <a:cubicBezTo>
                        <a:pt x="332" y="497"/>
                        <a:pt x="345" y="496"/>
                        <a:pt x="358" y="494"/>
                      </a:cubicBezTo>
                      <a:cubicBezTo>
                        <a:pt x="592" y="428"/>
                        <a:pt x="625" y="161"/>
                        <a:pt x="458" y="61"/>
                      </a:cubicBezTo>
                      <a:cubicBezTo>
                        <a:pt x="416" y="19"/>
                        <a:pt x="363" y="0"/>
                        <a:pt x="31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02" name="Google Shape;21902;p61"/>
                <p:cNvSpPr/>
                <p:nvPr/>
              </p:nvSpPr>
              <p:spPr>
                <a:xfrm>
                  <a:off x="5663900" y="4575875"/>
                  <a:ext cx="11700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474" extrusionOk="0">
                      <a:moveTo>
                        <a:pt x="193" y="1"/>
                      </a:moveTo>
                      <a:cubicBezTo>
                        <a:pt x="80" y="1"/>
                        <a:pt x="0" y="120"/>
                        <a:pt x="0" y="240"/>
                      </a:cubicBezTo>
                      <a:cubicBezTo>
                        <a:pt x="0" y="373"/>
                        <a:pt x="100" y="473"/>
                        <a:pt x="234" y="473"/>
                      </a:cubicBezTo>
                      <a:cubicBezTo>
                        <a:pt x="367" y="473"/>
                        <a:pt x="467" y="373"/>
                        <a:pt x="467" y="240"/>
                      </a:cubicBezTo>
                      <a:cubicBezTo>
                        <a:pt x="467" y="120"/>
                        <a:pt x="387" y="1"/>
                        <a:pt x="275" y="1"/>
                      </a:cubicBezTo>
                      <a:cubicBezTo>
                        <a:pt x="262" y="1"/>
                        <a:pt x="248" y="3"/>
                        <a:pt x="234" y="6"/>
                      </a:cubicBezTo>
                      <a:cubicBezTo>
                        <a:pt x="220" y="3"/>
                        <a:pt x="206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03" name="Google Shape;21903;p61"/>
                <p:cNvSpPr/>
                <p:nvPr/>
              </p:nvSpPr>
              <p:spPr>
                <a:xfrm>
                  <a:off x="5740825" y="4697700"/>
                  <a:ext cx="15650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481" extrusionOk="0">
                      <a:moveTo>
                        <a:pt x="320" y="0"/>
                      </a:moveTo>
                      <a:cubicBezTo>
                        <a:pt x="138" y="0"/>
                        <a:pt x="1" y="214"/>
                        <a:pt x="126" y="370"/>
                      </a:cubicBezTo>
                      <a:cubicBezTo>
                        <a:pt x="165" y="448"/>
                        <a:pt x="238" y="481"/>
                        <a:pt x="312" y="481"/>
                      </a:cubicBezTo>
                      <a:cubicBezTo>
                        <a:pt x="365" y="481"/>
                        <a:pt x="418" y="465"/>
                        <a:pt x="459" y="437"/>
                      </a:cubicBezTo>
                      <a:cubicBezTo>
                        <a:pt x="626" y="304"/>
                        <a:pt x="593" y="37"/>
                        <a:pt x="359" y="3"/>
                      </a:cubicBezTo>
                      <a:cubicBezTo>
                        <a:pt x="346" y="1"/>
                        <a:pt x="333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04" name="Google Shape;21904;p61"/>
                <p:cNvSpPr/>
                <p:nvPr/>
              </p:nvSpPr>
              <p:spPr>
                <a:xfrm>
                  <a:off x="5898225" y="4665075"/>
                  <a:ext cx="12525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75" extrusionOk="0">
                      <a:moveTo>
                        <a:pt x="285" y="1"/>
                      </a:moveTo>
                      <a:cubicBezTo>
                        <a:pt x="269" y="1"/>
                        <a:pt x="252" y="3"/>
                        <a:pt x="234" y="7"/>
                      </a:cubicBezTo>
                      <a:cubicBezTo>
                        <a:pt x="101" y="7"/>
                        <a:pt x="1" y="107"/>
                        <a:pt x="1" y="241"/>
                      </a:cubicBezTo>
                      <a:cubicBezTo>
                        <a:pt x="34" y="374"/>
                        <a:pt x="134" y="474"/>
                        <a:pt x="267" y="474"/>
                      </a:cubicBezTo>
                      <a:cubicBezTo>
                        <a:pt x="401" y="474"/>
                        <a:pt x="501" y="341"/>
                        <a:pt x="501" y="208"/>
                      </a:cubicBezTo>
                      <a:cubicBezTo>
                        <a:pt x="472" y="92"/>
                        <a:pt x="393" y="1"/>
                        <a:pt x="28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05" name="Google Shape;21905;p61"/>
                <p:cNvSpPr/>
                <p:nvPr/>
              </p:nvSpPr>
              <p:spPr>
                <a:xfrm>
                  <a:off x="5876550" y="4570700"/>
                  <a:ext cx="15525" cy="1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" h="494" extrusionOk="0">
                      <a:moveTo>
                        <a:pt x="294" y="1"/>
                      </a:moveTo>
                      <a:cubicBezTo>
                        <a:pt x="263" y="1"/>
                        <a:pt x="232" y="5"/>
                        <a:pt x="200" y="13"/>
                      </a:cubicBezTo>
                      <a:cubicBezTo>
                        <a:pt x="0" y="113"/>
                        <a:pt x="34" y="413"/>
                        <a:pt x="234" y="480"/>
                      </a:cubicBezTo>
                      <a:cubicBezTo>
                        <a:pt x="261" y="489"/>
                        <a:pt x="287" y="493"/>
                        <a:pt x="314" y="493"/>
                      </a:cubicBezTo>
                      <a:cubicBezTo>
                        <a:pt x="482" y="493"/>
                        <a:pt x="621" y="320"/>
                        <a:pt x="534" y="146"/>
                      </a:cubicBezTo>
                      <a:cubicBezTo>
                        <a:pt x="483" y="44"/>
                        <a:pt x="393" y="1"/>
                        <a:pt x="29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06" name="Google Shape;21906;p61"/>
                <p:cNvSpPr/>
                <p:nvPr/>
              </p:nvSpPr>
              <p:spPr>
                <a:xfrm>
                  <a:off x="5769225" y="4569300"/>
                  <a:ext cx="1477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503" extrusionOk="0">
                      <a:moveTo>
                        <a:pt x="327" y="1"/>
                      </a:moveTo>
                      <a:cubicBezTo>
                        <a:pt x="53" y="1"/>
                        <a:pt x="1" y="438"/>
                        <a:pt x="290" y="503"/>
                      </a:cubicBezTo>
                      <a:cubicBezTo>
                        <a:pt x="424" y="503"/>
                        <a:pt x="557" y="403"/>
                        <a:pt x="557" y="269"/>
                      </a:cubicBezTo>
                      <a:cubicBezTo>
                        <a:pt x="591" y="136"/>
                        <a:pt x="491" y="36"/>
                        <a:pt x="357" y="2"/>
                      </a:cubicBezTo>
                      <a:cubicBezTo>
                        <a:pt x="347" y="1"/>
                        <a:pt x="337" y="1"/>
                        <a:pt x="32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07" name="Google Shape;21907;p61"/>
                <p:cNvSpPr/>
                <p:nvPr/>
              </p:nvSpPr>
              <p:spPr>
                <a:xfrm>
                  <a:off x="5721825" y="4680475"/>
                  <a:ext cx="15075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" h="484" extrusionOk="0">
                      <a:moveTo>
                        <a:pt x="298" y="0"/>
                      </a:moveTo>
                      <a:cubicBezTo>
                        <a:pt x="209" y="0"/>
                        <a:pt x="122" y="47"/>
                        <a:pt x="85" y="159"/>
                      </a:cubicBezTo>
                      <a:cubicBezTo>
                        <a:pt x="1" y="348"/>
                        <a:pt x="155" y="484"/>
                        <a:pt x="305" y="484"/>
                      </a:cubicBezTo>
                      <a:cubicBezTo>
                        <a:pt x="394" y="484"/>
                        <a:pt x="482" y="437"/>
                        <a:pt x="519" y="325"/>
                      </a:cubicBezTo>
                      <a:cubicBezTo>
                        <a:pt x="603" y="136"/>
                        <a:pt x="449" y="0"/>
                        <a:pt x="29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08" name="Google Shape;21908;p61"/>
                <p:cNvSpPr/>
                <p:nvPr/>
              </p:nvSpPr>
              <p:spPr>
                <a:xfrm>
                  <a:off x="5857375" y="4686900"/>
                  <a:ext cx="13175" cy="1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" h="504" extrusionOk="0">
                      <a:moveTo>
                        <a:pt x="289" y="0"/>
                      </a:moveTo>
                      <a:cubicBezTo>
                        <a:pt x="282" y="0"/>
                        <a:pt x="275" y="1"/>
                        <a:pt x="267" y="2"/>
                      </a:cubicBezTo>
                      <a:cubicBezTo>
                        <a:pt x="134" y="2"/>
                        <a:pt x="33" y="102"/>
                        <a:pt x="33" y="235"/>
                      </a:cubicBezTo>
                      <a:cubicBezTo>
                        <a:pt x="0" y="369"/>
                        <a:pt x="134" y="502"/>
                        <a:pt x="267" y="502"/>
                      </a:cubicBezTo>
                      <a:cubicBezTo>
                        <a:pt x="275" y="503"/>
                        <a:pt x="282" y="503"/>
                        <a:pt x="289" y="503"/>
                      </a:cubicBezTo>
                      <a:cubicBezTo>
                        <a:pt x="526" y="503"/>
                        <a:pt x="526" y="0"/>
                        <a:pt x="28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09" name="Google Shape;21909;p61"/>
                <p:cNvSpPr/>
                <p:nvPr/>
              </p:nvSpPr>
              <p:spPr>
                <a:xfrm>
                  <a:off x="6004125" y="4545000"/>
                  <a:ext cx="16300" cy="1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476" extrusionOk="0">
                      <a:moveTo>
                        <a:pt x="298" y="1"/>
                      </a:moveTo>
                      <a:cubicBezTo>
                        <a:pt x="256" y="1"/>
                        <a:pt x="212" y="13"/>
                        <a:pt x="168" y="40"/>
                      </a:cubicBezTo>
                      <a:cubicBezTo>
                        <a:pt x="34" y="107"/>
                        <a:pt x="1" y="274"/>
                        <a:pt x="68" y="374"/>
                      </a:cubicBezTo>
                      <a:cubicBezTo>
                        <a:pt x="132" y="438"/>
                        <a:pt x="211" y="475"/>
                        <a:pt x="285" y="475"/>
                      </a:cubicBezTo>
                      <a:cubicBezTo>
                        <a:pt x="326" y="475"/>
                        <a:pt x="366" y="464"/>
                        <a:pt x="401" y="441"/>
                      </a:cubicBezTo>
                      <a:lnTo>
                        <a:pt x="401" y="474"/>
                      </a:lnTo>
                      <a:cubicBezTo>
                        <a:pt x="652" y="307"/>
                        <a:pt x="507" y="1"/>
                        <a:pt x="29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10" name="Google Shape;21910;p61"/>
                <p:cNvSpPr/>
                <p:nvPr/>
              </p:nvSpPr>
              <p:spPr>
                <a:xfrm>
                  <a:off x="5808225" y="4480725"/>
                  <a:ext cx="11650" cy="1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410" extrusionOk="0">
                      <a:moveTo>
                        <a:pt x="205" y="0"/>
                      </a:moveTo>
                      <a:cubicBezTo>
                        <a:pt x="1" y="0"/>
                        <a:pt x="183" y="410"/>
                        <a:pt x="331" y="410"/>
                      </a:cubicBezTo>
                      <a:cubicBezTo>
                        <a:pt x="369" y="410"/>
                        <a:pt x="406" y="381"/>
                        <a:pt x="432" y="310"/>
                      </a:cubicBezTo>
                      <a:cubicBezTo>
                        <a:pt x="465" y="176"/>
                        <a:pt x="365" y="43"/>
                        <a:pt x="265" y="9"/>
                      </a:cubicBezTo>
                      <a:cubicBezTo>
                        <a:pt x="242" y="3"/>
                        <a:pt x="222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11" name="Google Shape;21911;p61"/>
                <p:cNvSpPr/>
                <p:nvPr/>
              </p:nvSpPr>
              <p:spPr>
                <a:xfrm>
                  <a:off x="5604625" y="4579825"/>
                  <a:ext cx="17700" cy="1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" h="497" extrusionOk="0">
                      <a:moveTo>
                        <a:pt x="352" y="1"/>
                      </a:moveTo>
                      <a:cubicBezTo>
                        <a:pt x="326" y="1"/>
                        <a:pt x="298" y="5"/>
                        <a:pt x="270" y="15"/>
                      </a:cubicBezTo>
                      <a:cubicBezTo>
                        <a:pt x="0" y="135"/>
                        <a:pt x="107" y="497"/>
                        <a:pt x="349" y="497"/>
                      </a:cubicBezTo>
                      <a:cubicBezTo>
                        <a:pt x="377" y="497"/>
                        <a:pt x="406" y="492"/>
                        <a:pt x="437" y="482"/>
                      </a:cubicBezTo>
                      <a:cubicBezTo>
                        <a:pt x="708" y="391"/>
                        <a:pt x="598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12" name="Google Shape;21912;p61"/>
                <p:cNvSpPr/>
                <p:nvPr/>
              </p:nvSpPr>
              <p:spPr>
                <a:xfrm>
                  <a:off x="5700575" y="4601650"/>
                  <a:ext cx="15150" cy="1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" h="491" extrusionOk="0">
                      <a:moveTo>
                        <a:pt x="266" y="1"/>
                      </a:moveTo>
                      <a:cubicBezTo>
                        <a:pt x="158" y="1"/>
                        <a:pt x="62" y="65"/>
                        <a:pt x="34" y="176"/>
                      </a:cubicBezTo>
                      <a:cubicBezTo>
                        <a:pt x="1" y="309"/>
                        <a:pt x="68" y="443"/>
                        <a:pt x="201" y="476"/>
                      </a:cubicBezTo>
                      <a:cubicBezTo>
                        <a:pt x="230" y="486"/>
                        <a:pt x="257" y="490"/>
                        <a:pt x="283" y="490"/>
                      </a:cubicBezTo>
                      <a:cubicBezTo>
                        <a:pt x="523" y="490"/>
                        <a:pt x="606" y="100"/>
                        <a:pt x="335" y="9"/>
                      </a:cubicBezTo>
                      <a:cubicBezTo>
                        <a:pt x="312" y="3"/>
                        <a:pt x="289" y="1"/>
                        <a:pt x="26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13" name="Google Shape;21913;p61"/>
                <p:cNvSpPr/>
                <p:nvPr/>
              </p:nvSpPr>
              <p:spPr>
                <a:xfrm>
                  <a:off x="5727525" y="4513025"/>
                  <a:ext cx="14950" cy="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" h="328" extrusionOk="0">
                      <a:moveTo>
                        <a:pt x="482" y="1"/>
                      </a:moveTo>
                      <a:cubicBezTo>
                        <a:pt x="316" y="1"/>
                        <a:pt x="0" y="225"/>
                        <a:pt x="257" y="319"/>
                      </a:cubicBezTo>
                      <a:cubicBezTo>
                        <a:pt x="280" y="324"/>
                        <a:pt x="303" y="327"/>
                        <a:pt x="325" y="327"/>
                      </a:cubicBezTo>
                      <a:cubicBezTo>
                        <a:pt x="433" y="327"/>
                        <a:pt x="530" y="262"/>
                        <a:pt x="557" y="152"/>
                      </a:cubicBezTo>
                      <a:cubicBezTo>
                        <a:pt x="597" y="42"/>
                        <a:pt x="554" y="1"/>
                        <a:pt x="48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14" name="Google Shape;21914;p61"/>
                <p:cNvSpPr/>
                <p:nvPr/>
              </p:nvSpPr>
              <p:spPr>
                <a:xfrm>
                  <a:off x="5600675" y="4446750"/>
                  <a:ext cx="14875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505" extrusionOk="0">
                      <a:moveTo>
                        <a:pt x="297" y="1"/>
                      </a:moveTo>
                      <a:cubicBezTo>
                        <a:pt x="213" y="1"/>
                        <a:pt x="139" y="45"/>
                        <a:pt x="94" y="134"/>
                      </a:cubicBezTo>
                      <a:cubicBezTo>
                        <a:pt x="1" y="290"/>
                        <a:pt x="140" y="504"/>
                        <a:pt x="322" y="504"/>
                      </a:cubicBezTo>
                      <a:cubicBezTo>
                        <a:pt x="335" y="504"/>
                        <a:pt x="348" y="503"/>
                        <a:pt x="361" y="501"/>
                      </a:cubicBezTo>
                      <a:cubicBezTo>
                        <a:pt x="561" y="434"/>
                        <a:pt x="595" y="168"/>
                        <a:pt x="428" y="34"/>
                      </a:cubicBezTo>
                      <a:cubicBezTo>
                        <a:pt x="383" y="12"/>
                        <a:pt x="339" y="1"/>
                        <a:pt x="29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15" name="Google Shape;21915;p61"/>
                <p:cNvSpPr/>
                <p:nvPr/>
              </p:nvSpPr>
              <p:spPr>
                <a:xfrm>
                  <a:off x="5467925" y="4506575"/>
                  <a:ext cx="133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3" extrusionOk="0">
                      <a:moveTo>
                        <a:pt x="269" y="1"/>
                      </a:moveTo>
                      <a:cubicBezTo>
                        <a:pt x="246" y="1"/>
                        <a:pt x="223" y="4"/>
                        <a:pt x="200" y="9"/>
                      </a:cubicBezTo>
                      <a:cubicBezTo>
                        <a:pt x="67" y="43"/>
                        <a:pt x="0" y="176"/>
                        <a:pt x="34" y="276"/>
                      </a:cubicBezTo>
                      <a:cubicBezTo>
                        <a:pt x="63" y="392"/>
                        <a:pt x="167" y="483"/>
                        <a:pt x="281" y="483"/>
                      </a:cubicBezTo>
                      <a:cubicBezTo>
                        <a:pt x="299" y="483"/>
                        <a:pt x="316" y="481"/>
                        <a:pt x="334" y="476"/>
                      </a:cubicBezTo>
                      <a:cubicBezTo>
                        <a:pt x="434" y="410"/>
                        <a:pt x="534" y="276"/>
                        <a:pt x="501" y="176"/>
                      </a:cubicBezTo>
                      <a:cubicBezTo>
                        <a:pt x="473" y="66"/>
                        <a:pt x="377" y="1"/>
                        <a:pt x="26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16" name="Google Shape;21916;p61"/>
                <p:cNvSpPr/>
                <p:nvPr/>
              </p:nvSpPr>
              <p:spPr>
                <a:xfrm>
                  <a:off x="5484600" y="4547650"/>
                  <a:ext cx="14200" cy="1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95" extrusionOk="0">
                      <a:moveTo>
                        <a:pt x="298" y="1"/>
                      </a:moveTo>
                      <a:cubicBezTo>
                        <a:pt x="256" y="1"/>
                        <a:pt x="212" y="12"/>
                        <a:pt x="167" y="34"/>
                      </a:cubicBezTo>
                      <a:cubicBezTo>
                        <a:pt x="67" y="101"/>
                        <a:pt x="0" y="234"/>
                        <a:pt x="67" y="335"/>
                      </a:cubicBezTo>
                      <a:cubicBezTo>
                        <a:pt x="116" y="432"/>
                        <a:pt x="201" y="494"/>
                        <a:pt x="295" y="494"/>
                      </a:cubicBezTo>
                      <a:cubicBezTo>
                        <a:pt x="329" y="494"/>
                        <a:pt x="365" y="486"/>
                        <a:pt x="401" y="468"/>
                      </a:cubicBezTo>
                      <a:cubicBezTo>
                        <a:pt x="501" y="401"/>
                        <a:pt x="568" y="268"/>
                        <a:pt x="501" y="134"/>
                      </a:cubicBezTo>
                      <a:cubicBezTo>
                        <a:pt x="456" y="45"/>
                        <a:pt x="382" y="1"/>
                        <a:pt x="29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17" name="Google Shape;21917;p61"/>
                <p:cNvSpPr/>
                <p:nvPr/>
              </p:nvSpPr>
              <p:spPr>
                <a:xfrm>
                  <a:off x="5573125" y="4477725"/>
                  <a:ext cx="1407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465" extrusionOk="0">
                      <a:moveTo>
                        <a:pt x="318" y="0"/>
                      </a:moveTo>
                      <a:cubicBezTo>
                        <a:pt x="159" y="0"/>
                        <a:pt x="0" y="173"/>
                        <a:pt x="95" y="363"/>
                      </a:cubicBezTo>
                      <a:cubicBezTo>
                        <a:pt x="138" y="428"/>
                        <a:pt x="209" y="464"/>
                        <a:pt x="290" y="464"/>
                      </a:cubicBezTo>
                      <a:cubicBezTo>
                        <a:pt x="334" y="464"/>
                        <a:pt x="382" y="453"/>
                        <a:pt x="429" y="430"/>
                      </a:cubicBezTo>
                      <a:cubicBezTo>
                        <a:pt x="529" y="363"/>
                        <a:pt x="562" y="229"/>
                        <a:pt x="496" y="96"/>
                      </a:cubicBezTo>
                      <a:cubicBezTo>
                        <a:pt x="447" y="29"/>
                        <a:pt x="383" y="0"/>
                        <a:pt x="31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18" name="Google Shape;21918;p61"/>
                <p:cNvSpPr/>
                <p:nvPr/>
              </p:nvSpPr>
              <p:spPr>
                <a:xfrm>
                  <a:off x="5553825" y="4380225"/>
                  <a:ext cx="14725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87" extrusionOk="0">
                      <a:moveTo>
                        <a:pt x="339" y="0"/>
                      </a:moveTo>
                      <a:cubicBezTo>
                        <a:pt x="305" y="0"/>
                        <a:pt x="269" y="9"/>
                        <a:pt x="234" y="27"/>
                      </a:cubicBezTo>
                      <a:cubicBezTo>
                        <a:pt x="33" y="60"/>
                        <a:pt x="0" y="360"/>
                        <a:pt x="200" y="460"/>
                      </a:cubicBezTo>
                      <a:cubicBezTo>
                        <a:pt x="231" y="479"/>
                        <a:pt x="264" y="487"/>
                        <a:pt x="297" y="487"/>
                      </a:cubicBezTo>
                      <a:cubicBezTo>
                        <a:pt x="443" y="487"/>
                        <a:pt x="588" y="323"/>
                        <a:pt x="534" y="160"/>
                      </a:cubicBezTo>
                      <a:cubicBezTo>
                        <a:pt x="509" y="62"/>
                        <a:pt x="431" y="0"/>
                        <a:pt x="33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19" name="Google Shape;21919;p61"/>
                <p:cNvSpPr/>
                <p:nvPr/>
              </p:nvSpPr>
              <p:spPr>
                <a:xfrm>
                  <a:off x="5438100" y="4367375"/>
                  <a:ext cx="14000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" h="503" extrusionOk="0">
                      <a:moveTo>
                        <a:pt x="275" y="0"/>
                      </a:moveTo>
                      <a:cubicBezTo>
                        <a:pt x="167" y="0"/>
                        <a:pt x="88" y="91"/>
                        <a:pt x="59" y="207"/>
                      </a:cubicBezTo>
                      <a:cubicBezTo>
                        <a:pt x="0" y="384"/>
                        <a:pt x="138" y="503"/>
                        <a:pt x="281" y="503"/>
                      </a:cubicBezTo>
                      <a:cubicBezTo>
                        <a:pt x="382" y="503"/>
                        <a:pt x="485" y="444"/>
                        <a:pt x="526" y="307"/>
                      </a:cubicBezTo>
                      <a:cubicBezTo>
                        <a:pt x="560" y="174"/>
                        <a:pt x="459" y="40"/>
                        <a:pt x="326" y="7"/>
                      </a:cubicBezTo>
                      <a:cubicBezTo>
                        <a:pt x="308" y="2"/>
                        <a:pt x="291" y="0"/>
                        <a:pt x="27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20" name="Google Shape;21920;p61"/>
                <p:cNvSpPr/>
                <p:nvPr/>
              </p:nvSpPr>
              <p:spPr>
                <a:xfrm>
                  <a:off x="5332100" y="4309700"/>
                  <a:ext cx="14925" cy="1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488" extrusionOk="0">
                      <a:moveTo>
                        <a:pt x="330" y="0"/>
                      </a:moveTo>
                      <a:cubicBezTo>
                        <a:pt x="145" y="0"/>
                        <a:pt x="1" y="250"/>
                        <a:pt x="163" y="412"/>
                      </a:cubicBezTo>
                      <a:cubicBezTo>
                        <a:pt x="213" y="463"/>
                        <a:pt x="271" y="488"/>
                        <a:pt x="330" y="488"/>
                      </a:cubicBezTo>
                      <a:cubicBezTo>
                        <a:pt x="388" y="488"/>
                        <a:pt x="446" y="463"/>
                        <a:pt x="496" y="412"/>
                      </a:cubicBezTo>
                      <a:cubicBezTo>
                        <a:pt x="597" y="279"/>
                        <a:pt x="563" y="146"/>
                        <a:pt x="463" y="46"/>
                      </a:cubicBezTo>
                      <a:cubicBezTo>
                        <a:pt x="419" y="14"/>
                        <a:pt x="373" y="0"/>
                        <a:pt x="33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21" name="Google Shape;21921;p61"/>
                <p:cNvSpPr/>
                <p:nvPr/>
              </p:nvSpPr>
              <p:spPr>
                <a:xfrm>
                  <a:off x="5364525" y="4283275"/>
                  <a:ext cx="14200" cy="1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71" extrusionOk="0">
                      <a:moveTo>
                        <a:pt x="291" y="0"/>
                      </a:moveTo>
                      <a:cubicBezTo>
                        <a:pt x="246" y="0"/>
                        <a:pt x="202" y="11"/>
                        <a:pt x="167" y="35"/>
                      </a:cubicBezTo>
                      <a:cubicBezTo>
                        <a:pt x="67" y="102"/>
                        <a:pt x="0" y="235"/>
                        <a:pt x="67" y="369"/>
                      </a:cubicBezTo>
                      <a:cubicBezTo>
                        <a:pt x="131" y="433"/>
                        <a:pt x="210" y="470"/>
                        <a:pt x="293" y="470"/>
                      </a:cubicBezTo>
                      <a:cubicBezTo>
                        <a:pt x="339" y="470"/>
                        <a:pt x="386" y="459"/>
                        <a:pt x="434" y="435"/>
                      </a:cubicBezTo>
                      <a:cubicBezTo>
                        <a:pt x="534" y="369"/>
                        <a:pt x="567" y="235"/>
                        <a:pt x="500" y="102"/>
                      </a:cubicBezTo>
                      <a:cubicBezTo>
                        <a:pt x="457" y="37"/>
                        <a:pt x="372" y="0"/>
                        <a:pt x="29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22" name="Google Shape;21922;p61"/>
                <p:cNvSpPr/>
                <p:nvPr/>
              </p:nvSpPr>
              <p:spPr>
                <a:xfrm>
                  <a:off x="5299475" y="4180700"/>
                  <a:ext cx="156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473" extrusionOk="0">
                      <a:moveTo>
                        <a:pt x="291" y="0"/>
                      </a:moveTo>
                      <a:cubicBezTo>
                        <a:pt x="246" y="0"/>
                        <a:pt x="202" y="12"/>
                        <a:pt x="167" y="35"/>
                      </a:cubicBezTo>
                      <a:cubicBezTo>
                        <a:pt x="0" y="169"/>
                        <a:pt x="67" y="469"/>
                        <a:pt x="300" y="469"/>
                      </a:cubicBezTo>
                      <a:cubicBezTo>
                        <a:pt x="313" y="471"/>
                        <a:pt x="326" y="472"/>
                        <a:pt x="339" y="472"/>
                      </a:cubicBezTo>
                      <a:cubicBezTo>
                        <a:pt x="517" y="472"/>
                        <a:pt x="625" y="258"/>
                        <a:pt x="501" y="102"/>
                      </a:cubicBezTo>
                      <a:cubicBezTo>
                        <a:pt x="457" y="37"/>
                        <a:pt x="373" y="0"/>
                        <a:pt x="29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23" name="Google Shape;21923;p61"/>
                <p:cNvSpPr/>
                <p:nvPr/>
              </p:nvSpPr>
              <p:spPr>
                <a:xfrm>
                  <a:off x="5292800" y="4354875"/>
                  <a:ext cx="17050" cy="1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507" extrusionOk="0">
                      <a:moveTo>
                        <a:pt x="356" y="1"/>
                      </a:moveTo>
                      <a:cubicBezTo>
                        <a:pt x="339" y="1"/>
                        <a:pt x="320" y="3"/>
                        <a:pt x="301" y="6"/>
                      </a:cubicBezTo>
                      <a:cubicBezTo>
                        <a:pt x="0" y="73"/>
                        <a:pt x="67" y="507"/>
                        <a:pt x="367" y="507"/>
                      </a:cubicBezTo>
                      <a:cubicBezTo>
                        <a:pt x="681" y="475"/>
                        <a:pt x="641" y="1"/>
                        <a:pt x="35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24" name="Google Shape;21924;p61"/>
                <p:cNvSpPr/>
                <p:nvPr/>
              </p:nvSpPr>
              <p:spPr>
                <a:xfrm>
                  <a:off x="5565500" y="4631000"/>
                  <a:ext cx="27300" cy="2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" h="830" extrusionOk="0">
                      <a:moveTo>
                        <a:pt x="543" y="1"/>
                      </a:moveTo>
                      <a:cubicBezTo>
                        <a:pt x="529" y="1"/>
                        <a:pt x="515" y="1"/>
                        <a:pt x="500" y="3"/>
                      </a:cubicBezTo>
                      <a:cubicBezTo>
                        <a:pt x="134" y="36"/>
                        <a:pt x="0" y="503"/>
                        <a:pt x="267" y="737"/>
                      </a:cubicBezTo>
                      <a:cubicBezTo>
                        <a:pt x="357" y="797"/>
                        <a:pt x="460" y="830"/>
                        <a:pt x="559" y="830"/>
                      </a:cubicBezTo>
                      <a:cubicBezTo>
                        <a:pt x="680" y="830"/>
                        <a:pt x="794" y="780"/>
                        <a:pt x="867" y="670"/>
                      </a:cubicBezTo>
                      <a:cubicBezTo>
                        <a:pt x="1092" y="381"/>
                        <a:pt x="885" y="1"/>
                        <a:pt x="54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25" name="Google Shape;21925;p61"/>
                <p:cNvSpPr/>
                <p:nvPr/>
              </p:nvSpPr>
              <p:spPr>
                <a:xfrm>
                  <a:off x="5657225" y="4622700"/>
                  <a:ext cx="28925" cy="2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" h="836" extrusionOk="0">
                      <a:moveTo>
                        <a:pt x="600" y="0"/>
                      </a:moveTo>
                      <a:cubicBezTo>
                        <a:pt x="589" y="0"/>
                        <a:pt x="579" y="0"/>
                        <a:pt x="567" y="1"/>
                      </a:cubicBezTo>
                      <a:cubicBezTo>
                        <a:pt x="0" y="1"/>
                        <a:pt x="34" y="835"/>
                        <a:pt x="601" y="835"/>
                      </a:cubicBezTo>
                      <a:cubicBezTo>
                        <a:pt x="1157" y="802"/>
                        <a:pt x="1136" y="0"/>
                        <a:pt x="60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26" name="Google Shape;21926;p61"/>
                <p:cNvSpPr/>
                <p:nvPr/>
              </p:nvSpPr>
              <p:spPr>
                <a:xfrm>
                  <a:off x="5630200" y="4512300"/>
                  <a:ext cx="26075" cy="2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839" extrusionOk="0">
                      <a:moveTo>
                        <a:pt x="530" y="1"/>
                      </a:moveTo>
                      <a:cubicBezTo>
                        <a:pt x="264" y="1"/>
                        <a:pt x="0" y="244"/>
                        <a:pt x="147" y="581"/>
                      </a:cubicBezTo>
                      <a:cubicBezTo>
                        <a:pt x="220" y="762"/>
                        <a:pt x="366" y="838"/>
                        <a:pt x="514" y="838"/>
                      </a:cubicBezTo>
                      <a:cubicBezTo>
                        <a:pt x="776" y="838"/>
                        <a:pt x="1042" y="600"/>
                        <a:pt x="915" y="281"/>
                      </a:cubicBezTo>
                      <a:cubicBezTo>
                        <a:pt x="841" y="84"/>
                        <a:pt x="685" y="1"/>
                        <a:pt x="53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27" name="Google Shape;21927;p61"/>
                <p:cNvSpPr/>
                <p:nvPr/>
              </p:nvSpPr>
              <p:spPr>
                <a:xfrm>
                  <a:off x="5564375" y="4513025"/>
                  <a:ext cx="25325" cy="2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3" h="817" extrusionOk="0">
                      <a:moveTo>
                        <a:pt x="470" y="1"/>
                      </a:moveTo>
                      <a:cubicBezTo>
                        <a:pt x="301" y="1"/>
                        <a:pt x="133" y="121"/>
                        <a:pt x="78" y="285"/>
                      </a:cubicBezTo>
                      <a:cubicBezTo>
                        <a:pt x="0" y="571"/>
                        <a:pt x="226" y="816"/>
                        <a:pt x="471" y="816"/>
                      </a:cubicBezTo>
                      <a:cubicBezTo>
                        <a:pt x="541" y="816"/>
                        <a:pt x="612" y="796"/>
                        <a:pt x="679" y="752"/>
                      </a:cubicBezTo>
                      <a:cubicBezTo>
                        <a:pt x="1012" y="585"/>
                        <a:pt x="946" y="85"/>
                        <a:pt x="579" y="18"/>
                      </a:cubicBezTo>
                      <a:cubicBezTo>
                        <a:pt x="543" y="7"/>
                        <a:pt x="507" y="1"/>
                        <a:pt x="47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28" name="Google Shape;21928;p61"/>
                <p:cNvSpPr/>
                <p:nvPr/>
              </p:nvSpPr>
              <p:spPr>
                <a:xfrm>
                  <a:off x="5647425" y="4651850"/>
                  <a:ext cx="27325" cy="2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3" h="819" extrusionOk="0">
                      <a:moveTo>
                        <a:pt x="553" y="1"/>
                      </a:moveTo>
                      <a:cubicBezTo>
                        <a:pt x="209" y="1"/>
                        <a:pt x="1" y="413"/>
                        <a:pt x="226" y="670"/>
                      </a:cubicBezTo>
                      <a:cubicBezTo>
                        <a:pt x="323" y="767"/>
                        <a:pt x="443" y="819"/>
                        <a:pt x="565" y="819"/>
                      </a:cubicBezTo>
                      <a:cubicBezTo>
                        <a:pt x="653" y="819"/>
                        <a:pt x="742" y="792"/>
                        <a:pt x="826" y="737"/>
                      </a:cubicBezTo>
                      <a:cubicBezTo>
                        <a:pt x="1093" y="503"/>
                        <a:pt x="959" y="36"/>
                        <a:pt x="593" y="3"/>
                      </a:cubicBezTo>
                      <a:cubicBezTo>
                        <a:pt x="579" y="1"/>
                        <a:pt x="566" y="1"/>
                        <a:pt x="55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29" name="Google Shape;21929;p61"/>
                <p:cNvSpPr/>
                <p:nvPr/>
              </p:nvSpPr>
              <p:spPr>
                <a:xfrm>
                  <a:off x="5838175" y="4650225"/>
                  <a:ext cx="24225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835" extrusionOk="0">
                      <a:moveTo>
                        <a:pt x="533" y="1"/>
                      </a:moveTo>
                      <a:cubicBezTo>
                        <a:pt x="440" y="1"/>
                        <a:pt x="347" y="32"/>
                        <a:pt x="268" y="101"/>
                      </a:cubicBezTo>
                      <a:cubicBezTo>
                        <a:pt x="1" y="335"/>
                        <a:pt x="134" y="802"/>
                        <a:pt x="535" y="835"/>
                      </a:cubicBezTo>
                      <a:cubicBezTo>
                        <a:pt x="735" y="835"/>
                        <a:pt x="935" y="668"/>
                        <a:pt x="968" y="435"/>
                      </a:cubicBezTo>
                      <a:cubicBezTo>
                        <a:pt x="968" y="176"/>
                        <a:pt x="753" y="1"/>
                        <a:pt x="53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30" name="Google Shape;21930;p61"/>
                <p:cNvSpPr/>
                <p:nvPr/>
              </p:nvSpPr>
              <p:spPr>
                <a:xfrm>
                  <a:off x="5840675" y="4546725"/>
                  <a:ext cx="24850" cy="2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" h="846" extrusionOk="0">
                      <a:moveTo>
                        <a:pt x="553" y="0"/>
                      </a:moveTo>
                      <a:cubicBezTo>
                        <a:pt x="536" y="0"/>
                        <a:pt x="518" y="2"/>
                        <a:pt x="501" y="5"/>
                      </a:cubicBezTo>
                      <a:cubicBezTo>
                        <a:pt x="101" y="71"/>
                        <a:pt x="1" y="538"/>
                        <a:pt x="301" y="772"/>
                      </a:cubicBezTo>
                      <a:cubicBezTo>
                        <a:pt x="377" y="822"/>
                        <a:pt x="459" y="845"/>
                        <a:pt x="540" y="845"/>
                      </a:cubicBezTo>
                      <a:cubicBezTo>
                        <a:pt x="776" y="845"/>
                        <a:pt x="993" y="646"/>
                        <a:pt x="968" y="372"/>
                      </a:cubicBezTo>
                      <a:cubicBezTo>
                        <a:pt x="938" y="158"/>
                        <a:pt x="740" y="0"/>
                        <a:pt x="55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31" name="Google Shape;21931;p61"/>
                <p:cNvSpPr/>
                <p:nvPr/>
              </p:nvSpPr>
              <p:spPr>
                <a:xfrm>
                  <a:off x="5726700" y="4538125"/>
                  <a:ext cx="23125" cy="2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" h="847" extrusionOk="0">
                      <a:moveTo>
                        <a:pt x="452" y="0"/>
                      </a:moveTo>
                      <a:cubicBezTo>
                        <a:pt x="258" y="0"/>
                        <a:pt x="85" y="150"/>
                        <a:pt x="57" y="349"/>
                      </a:cubicBezTo>
                      <a:cubicBezTo>
                        <a:pt x="1" y="665"/>
                        <a:pt x="236" y="846"/>
                        <a:pt x="472" y="846"/>
                      </a:cubicBezTo>
                      <a:cubicBezTo>
                        <a:pt x="659" y="846"/>
                        <a:pt x="846" y="733"/>
                        <a:pt x="891" y="482"/>
                      </a:cubicBezTo>
                      <a:cubicBezTo>
                        <a:pt x="924" y="249"/>
                        <a:pt x="791" y="48"/>
                        <a:pt x="557" y="15"/>
                      </a:cubicBezTo>
                      <a:cubicBezTo>
                        <a:pt x="522" y="5"/>
                        <a:pt x="487" y="0"/>
                        <a:pt x="45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32" name="Google Shape;21932;p61"/>
                <p:cNvSpPr/>
                <p:nvPr/>
              </p:nvSpPr>
              <p:spPr>
                <a:xfrm>
                  <a:off x="5731450" y="4628950"/>
                  <a:ext cx="23675" cy="2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7" h="833" extrusionOk="0">
                      <a:moveTo>
                        <a:pt x="488" y="1"/>
                      </a:moveTo>
                      <a:cubicBezTo>
                        <a:pt x="448" y="1"/>
                        <a:pt x="408" y="6"/>
                        <a:pt x="367" y="18"/>
                      </a:cubicBezTo>
                      <a:cubicBezTo>
                        <a:pt x="134" y="51"/>
                        <a:pt x="0" y="285"/>
                        <a:pt x="67" y="518"/>
                      </a:cubicBezTo>
                      <a:cubicBezTo>
                        <a:pt x="121" y="737"/>
                        <a:pt x="288" y="832"/>
                        <a:pt x="456" y="832"/>
                      </a:cubicBezTo>
                      <a:cubicBezTo>
                        <a:pt x="699" y="832"/>
                        <a:pt x="946" y="633"/>
                        <a:pt x="867" y="318"/>
                      </a:cubicBezTo>
                      <a:cubicBezTo>
                        <a:pt x="840" y="125"/>
                        <a:pt x="676" y="1"/>
                        <a:pt x="48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33" name="Google Shape;21933;p61"/>
                <p:cNvSpPr/>
                <p:nvPr/>
              </p:nvSpPr>
              <p:spPr>
                <a:xfrm>
                  <a:off x="5955725" y="4663375"/>
                  <a:ext cx="30125" cy="2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5" h="851" extrusionOk="0">
                      <a:moveTo>
                        <a:pt x="583" y="0"/>
                      </a:moveTo>
                      <a:cubicBezTo>
                        <a:pt x="119" y="0"/>
                        <a:pt x="1" y="748"/>
                        <a:pt x="536" y="843"/>
                      </a:cubicBezTo>
                      <a:cubicBezTo>
                        <a:pt x="568" y="848"/>
                        <a:pt x="599" y="851"/>
                        <a:pt x="628" y="851"/>
                      </a:cubicBezTo>
                      <a:cubicBezTo>
                        <a:pt x="1116" y="851"/>
                        <a:pt x="1204" y="103"/>
                        <a:pt x="669" y="9"/>
                      </a:cubicBezTo>
                      <a:cubicBezTo>
                        <a:pt x="639" y="3"/>
                        <a:pt x="610" y="0"/>
                        <a:pt x="58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34" name="Google Shape;21934;p61"/>
                <p:cNvSpPr/>
                <p:nvPr/>
              </p:nvSpPr>
              <p:spPr>
                <a:xfrm>
                  <a:off x="6175925" y="4697775"/>
                  <a:ext cx="28375" cy="2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5" h="860" extrusionOk="0">
                      <a:moveTo>
                        <a:pt x="568" y="0"/>
                      </a:moveTo>
                      <a:cubicBezTo>
                        <a:pt x="201" y="0"/>
                        <a:pt x="1" y="467"/>
                        <a:pt x="267" y="734"/>
                      </a:cubicBezTo>
                      <a:cubicBezTo>
                        <a:pt x="351" y="818"/>
                        <a:pt x="459" y="859"/>
                        <a:pt x="568" y="859"/>
                      </a:cubicBezTo>
                      <a:cubicBezTo>
                        <a:pt x="676" y="859"/>
                        <a:pt x="784" y="818"/>
                        <a:pt x="868" y="734"/>
                      </a:cubicBezTo>
                      <a:cubicBezTo>
                        <a:pt x="1135" y="467"/>
                        <a:pt x="935" y="0"/>
                        <a:pt x="56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35" name="Google Shape;21935;p61"/>
                <p:cNvSpPr/>
                <p:nvPr/>
              </p:nvSpPr>
              <p:spPr>
                <a:xfrm>
                  <a:off x="6559525" y="4697025"/>
                  <a:ext cx="24225" cy="2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831" extrusionOk="0">
                      <a:moveTo>
                        <a:pt x="568" y="1"/>
                      </a:moveTo>
                      <a:cubicBezTo>
                        <a:pt x="464" y="1"/>
                        <a:pt x="357" y="41"/>
                        <a:pt x="268" y="130"/>
                      </a:cubicBezTo>
                      <a:cubicBezTo>
                        <a:pt x="1" y="397"/>
                        <a:pt x="201" y="831"/>
                        <a:pt x="568" y="831"/>
                      </a:cubicBezTo>
                      <a:cubicBezTo>
                        <a:pt x="801" y="831"/>
                        <a:pt x="968" y="631"/>
                        <a:pt x="968" y="431"/>
                      </a:cubicBezTo>
                      <a:cubicBezTo>
                        <a:pt x="968" y="164"/>
                        <a:pt x="775" y="1"/>
                        <a:pt x="56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36" name="Google Shape;21936;p61"/>
                <p:cNvSpPr/>
                <p:nvPr/>
              </p:nvSpPr>
              <p:spPr>
                <a:xfrm>
                  <a:off x="6620850" y="4690450"/>
                  <a:ext cx="24600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35" extrusionOk="0">
                      <a:moveTo>
                        <a:pt x="545" y="0"/>
                      </a:moveTo>
                      <a:cubicBezTo>
                        <a:pt x="421" y="0"/>
                        <a:pt x="297" y="59"/>
                        <a:pt x="216" y="193"/>
                      </a:cubicBezTo>
                      <a:cubicBezTo>
                        <a:pt x="0" y="471"/>
                        <a:pt x="213" y="834"/>
                        <a:pt x="536" y="834"/>
                      </a:cubicBezTo>
                      <a:cubicBezTo>
                        <a:pt x="562" y="834"/>
                        <a:pt x="589" y="832"/>
                        <a:pt x="617" y="827"/>
                      </a:cubicBezTo>
                      <a:cubicBezTo>
                        <a:pt x="850" y="794"/>
                        <a:pt x="984" y="560"/>
                        <a:pt x="950" y="327"/>
                      </a:cubicBezTo>
                      <a:cubicBezTo>
                        <a:pt x="910" y="128"/>
                        <a:pt x="728" y="0"/>
                        <a:pt x="54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37" name="Google Shape;21937;p61"/>
                <p:cNvSpPr/>
                <p:nvPr/>
              </p:nvSpPr>
              <p:spPr>
                <a:xfrm>
                  <a:off x="6299350" y="4668575"/>
                  <a:ext cx="27550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" h="835" extrusionOk="0">
                      <a:moveTo>
                        <a:pt x="534" y="1"/>
                      </a:moveTo>
                      <a:cubicBezTo>
                        <a:pt x="0" y="1"/>
                        <a:pt x="0" y="835"/>
                        <a:pt x="534" y="835"/>
                      </a:cubicBezTo>
                      <a:cubicBezTo>
                        <a:pt x="1101" y="835"/>
                        <a:pt x="1101" y="1"/>
                        <a:pt x="5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38" name="Google Shape;21938;p61"/>
                <p:cNvSpPr/>
                <p:nvPr/>
              </p:nvSpPr>
              <p:spPr>
                <a:xfrm>
                  <a:off x="6156750" y="4742925"/>
                  <a:ext cx="25275" cy="2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" h="831" extrusionOk="0">
                      <a:moveTo>
                        <a:pt x="489" y="1"/>
                      </a:moveTo>
                      <a:cubicBezTo>
                        <a:pt x="439" y="1"/>
                        <a:pt x="387" y="10"/>
                        <a:pt x="334" y="29"/>
                      </a:cubicBezTo>
                      <a:cubicBezTo>
                        <a:pt x="134" y="96"/>
                        <a:pt x="0" y="329"/>
                        <a:pt x="100" y="563"/>
                      </a:cubicBezTo>
                      <a:cubicBezTo>
                        <a:pt x="153" y="738"/>
                        <a:pt x="316" y="830"/>
                        <a:pt x="483" y="830"/>
                      </a:cubicBezTo>
                      <a:cubicBezTo>
                        <a:pt x="634" y="830"/>
                        <a:pt x="788" y="754"/>
                        <a:pt x="868" y="596"/>
                      </a:cubicBezTo>
                      <a:cubicBezTo>
                        <a:pt x="1010" y="311"/>
                        <a:pt x="787" y="1"/>
                        <a:pt x="48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39" name="Google Shape;21939;p61"/>
                <p:cNvSpPr/>
                <p:nvPr/>
              </p:nvSpPr>
              <p:spPr>
                <a:xfrm>
                  <a:off x="6466125" y="4748650"/>
                  <a:ext cx="24225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835" extrusionOk="0">
                      <a:moveTo>
                        <a:pt x="535" y="0"/>
                      </a:moveTo>
                      <a:cubicBezTo>
                        <a:pt x="1" y="0"/>
                        <a:pt x="1" y="834"/>
                        <a:pt x="535" y="834"/>
                      </a:cubicBezTo>
                      <a:cubicBezTo>
                        <a:pt x="768" y="834"/>
                        <a:pt x="968" y="634"/>
                        <a:pt x="968" y="434"/>
                      </a:cubicBezTo>
                      <a:cubicBezTo>
                        <a:pt x="968" y="200"/>
                        <a:pt x="768" y="0"/>
                        <a:pt x="53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40" name="Google Shape;21940;p61"/>
                <p:cNvSpPr/>
                <p:nvPr/>
              </p:nvSpPr>
              <p:spPr>
                <a:xfrm>
                  <a:off x="6638450" y="4651700"/>
                  <a:ext cx="24525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840" extrusionOk="0">
                      <a:moveTo>
                        <a:pt x="496" y="0"/>
                      </a:moveTo>
                      <a:cubicBezTo>
                        <a:pt x="338" y="0"/>
                        <a:pt x="180" y="92"/>
                        <a:pt x="113" y="276"/>
                      </a:cubicBezTo>
                      <a:cubicBezTo>
                        <a:pt x="0" y="557"/>
                        <a:pt x="245" y="839"/>
                        <a:pt x="525" y="839"/>
                      </a:cubicBezTo>
                      <a:cubicBezTo>
                        <a:pt x="576" y="839"/>
                        <a:pt x="628" y="830"/>
                        <a:pt x="680" y="809"/>
                      </a:cubicBezTo>
                      <a:cubicBezTo>
                        <a:pt x="880" y="709"/>
                        <a:pt x="980" y="476"/>
                        <a:pt x="880" y="276"/>
                      </a:cubicBezTo>
                      <a:cubicBezTo>
                        <a:pt x="813" y="92"/>
                        <a:pt x="655" y="0"/>
                        <a:pt x="49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41" name="Google Shape;21941;p61"/>
                <p:cNvSpPr/>
                <p:nvPr/>
              </p:nvSpPr>
              <p:spPr>
                <a:xfrm>
                  <a:off x="6580000" y="4639300"/>
                  <a:ext cx="25425" cy="2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832" extrusionOk="0">
                      <a:moveTo>
                        <a:pt x="431" y="0"/>
                      </a:moveTo>
                      <a:cubicBezTo>
                        <a:pt x="244" y="0"/>
                        <a:pt x="49" y="158"/>
                        <a:pt x="49" y="371"/>
                      </a:cubicBezTo>
                      <a:cubicBezTo>
                        <a:pt x="1" y="636"/>
                        <a:pt x="214" y="832"/>
                        <a:pt x="449" y="832"/>
                      </a:cubicBezTo>
                      <a:cubicBezTo>
                        <a:pt x="539" y="832"/>
                        <a:pt x="633" y="803"/>
                        <a:pt x="716" y="738"/>
                      </a:cubicBezTo>
                      <a:cubicBezTo>
                        <a:pt x="1016" y="505"/>
                        <a:pt x="850" y="38"/>
                        <a:pt x="483" y="4"/>
                      </a:cubicBezTo>
                      <a:cubicBezTo>
                        <a:pt x="466" y="1"/>
                        <a:pt x="448" y="0"/>
                        <a:pt x="43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42" name="Google Shape;21942;p61"/>
                <p:cNvSpPr/>
                <p:nvPr/>
              </p:nvSpPr>
              <p:spPr>
                <a:xfrm>
                  <a:off x="6520350" y="4712100"/>
                  <a:ext cx="22300" cy="2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" h="836" extrusionOk="0">
                      <a:moveTo>
                        <a:pt x="447" y="1"/>
                      </a:moveTo>
                      <a:cubicBezTo>
                        <a:pt x="361" y="1"/>
                        <a:pt x="274" y="30"/>
                        <a:pt x="200" y="94"/>
                      </a:cubicBezTo>
                      <a:cubicBezTo>
                        <a:pt x="33" y="261"/>
                        <a:pt x="0" y="528"/>
                        <a:pt x="133" y="695"/>
                      </a:cubicBezTo>
                      <a:cubicBezTo>
                        <a:pt x="230" y="791"/>
                        <a:pt x="347" y="835"/>
                        <a:pt x="460" y="835"/>
                      </a:cubicBezTo>
                      <a:cubicBezTo>
                        <a:pt x="661" y="835"/>
                        <a:pt x="846" y="696"/>
                        <a:pt x="867" y="461"/>
                      </a:cubicBezTo>
                      <a:cubicBezTo>
                        <a:pt x="891" y="196"/>
                        <a:pt x="672" y="1"/>
                        <a:pt x="44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43" name="Google Shape;21943;p61"/>
                <p:cNvSpPr/>
                <p:nvPr/>
              </p:nvSpPr>
              <p:spPr>
                <a:xfrm>
                  <a:off x="6785925" y="4667325"/>
                  <a:ext cx="24650" cy="2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6" h="825" extrusionOk="0">
                      <a:moveTo>
                        <a:pt x="538" y="0"/>
                      </a:moveTo>
                      <a:cubicBezTo>
                        <a:pt x="416" y="0"/>
                        <a:pt x="295" y="48"/>
                        <a:pt x="218" y="151"/>
                      </a:cubicBezTo>
                      <a:cubicBezTo>
                        <a:pt x="1" y="430"/>
                        <a:pt x="188" y="825"/>
                        <a:pt x="510" y="825"/>
                      </a:cubicBezTo>
                      <a:cubicBezTo>
                        <a:pt x="534" y="825"/>
                        <a:pt x="559" y="823"/>
                        <a:pt x="585" y="818"/>
                      </a:cubicBezTo>
                      <a:cubicBezTo>
                        <a:pt x="819" y="785"/>
                        <a:pt x="985" y="585"/>
                        <a:pt x="952" y="351"/>
                      </a:cubicBezTo>
                      <a:cubicBezTo>
                        <a:pt x="931" y="125"/>
                        <a:pt x="733" y="0"/>
                        <a:pt x="53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44" name="Google Shape;21944;p61"/>
                <p:cNvSpPr/>
                <p:nvPr/>
              </p:nvSpPr>
              <p:spPr>
                <a:xfrm>
                  <a:off x="7003575" y="4631275"/>
                  <a:ext cx="24650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6" h="834" extrusionOk="0">
                      <a:moveTo>
                        <a:pt x="531" y="0"/>
                      </a:moveTo>
                      <a:cubicBezTo>
                        <a:pt x="393" y="0"/>
                        <a:pt x="257" y="61"/>
                        <a:pt x="185" y="192"/>
                      </a:cubicBezTo>
                      <a:cubicBezTo>
                        <a:pt x="1" y="499"/>
                        <a:pt x="240" y="834"/>
                        <a:pt x="565" y="834"/>
                      </a:cubicBezTo>
                      <a:cubicBezTo>
                        <a:pt x="593" y="834"/>
                        <a:pt x="622" y="831"/>
                        <a:pt x="652" y="826"/>
                      </a:cubicBezTo>
                      <a:cubicBezTo>
                        <a:pt x="852" y="759"/>
                        <a:pt x="986" y="525"/>
                        <a:pt x="952" y="292"/>
                      </a:cubicBezTo>
                      <a:cubicBezTo>
                        <a:pt x="896" y="103"/>
                        <a:pt x="711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45" name="Google Shape;21945;p61"/>
                <p:cNvSpPr/>
                <p:nvPr/>
              </p:nvSpPr>
              <p:spPr>
                <a:xfrm>
                  <a:off x="6827225" y="4679825"/>
                  <a:ext cx="25325" cy="2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3" h="817" extrusionOk="0">
                      <a:moveTo>
                        <a:pt x="553" y="1"/>
                      </a:moveTo>
                      <a:cubicBezTo>
                        <a:pt x="514" y="1"/>
                        <a:pt x="475" y="6"/>
                        <a:pt x="434" y="18"/>
                      </a:cubicBezTo>
                      <a:cubicBezTo>
                        <a:pt x="67" y="85"/>
                        <a:pt x="0" y="585"/>
                        <a:pt x="334" y="752"/>
                      </a:cubicBezTo>
                      <a:cubicBezTo>
                        <a:pt x="401" y="796"/>
                        <a:pt x="473" y="816"/>
                        <a:pt x="543" y="816"/>
                      </a:cubicBezTo>
                      <a:cubicBezTo>
                        <a:pt x="788" y="816"/>
                        <a:pt x="1012" y="577"/>
                        <a:pt x="934" y="318"/>
                      </a:cubicBezTo>
                      <a:cubicBezTo>
                        <a:pt x="879" y="125"/>
                        <a:pt x="733" y="1"/>
                        <a:pt x="55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46" name="Google Shape;21946;p61"/>
                <p:cNvSpPr/>
                <p:nvPr/>
              </p:nvSpPr>
              <p:spPr>
                <a:xfrm>
                  <a:off x="6791375" y="4716750"/>
                  <a:ext cx="21700" cy="2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" h="832" extrusionOk="0">
                      <a:moveTo>
                        <a:pt x="452" y="1"/>
                      </a:moveTo>
                      <a:cubicBezTo>
                        <a:pt x="353" y="1"/>
                        <a:pt x="251" y="35"/>
                        <a:pt x="167" y="109"/>
                      </a:cubicBezTo>
                      <a:cubicBezTo>
                        <a:pt x="0" y="275"/>
                        <a:pt x="0" y="542"/>
                        <a:pt x="167" y="709"/>
                      </a:cubicBezTo>
                      <a:cubicBezTo>
                        <a:pt x="252" y="794"/>
                        <a:pt x="354" y="832"/>
                        <a:pt x="453" y="832"/>
                      </a:cubicBezTo>
                      <a:cubicBezTo>
                        <a:pt x="666" y="832"/>
                        <a:pt x="867" y="659"/>
                        <a:pt x="867" y="409"/>
                      </a:cubicBezTo>
                      <a:cubicBezTo>
                        <a:pt x="867" y="158"/>
                        <a:pt x="665" y="1"/>
                        <a:pt x="45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47" name="Google Shape;21947;p61"/>
                <p:cNvSpPr/>
                <p:nvPr/>
              </p:nvSpPr>
              <p:spPr>
                <a:xfrm>
                  <a:off x="7213425" y="4461450"/>
                  <a:ext cx="27450" cy="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8" h="838" extrusionOk="0">
                      <a:moveTo>
                        <a:pt x="595" y="1"/>
                      </a:moveTo>
                      <a:cubicBezTo>
                        <a:pt x="527" y="1"/>
                        <a:pt x="459" y="16"/>
                        <a:pt x="397" y="47"/>
                      </a:cubicBezTo>
                      <a:cubicBezTo>
                        <a:pt x="0" y="273"/>
                        <a:pt x="230" y="838"/>
                        <a:pt x="615" y="838"/>
                      </a:cubicBezTo>
                      <a:cubicBezTo>
                        <a:pt x="683" y="838"/>
                        <a:pt x="756" y="820"/>
                        <a:pt x="831" y="780"/>
                      </a:cubicBezTo>
                      <a:cubicBezTo>
                        <a:pt x="1031" y="647"/>
                        <a:pt x="1098" y="413"/>
                        <a:pt x="964" y="213"/>
                      </a:cubicBezTo>
                      <a:cubicBezTo>
                        <a:pt x="895" y="75"/>
                        <a:pt x="746" y="1"/>
                        <a:pt x="59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48" name="Google Shape;21948;p61"/>
                <p:cNvSpPr/>
                <p:nvPr/>
              </p:nvSpPr>
              <p:spPr>
                <a:xfrm>
                  <a:off x="7489750" y="4278125"/>
                  <a:ext cx="27150" cy="2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6" h="830" extrusionOk="0">
                      <a:moveTo>
                        <a:pt x="538" y="0"/>
                      </a:moveTo>
                      <a:cubicBezTo>
                        <a:pt x="215" y="0"/>
                        <a:pt x="0" y="364"/>
                        <a:pt x="185" y="641"/>
                      </a:cubicBezTo>
                      <a:cubicBezTo>
                        <a:pt x="271" y="770"/>
                        <a:pt x="411" y="829"/>
                        <a:pt x="545" y="829"/>
                      </a:cubicBezTo>
                      <a:cubicBezTo>
                        <a:pt x="620" y="829"/>
                        <a:pt x="692" y="811"/>
                        <a:pt x="752" y="775"/>
                      </a:cubicBezTo>
                      <a:cubicBezTo>
                        <a:pt x="1086" y="541"/>
                        <a:pt x="986" y="74"/>
                        <a:pt x="619" y="8"/>
                      </a:cubicBezTo>
                      <a:cubicBezTo>
                        <a:pt x="591" y="3"/>
                        <a:pt x="564" y="0"/>
                        <a:pt x="53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49" name="Google Shape;21949;p61"/>
                <p:cNvSpPr/>
                <p:nvPr/>
              </p:nvSpPr>
              <p:spPr>
                <a:xfrm>
                  <a:off x="7464350" y="4314000"/>
                  <a:ext cx="23150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835" extrusionOk="0">
                      <a:moveTo>
                        <a:pt x="479" y="0"/>
                      </a:moveTo>
                      <a:cubicBezTo>
                        <a:pt x="366" y="0"/>
                        <a:pt x="251" y="44"/>
                        <a:pt x="167" y="140"/>
                      </a:cubicBezTo>
                      <a:cubicBezTo>
                        <a:pt x="0" y="307"/>
                        <a:pt x="34" y="574"/>
                        <a:pt x="234" y="741"/>
                      </a:cubicBezTo>
                      <a:cubicBezTo>
                        <a:pt x="308" y="806"/>
                        <a:pt x="395" y="834"/>
                        <a:pt x="481" y="834"/>
                      </a:cubicBezTo>
                      <a:cubicBezTo>
                        <a:pt x="705" y="834"/>
                        <a:pt x="925" y="639"/>
                        <a:pt x="901" y="374"/>
                      </a:cubicBezTo>
                      <a:cubicBezTo>
                        <a:pt x="880" y="139"/>
                        <a:pt x="681" y="0"/>
                        <a:pt x="47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50" name="Google Shape;21950;p61"/>
                <p:cNvSpPr/>
                <p:nvPr/>
              </p:nvSpPr>
              <p:spPr>
                <a:xfrm>
                  <a:off x="7336750" y="4444475"/>
                  <a:ext cx="27025" cy="2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" h="874" extrusionOk="0">
                      <a:moveTo>
                        <a:pt x="468" y="0"/>
                      </a:moveTo>
                      <a:cubicBezTo>
                        <a:pt x="359" y="0"/>
                        <a:pt x="251" y="42"/>
                        <a:pt x="167" y="125"/>
                      </a:cubicBezTo>
                      <a:cubicBezTo>
                        <a:pt x="1" y="292"/>
                        <a:pt x="1" y="592"/>
                        <a:pt x="201" y="759"/>
                      </a:cubicBezTo>
                      <a:cubicBezTo>
                        <a:pt x="288" y="839"/>
                        <a:pt x="384" y="873"/>
                        <a:pt x="475" y="873"/>
                      </a:cubicBezTo>
                      <a:cubicBezTo>
                        <a:pt x="803" y="873"/>
                        <a:pt x="1081" y="438"/>
                        <a:pt x="768" y="125"/>
                      </a:cubicBezTo>
                      <a:cubicBezTo>
                        <a:pt x="684" y="42"/>
                        <a:pt x="576" y="0"/>
                        <a:pt x="46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51" name="Google Shape;21951;p61"/>
                <p:cNvSpPr/>
                <p:nvPr/>
              </p:nvSpPr>
              <p:spPr>
                <a:xfrm>
                  <a:off x="7459600" y="4405325"/>
                  <a:ext cx="31300" cy="2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847" extrusionOk="0">
                      <a:moveTo>
                        <a:pt x="664" y="1"/>
                      </a:moveTo>
                      <a:cubicBezTo>
                        <a:pt x="599" y="1"/>
                        <a:pt x="530" y="18"/>
                        <a:pt x="457" y="57"/>
                      </a:cubicBezTo>
                      <a:cubicBezTo>
                        <a:pt x="1" y="256"/>
                        <a:pt x="227" y="846"/>
                        <a:pt x="615" y="846"/>
                      </a:cubicBezTo>
                      <a:cubicBezTo>
                        <a:pt x="681" y="846"/>
                        <a:pt x="752" y="829"/>
                        <a:pt x="824" y="790"/>
                      </a:cubicBezTo>
                      <a:cubicBezTo>
                        <a:pt x="1252" y="591"/>
                        <a:pt x="1046" y="1"/>
                        <a:pt x="66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52" name="Google Shape;21952;p61"/>
                <p:cNvSpPr/>
                <p:nvPr/>
              </p:nvSpPr>
              <p:spPr>
                <a:xfrm>
                  <a:off x="7586975" y="4286625"/>
                  <a:ext cx="30375" cy="21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5" h="859" extrusionOk="0">
                      <a:moveTo>
                        <a:pt x="628" y="0"/>
                      </a:moveTo>
                      <a:cubicBezTo>
                        <a:pt x="541" y="0"/>
                        <a:pt x="451" y="31"/>
                        <a:pt x="366" y="101"/>
                      </a:cubicBezTo>
                      <a:cubicBezTo>
                        <a:pt x="1" y="388"/>
                        <a:pt x="288" y="859"/>
                        <a:pt x="622" y="859"/>
                      </a:cubicBezTo>
                      <a:cubicBezTo>
                        <a:pt x="715" y="859"/>
                        <a:pt x="812" y="822"/>
                        <a:pt x="899" y="735"/>
                      </a:cubicBezTo>
                      <a:cubicBezTo>
                        <a:pt x="1215" y="420"/>
                        <a:pt x="950" y="0"/>
                        <a:pt x="62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53" name="Google Shape;21953;p61"/>
                <p:cNvSpPr/>
                <p:nvPr/>
              </p:nvSpPr>
              <p:spPr>
                <a:xfrm>
                  <a:off x="7443500" y="4345500"/>
                  <a:ext cx="23725" cy="2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9" h="816" extrusionOk="0">
                      <a:moveTo>
                        <a:pt x="462" y="1"/>
                      </a:moveTo>
                      <a:cubicBezTo>
                        <a:pt x="399" y="1"/>
                        <a:pt x="332" y="15"/>
                        <a:pt x="267" y="48"/>
                      </a:cubicBezTo>
                      <a:cubicBezTo>
                        <a:pt x="67" y="148"/>
                        <a:pt x="0" y="381"/>
                        <a:pt x="100" y="582"/>
                      </a:cubicBezTo>
                      <a:cubicBezTo>
                        <a:pt x="180" y="740"/>
                        <a:pt x="327" y="816"/>
                        <a:pt x="473" y="816"/>
                      </a:cubicBezTo>
                      <a:cubicBezTo>
                        <a:pt x="636" y="816"/>
                        <a:pt x="798" y="723"/>
                        <a:pt x="868" y="548"/>
                      </a:cubicBezTo>
                      <a:cubicBezTo>
                        <a:pt x="948" y="253"/>
                        <a:pt x="726" y="1"/>
                        <a:pt x="46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54" name="Google Shape;21954;p61"/>
                <p:cNvSpPr/>
                <p:nvPr/>
              </p:nvSpPr>
              <p:spPr>
                <a:xfrm>
                  <a:off x="7420150" y="4407150"/>
                  <a:ext cx="24550" cy="2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" h="846" extrusionOk="0">
                      <a:moveTo>
                        <a:pt x="484" y="0"/>
                      </a:moveTo>
                      <a:cubicBezTo>
                        <a:pt x="326" y="0"/>
                        <a:pt x="167" y="84"/>
                        <a:pt x="100" y="250"/>
                      </a:cubicBezTo>
                      <a:cubicBezTo>
                        <a:pt x="0" y="484"/>
                        <a:pt x="100" y="717"/>
                        <a:pt x="334" y="818"/>
                      </a:cubicBezTo>
                      <a:cubicBezTo>
                        <a:pt x="382" y="837"/>
                        <a:pt x="430" y="846"/>
                        <a:pt x="477" y="846"/>
                      </a:cubicBezTo>
                      <a:cubicBezTo>
                        <a:pt x="754" y="846"/>
                        <a:pt x="982" y="536"/>
                        <a:pt x="868" y="250"/>
                      </a:cubicBezTo>
                      <a:cubicBezTo>
                        <a:pt x="801" y="84"/>
                        <a:pt x="643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55" name="Google Shape;21955;p61"/>
                <p:cNvSpPr/>
                <p:nvPr/>
              </p:nvSpPr>
              <p:spPr>
                <a:xfrm>
                  <a:off x="7611375" y="4247750"/>
                  <a:ext cx="23125" cy="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" h="838" extrusionOk="0">
                      <a:moveTo>
                        <a:pt x="447" y="0"/>
                      </a:moveTo>
                      <a:cubicBezTo>
                        <a:pt x="245" y="0"/>
                        <a:pt x="45" y="153"/>
                        <a:pt x="24" y="389"/>
                      </a:cubicBezTo>
                      <a:cubicBezTo>
                        <a:pt x="0" y="646"/>
                        <a:pt x="222" y="837"/>
                        <a:pt x="449" y="837"/>
                      </a:cubicBezTo>
                      <a:cubicBezTo>
                        <a:pt x="546" y="837"/>
                        <a:pt x="644" y="802"/>
                        <a:pt x="724" y="722"/>
                      </a:cubicBezTo>
                      <a:cubicBezTo>
                        <a:pt x="891" y="589"/>
                        <a:pt x="924" y="322"/>
                        <a:pt x="757" y="155"/>
                      </a:cubicBezTo>
                      <a:cubicBezTo>
                        <a:pt x="674" y="48"/>
                        <a:pt x="560" y="0"/>
                        <a:pt x="44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56" name="Google Shape;21956;p61"/>
                <p:cNvSpPr/>
                <p:nvPr/>
              </p:nvSpPr>
              <p:spPr>
                <a:xfrm>
                  <a:off x="7616325" y="4118975"/>
                  <a:ext cx="24850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" h="835" extrusionOk="0">
                      <a:moveTo>
                        <a:pt x="550" y="0"/>
                      </a:moveTo>
                      <a:cubicBezTo>
                        <a:pt x="208" y="0"/>
                        <a:pt x="0" y="381"/>
                        <a:pt x="192" y="670"/>
                      </a:cubicBezTo>
                      <a:cubicBezTo>
                        <a:pt x="281" y="783"/>
                        <a:pt x="403" y="835"/>
                        <a:pt x="524" y="835"/>
                      </a:cubicBezTo>
                      <a:cubicBezTo>
                        <a:pt x="723" y="835"/>
                        <a:pt x="918" y="697"/>
                        <a:pt x="960" y="469"/>
                      </a:cubicBezTo>
                      <a:cubicBezTo>
                        <a:pt x="993" y="236"/>
                        <a:pt x="826" y="36"/>
                        <a:pt x="593" y="2"/>
                      </a:cubicBezTo>
                      <a:cubicBezTo>
                        <a:pt x="578" y="1"/>
                        <a:pt x="564" y="0"/>
                        <a:pt x="55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57" name="Google Shape;21957;p61"/>
                <p:cNvSpPr/>
                <p:nvPr/>
              </p:nvSpPr>
              <p:spPr>
                <a:xfrm>
                  <a:off x="7553750" y="4179575"/>
                  <a:ext cx="27375" cy="2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850" extrusionOk="0">
                      <a:moveTo>
                        <a:pt x="559" y="0"/>
                      </a:moveTo>
                      <a:cubicBezTo>
                        <a:pt x="430" y="0"/>
                        <a:pt x="294" y="60"/>
                        <a:pt x="194" y="180"/>
                      </a:cubicBezTo>
                      <a:cubicBezTo>
                        <a:pt x="1" y="437"/>
                        <a:pt x="211" y="849"/>
                        <a:pt x="554" y="849"/>
                      </a:cubicBezTo>
                      <a:cubicBezTo>
                        <a:pt x="567" y="849"/>
                        <a:pt x="581" y="849"/>
                        <a:pt x="594" y="847"/>
                      </a:cubicBezTo>
                      <a:cubicBezTo>
                        <a:pt x="961" y="781"/>
                        <a:pt x="1094" y="314"/>
                        <a:pt x="794" y="80"/>
                      </a:cubicBezTo>
                      <a:cubicBezTo>
                        <a:pt x="727" y="27"/>
                        <a:pt x="645" y="0"/>
                        <a:pt x="55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58" name="Google Shape;21958;p61"/>
                <p:cNvSpPr/>
                <p:nvPr/>
              </p:nvSpPr>
              <p:spPr>
                <a:xfrm>
                  <a:off x="7591925" y="4184900"/>
                  <a:ext cx="20875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835" extrusionOk="0">
                      <a:moveTo>
                        <a:pt x="435" y="1"/>
                      </a:moveTo>
                      <a:cubicBezTo>
                        <a:pt x="201" y="1"/>
                        <a:pt x="1" y="167"/>
                        <a:pt x="1" y="401"/>
                      </a:cubicBezTo>
                      <a:cubicBezTo>
                        <a:pt x="1" y="634"/>
                        <a:pt x="201" y="835"/>
                        <a:pt x="435" y="835"/>
                      </a:cubicBezTo>
                      <a:cubicBezTo>
                        <a:pt x="668" y="835"/>
                        <a:pt x="835" y="634"/>
                        <a:pt x="835" y="401"/>
                      </a:cubicBezTo>
                      <a:cubicBezTo>
                        <a:pt x="835" y="167"/>
                        <a:pt x="668" y="1"/>
                        <a:pt x="43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59" name="Google Shape;21959;p61"/>
                <p:cNvSpPr/>
                <p:nvPr/>
              </p:nvSpPr>
              <p:spPr>
                <a:xfrm>
                  <a:off x="7725675" y="3915875"/>
                  <a:ext cx="28900" cy="2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861" extrusionOk="0">
                      <a:moveTo>
                        <a:pt x="641" y="0"/>
                      </a:moveTo>
                      <a:cubicBezTo>
                        <a:pt x="229" y="0"/>
                        <a:pt x="1" y="620"/>
                        <a:pt x="488" y="821"/>
                      </a:cubicBezTo>
                      <a:cubicBezTo>
                        <a:pt x="542" y="848"/>
                        <a:pt x="601" y="860"/>
                        <a:pt x="659" y="860"/>
                      </a:cubicBezTo>
                      <a:cubicBezTo>
                        <a:pt x="820" y="860"/>
                        <a:pt x="982" y="768"/>
                        <a:pt x="1056" y="621"/>
                      </a:cubicBezTo>
                      <a:cubicBezTo>
                        <a:pt x="1156" y="421"/>
                        <a:pt x="1056" y="154"/>
                        <a:pt x="855" y="54"/>
                      </a:cubicBezTo>
                      <a:cubicBezTo>
                        <a:pt x="781" y="17"/>
                        <a:pt x="709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60" name="Google Shape;21960;p61"/>
                <p:cNvSpPr/>
                <p:nvPr/>
              </p:nvSpPr>
              <p:spPr>
                <a:xfrm>
                  <a:off x="7794325" y="3680800"/>
                  <a:ext cx="25300" cy="2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2" h="848" extrusionOk="0">
                      <a:moveTo>
                        <a:pt x="531" y="0"/>
                      </a:moveTo>
                      <a:cubicBezTo>
                        <a:pt x="242" y="0"/>
                        <a:pt x="0" y="322"/>
                        <a:pt x="178" y="617"/>
                      </a:cubicBezTo>
                      <a:cubicBezTo>
                        <a:pt x="255" y="772"/>
                        <a:pt x="397" y="848"/>
                        <a:pt x="541" y="848"/>
                      </a:cubicBezTo>
                      <a:cubicBezTo>
                        <a:pt x="706" y="848"/>
                        <a:pt x="873" y="747"/>
                        <a:pt x="945" y="551"/>
                      </a:cubicBezTo>
                      <a:cubicBezTo>
                        <a:pt x="1011" y="317"/>
                        <a:pt x="878" y="84"/>
                        <a:pt x="645" y="17"/>
                      </a:cubicBezTo>
                      <a:cubicBezTo>
                        <a:pt x="606" y="5"/>
                        <a:pt x="568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61" name="Google Shape;21961;p61"/>
                <p:cNvSpPr/>
                <p:nvPr/>
              </p:nvSpPr>
              <p:spPr>
                <a:xfrm>
                  <a:off x="7782900" y="3759175"/>
                  <a:ext cx="26350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4" h="840" extrusionOk="0">
                      <a:moveTo>
                        <a:pt x="461" y="0"/>
                      </a:moveTo>
                      <a:cubicBezTo>
                        <a:pt x="291" y="0"/>
                        <a:pt x="123" y="125"/>
                        <a:pt x="67" y="318"/>
                      </a:cubicBezTo>
                      <a:cubicBezTo>
                        <a:pt x="1" y="518"/>
                        <a:pt x="134" y="751"/>
                        <a:pt x="368" y="818"/>
                      </a:cubicBezTo>
                      <a:cubicBezTo>
                        <a:pt x="416" y="833"/>
                        <a:pt x="461" y="840"/>
                        <a:pt x="504" y="840"/>
                      </a:cubicBezTo>
                      <a:cubicBezTo>
                        <a:pt x="932" y="840"/>
                        <a:pt x="1053" y="139"/>
                        <a:pt x="568" y="17"/>
                      </a:cubicBezTo>
                      <a:cubicBezTo>
                        <a:pt x="533" y="6"/>
                        <a:pt x="497" y="0"/>
                        <a:pt x="46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62" name="Google Shape;21962;p61"/>
                <p:cNvSpPr/>
                <p:nvPr/>
              </p:nvSpPr>
              <p:spPr>
                <a:xfrm>
                  <a:off x="7782075" y="3907875"/>
                  <a:ext cx="24825" cy="2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3" h="843" extrusionOk="0">
                      <a:moveTo>
                        <a:pt x="455" y="0"/>
                      </a:moveTo>
                      <a:cubicBezTo>
                        <a:pt x="254" y="0"/>
                        <a:pt x="55" y="139"/>
                        <a:pt x="34" y="374"/>
                      </a:cubicBezTo>
                      <a:cubicBezTo>
                        <a:pt x="0" y="607"/>
                        <a:pt x="167" y="808"/>
                        <a:pt x="401" y="841"/>
                      </a:cubicBezTo>
                      <a:cubicBezTo>
                        <a:pt x="414" y="842"/>
                        <a:pt x="427" y="843"/>
                        <a:pt x="440" y="843"/>
                      </a:cubicBezTo>
                      <a:cubicBezTo>
                        <a:pt x="784" y="843"/>
                        <a:pt x="993" y="430"/>
                        <a:pt x="768" y="140"/>
                      </a:cubicBezTo>
                      <a:cubicBezTo>
                        <a:pt x="683" y="44"/>
                        <a:pt x="569" y="0"/>
                        <a:pt x="45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63" name="Google Shape;21963;p61"/>
                <p:cNvSpPr/>
                <p:nvPr/>
              </p:nvSpPr>
              <p:spPr>
                <a:xfrm>
                  <a:off x="7859825" y="3647250"/>
                  <a:ext cx="254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826" extrusionOk="0">
                      <a:moveTo>
                        <a:pt x="503" y="1"/>
                      </a:moveTo>
                      <a:cubicBezTo>
                        <a:pt x="346" y="1"/>
                        <a:pt x="190" y="88"/>
                        <a:pt x="126" y="291"/>
                      </a:cubicBezTo>
                      <a:cubicBezTo>
                        <a:pt x="1" y="604"/>
                        <a:pt x="267" y="826"/>
                        <a:pt x="524" y="826"/>
                      </a:cubicBezTo>
                      <a:cubicBezTo>
                        <a:pt x="679" y="826"/>
                        <a:pt x="831" y="746"/>
                        <a:pt x="893" y="558"/>
                      </a:cubicBezTo>
                      <a:cubicBezTo>
                        <a:pt x="1017" y="228"/>
                        <a:pt x="758" y="1"/>
                        <a:pt x="50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64" name="Google Shape;21964;p61"/>
                <p:cNvSpPr/>
                <p:nvPr/>
              </p:nvSpPr>
              <p:spPr>
                <a:xfrm>
                  <a:off x="7862125" y="3576050"/>
                  <a:ext cx="23125" cy="2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" h="843" extrusionOk="0">
                      <a:moveTo>
                        <a:pt x="441" y="0"/>
                      </a:moveTo>
                      <a:cubicBezTo>
                        <a:pt x="258" y="0"/>
                        <a:pt x="77" y="106"/>
                        <a:pt x="34" y="337"/>
                      </a:cubicBezTo>
                      <a:cubicBezTo>
                        <a:pt x="1" y="571"/>
                        <a:pt x="134" y="804"/>
                        <a:pt x="368" y="838"/>
                      </a:cubicBezTo>
                      <a:cubicBezTo>
                        <a:pt x="388" y="841"/>
                        <a:pt x="408" y="842"/>
                        <a:pt x="427" y="842"/>
                      </a:cubicBezTo>
                      <a:cubicBezTo>
                        <a:pt x="635" y="842"/>
                        <a:pt x="807" y="687"/>
                        <a:pt x="868" y="504"/>
                      </a:cubicBezTo>
                      <a:cubicBezTo>
                        <a:pt x="925" y="183"/>
                        <a:pt x="681" y="0"/>
                        <a:pt x="44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65" name="Google Shape;21965;p61"/>
                <p:cNvSpPr/>
                <p:nvPr/>
              </p:nvSpPr>
              <p:spPr>
                <a:xfrm>
                  <a:off x="7960525" y="3726925"/>
                  <a:ext cx="24750" cy="2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" h="846" extrusionOk="0">
                      <a:moveTo>
                        <a:pt x="466" y="1"/>
                      </a:moveTo>
                      <a:cubicBezTo>
                        <a:pt x="411" y="1"/>
                        <a:pt x="355" y="13"/>
                        <a:pt x="301" y="40"/>
                      </a:cubicBezTo>
                      <a:cubicBezTo>
                        <a:pt x="68" y="140"/>
                        <a:pt x="1" y="373"/>
                        <a:pt x="101" y="607"/>
                      </a:cubicBezTo>
                      <a:cubicBezTo>
                        <a:pt x="179" y="775"/>
                        <a:pt x="315" y="845"/>
                        <a:pt x="450" y="845"/>
                      </a:cubicBezTo>
                      <a:cubicBezTo>
                        <a:pt x="719" y="845"/>
                        <a:pt x="990" y="572"/>
                        <a:pt x="835" y="240"/>
                      </a:cubicBezTo>
                      <a:cubicBezTo>
                        <a:pt x="762" y="93"/>
                        <a:pt x="617" y="1"/>
                        <a:pt x="46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66" name="Google Shape;21966;p61"/>
                <p:cNvSpPr/>
                <p:nvPr/>
              </p:nvSpPr>
              <p:spPr>
                <a:xfrm>
                  <a:off x="8013075" y="3656150"/>
                  <a:ext cx="27300" cy="2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" h="850" extrusionOk="0">
                      <a:moveTo>
                        <a:pt x="510" y="0"/>
                      </a:moveTo>
                      <a:cubicBezTo>
                        <a:pt x="496" y="0"/>
                        <a:pt x="482" y="1"/>
                        <a:pt x="467" y="2"/>
                      </a:cubicBezTo>
                      <a:cubicBezTo>
                        <a:pt x="100" y="69"/>
                        <a:pt x="0" y="536"/>
                        <a:pt x="301" y="769"/>
                      </a:cubicBezTo>
                      <a:cubicBezTo>
                        <a:pt x="367" y="823"/>
                        <a:pt x="450" y="849"/>
                        <a:pt x="534" y="849"/>
                      </a:cubicBezTo>
                      <a:cubicBezTo>
                        <a:pt x="659" y="849"/>
                        <a:pt x="788" y="789"/>
                        <a:pt x="868" y="669"/>
                      </a:cubicBezTo>
                      <a:cubicBezTo>
                        <a:pt x="1092" y="381"/>
                        <a:pt x="855" y="0"/>
                        <a:pt x="51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67" name="Google Shape;21967;p61"/>
                <p:cNvSpPr/>
                <p:nvPr/>
              </p:nvSpPr>
              <p:spPr>
                <a:xfrm>
                  <a:off x="7976375" y="3477350"/>
                  <a:ext cx="24650" cy="2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6" h="819" extrusionOk="0">
                      <a:moveTo>
                        <a:pt x="561" y="1"/>
                      </a:moveTo>
                      <a:cubicBezTo>
                        <a:pt x="530" y="1"/>
                        <a:pt x="498" y="5"/>
                        <a:pt x="468" y="16"/>
                      </a:cubicBezTo>
                      <a:cubicBezTo>
                        <a:pt x="101" y="82"/>
                        <a:pt x="1" y="549"/>
                        <a:pt x="301" y="750"/>
                      </a:cubicBezTo>
                      <a:cubicBezTo>
                        <a:pt x="372" y="797"/>
                        <a:pt x="448" y="818"/>
                        <a:pt x="523" y="818"/>
                      </a:cubicBezTo>
                      <a:cubicBezTo>
                        <a:pt x="764" y="818"/>
                        <a:pt x="986" y="596"/>
                        <a:pt x="935" y="316"/>
                      </a:cubicBezTo>
                      <a:cubicBezTo>
                        <a:pt x="906" y="146"/>
                        <a:pt x="734" y="1"/>
                        <a:pt x="56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68" name="Google Shape;21968;p61"/>
                <p:cNvSpPr/>
                <p:nvPr/>
              </p:nvSpPr>
              <p:spPr>
                <a:xfrm>
                  <a:off x="7923850" y="3478700"/>
                  <a:ext cx="24425" cy="2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827" extrusionOk="0">
                      <a:moveTo>
                        <a:pt x="487" y="0"/>
                      </a:moveTo>
                      <a:cubicBezTo>
                        <a:pt x="438" y="0"/>
                        <a:pt x="387" y="9"/>
                        <a:pt x="334" y="28"/>
                      </a:cubicBezTo>
                      <a:cubicBezTo>
                        <a:pt x="134" y="95"/>
                        <a:pt x="0" y="329"/>
                        <a:pt x="67" y="529"/>
                      </a:cubicBezTo>
                      <a:cubicBezTo>
                        <a:pt x="138" y="725"/>
                        <a:pt x="305" y="826"/>
                        <a:pt x="471" y="826"/>
                      </a:cubicBezTo>
                      <a:cubicBezTo>
                        <a:pt x="614" y="826"/>
                        <a:pt x="757" y="750"/>
                        <a:pt x="834" y="595"/>
                      </a:cubicBezTo>
                      <a:cubicBezTo>
                        <a:pt x="977" y="310"/>
                        <a:pt x="778" y="0"/>
                        <a:pt x="48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69" name="Google Shape;21969;p61"/>
                <p:cNvSpPr/>
                <p:nvPr/>
              </p:nvSpPr>
              <p:spPr>
                <a:xfrm>
                  <a:off x="7945525" y="3521550"/>
                  <a:ext cx="23150" cy="2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843" extrusionOk="0">
                      <a:moveTo>
                        <a:pt x="472" y="1"/>
                      </a:moveTo>
                      <a:cubicBezTo>
                        <a:pt x="438" y="1"/>
                        <a:pt x="403" y="6"/>
                        <a:pt x="367" y="16"/>
                      </a:cubicBezTo>
                      <a:cubicBezTo>
                        <a:pt x="167" y="49"/>
                        <a:pt x="0" y="282"/>
                        <a:pt x="67" y="516"/>
                      </a:cubicBezTo>
                      <a:lnTo>
                        <a:pt x="34" y="516"/>
                      </a:lnTo>
                      <a:cubicBezTo>
                        <a:pt x="76" y="742"/>
                        <a:pt x="250" y="842"/>
                        <a:pt x="429" y="842"/>
                      </a:cubicBezTo>
                      <a:cubicBezTo>
                        <a:pt x="673" y="842"/>
                        <a:pt x="925" y="657"/>
                        <a:pt x="868" y="349"/>
                      </a:cubicBezTo>
                      <a:cubicBezTo>
                        <a:pt x="839" y="151"/>
                        <a:pt x="667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70" name="Google Shape;21970;p61"/>
                <p:cNvSpPr/>
                <p:nvPr/>
              </p:nvSpPr>
              <p:spPr>
                <a:xfrm>
                  <a:off x="8040125" y="3046400"/>
                  <a:ext cx="25500" cy="2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0" h="845" extrusionOk="0">
                      <a:moveTo>
                        <a:pt x="572" y="1"/>
                      </a:moveTo>
                      <a:cubicBezTo>
                        <a:pt x="244" y="1"/>
                        <a:pt x="1" y="364"/>
                        <a:pt x="186" y="642"/>
                      </a:cubicBezTo>
                      <a:cubicBezTo>
                        <a:pt x="284" y="781"/>
                        <a:pt x="422" y="845"/>
                        <a:pt x="555" y="845"/>
                      </a:cubicBezTo>
                      <a:cubicBezTo>
                        <a:pt x="740" y="845"/>
                        <a:pt x="914" y="722"/>
                        <a:pt x="953" y="508"/>
                      </a:cubicBezTo>
                      <a:cubicBezTo>
                        <a:pt x="1020" y="275"/>
                        <a:pt x="853" y="75"/>
                        <a:pt x="653" y="8"/>
                      </a:cubicBezTo>
                      <a:cubicBezTo>
                        <a:pt x="625" y="3"/>
                        <a:pt x="598" y="1"/>
                        <a:pt x="57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71" name="Google Shape;21971;p61"/>
                <p:cNvSpPr/>
                <p:nvPr/>
              </p:nvSpPr>
              <p:spPr>
                <a:xfrm>
                  <a:off x="7946000" y="2756325"/>
                  <a:ext cx="24575" cy="2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839" extrusionOk="0">
                      <a:moveTo>
                        <a:pt x="510" y="1"/>
                      </a:moveTo>
                      <a:cubicBezTo>
                        <a:pt x="262" y="1"/>
                        <a:pt x="1" y="214"/>
                        <a:pt x="81" y="536"/>
                      </a:cubicBezTo>
                      <a:cubicBezTo>
                        <a:pt x="147" y="747"/>
                        <a:pt x="312" y="839"/>
                        <a:pt x="478" y="839"/>
                      </a:cubicBezTo>
                      <a:cubicBezTo>
                        <a:pt x="730" y="839"/>
                        <a:pt x="983" y="626"/>
                        <a:pt x="882" y="303"/>
                      </a:cubicBezTo>
                      <a:cubicBezTo>
                        <a:pt x="829" y="92"/>
                        <a:pt x="672" y="1"/>
                        <a:pt x="51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72" name="Google Shape;21972;p61"/>
                <p:cNvSpPr/>
                <p:nvPr/>
              </p:nvSpPr>
              <p:spPr>
                <a:xfrm>
                  <a:off x="7908825" y="2882050"/>
                  <a:ext cx="24675" cy="2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" h="819" extrusionOk="0">
                      <a:moveTo>
                        <a:pt x="448" y="1"/>
                      </a:moveTo>
                      <a:cubicBezTo>
                        <a:pt x="257" y="1"/>
                        <a:pt x="74" y="125"/>
                        <a:pt x="34" y="344"/>
                      </a:cubicBezTo>
                      <a:cubicBezTo>
                        <a:pt x="1" y="578"/>
                        <a:pt x="134" y="778"/>
                        <a:pt x="368" y="811"/>
                      </a:cubicBezTo>
                      <a:cubicBezTo>
                        <a:pt x="395" y="816"/>
                        <a:pt x="422" y="819"/>
                        <a:pt x="448" y="819"/>
                      </a:cubicBezTo>
                      <a:cubicBezTo>
                        <a:pt x="772" y="819"/>
                        <a:pt x="986" y="455"/>
                        <a:pt x="801" y="177"/>
                      </a:cubicBezTo>
                      <a:cubicBezTo>
                        <a:pt x="707" y="57"/>
                        <a:pt x="576" y="1"/>
                        <a:pt x="44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73" name="Google Shape;21973;p61"/>
                <p:cNvSpPr/>
                <p:nvPr/>
              </p:nvSpPr>
              <p:spPr>
                <a:xfrm>
                  <a:off x="7983050" y="3078550"/>
                  <a:ext cx="2630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" h="841" extrusionOk="0">
                      <a:moveTo>
                        <a:pt x="475" y="0"/>
                      </a:moveTo>
                      <a:cubicBezTo>
                        <a:pt x="431" y="0"/>
                        <a:pt x="384" y="7"/>
                        <a:pt x="334" y="23"/>
                      </a:cubicBezTo>
                      <a:cubicBezTo>
                        <a:pt x="134" y="56"/>
                        <a:pt x="0" y="290"/>
                        <a:pt x="67" y="523"/>
                      </a:cubicBezTo>
                      <a:cubicBezTo>
                        <a:pt x="122" y="716"/>
                        <a:pt x="268" y="841"/>
                        <a:pt x="449" y="841"/>
                      </a:cubicBezTo>
                      <a:cubicBezTo>
                        <a:pt x="487" y="841"/>
                        <a:pt x="527" y="835"/>
                        <a:pt x="568" y="824"/>
                      </a:cubicBezTo>
                      <a:cubicBezTo>
                        <a:pt x="1051" y="672"/>
                        <a:pt x="905" y="0"/>
                        <a:pt x="47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74" name="Google Shape;21974;p61"/>
                <p:cNvSpPr/>
                <p:nvPr/>
              </p:nvSpPr>
              <p:spPr>
                <a:xfrm>
                  <a:off x="8048525" y="3011875"/>
                  <a:ext cx="22950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8" h="840" extrusionOk="0">
                      <a:moveTo>
                        <a:pt x="467" y="0"/>
                      </a:moveTo>
                      <a:cubicBezTo>
                        <a:pt x="225" y="0"/>
                        <a:pt x="1" y="217"/>
                        <a:pt x="50" y="488"/>
                      </a:cubicBezTo>
                      <a:cubicBezTo>
                        <a:pt x="71" y="715"/>
                        <a:pt x="256" y="839"/>
                        <a:pt x="450" y="839"/>
                      </a:cubicBezTo>
                      <a:cubicBezTo>
                        <a:pt x="570" y="839"/>
                        <a:pt x="694" y="791"/>
                        <a:pt x="784" y="689"/>
                      </a:cubicBezTo>
                      <a:cubicBezTo>
                        <a:pt x="917" y="488"/>
                        <a:pt x="884" y="222"/>
                        <a:pt x="717" y="88"/>
                      </a:cubicBezTo>
                      <a:cubicBezTo>
                        <a:pt x="639" y="27"/>
                        <a:pt x="552" y="0"/>
                        <a:pt x="46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75" name="Google Shape;21975;p61"/>
                <p:cNvSpPr/>
                <p:nvPr/>
              </p:nvSpPr>
              <p:spPr>
                <a:xfrm>
                  <a:off x="8018900" y="2836075"/>
                  <a:ext cx="23125" cy="2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" h="836" extrusionOk="0">
                      <a:moveTo>
                        <a:pt x="473" y="0"/>
                      </a:moveTo>
                      <a:cubicBezTo>
                        <a:pt x="438" y="0"/>
                        <a:pt x="403" y="5"/>
                        <a:pt x="368" y="15"/>
                      </a:cubicBezTo>
                      <a:cubicBezTo>
                        <a:pt x="168" y="48"/>
                        <a:pt x="1" y="248"/>
                        <a:pt x="34" y="482"/>
                      </a:cubicBezTo>
                      <a:cubicBezTo>
                        <a:pt x="78" y="728"/>
                        <a:pt x="259" y="836"/>
                        <a:pt x="442" y="836"/>
                      </a:cubicBezTo>
                      <a:cubicBezTo>
                        <a:pt x="682" y="836"/>
                        <a:pt x="925" y="651"/>
                        <a:pt x="868" y="349"/>
                      </a:cubicBezTo>
                      <a:cubicBezTo>
                        <a:pt x="840" y="150"/>
                        <a:pt x="667" y="0"/>
                        <a:pt x="47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76" name="Google Shape;21976;p61"/>
                <p:cNvSpPr/>
                <p:nvPr/>
              </p:nvSpPr>
              <p:spPr>
                <a:xfrm>
                  <a:off x="7977200" y="2796575"/>
                  <a:ext cx="27325" cy="2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3" h="830" extrusionOk="0">
                      <a:moveTo>
                        <a:pt x="566" y="1"/>
                      </a:moveTo>
                      <a:cubicBezTo>
                        <a:pt x="471" y="1"/>
                        <a:pt x="376" y="34"/>
                        <a:pt x="301" y="94"/>
                      </a:cubicBezTo>
                      <a:cubicBezTo>
                        <a:pt x="1" y="327"/>
                        <a:pt x="134" y="794"/>
                        <a:pt x="501" y="828"/>
                      </a:cubicBezTo>
                      <a:cubicBezTo>
                        <a:pt x="516" y="829"/>
                        <a:pt x="530" y="830"/>
                        <a:pt x="544" y="830"/>
                      </a:cubicBezTo>
                      <a:cubicBezTo>
                        <a:pt x="886" y="830"/>
                        <a:pt x="1093" y="449"/>
                        <a:pt x="868" y="161"/>
                      </a:cubicBezTo>
                      <a:cubicBezTo>
                        <a:pt x="795" y="50"/>
                        <a:pt x="681" y="1"/>
                        <a:pt x="56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77" name="Google Shape;21977;p61"/>
                <p:cNvSpPr/>
                <p:nvPr/>
              </p:nvSpPr>
              <p:spPr>
                <a:xfrm>
                  <a:off x="7962200" y="3157775"/>
                  <a:ext cx="24200" cy="2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857" extrusionOk="0">
                      <a:moveTo>
                        <a:pt x="415" y="0"/>
                      </a:moveTo>
                      <a:cubicBezTo>
                        <a:pt x="202" y="0"/>
                        <a:pt x="1" y="173"/>
                        <a:pt x="1" y="423"/>
                      </a:cubicBezTo>
                      <a:cubicBezTo>
                        <a:pt x="1" y="657"/>
                        <a:pt x="167" y="857"/>
                        <a:pt x="401" y="857"/>
                      </a:cubicBezTo>
                      <a:cubicBezTo>
                        <a:pt x="768" y="857"/>
                        <a:pt x="968" y="390"/>
                        <a:pt x="701" y="123"/>
                      </a:cubicBezTo>
                      <a:cubicBezTo>
                        <a:pt x="616" y="38"/>
                        <a:pt x="514" y="0"/>
                        <a:pt x="41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78" name="Google Shape;21978;p61"/>
                <p:cNvSpPr/>
                <p:nvPr/>
              </p:nvSpPr>
              <p:spPr>
                <a:xfrm>
                  <a:off x="7995125" y="3261700"/>
                  <a:ext cx="2465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6" h="842" extrusionOk="0">
                      <a:moveTo>
                        <a:pt x="463" y="0"/>
                      </a:moveTo>
                      <a:cubicBezTo>
                        <a:pt x="222" y="0"/>
                        <a:pt x="0" y="222"/>
                        <a:pt x="51" y="503"/>
                      </a:cubicBezTo>
                      <a:cubicBezTo>
                        <a:pt x="81" y="712"/>
                        <a:pt x="272" y="841"/>
                        <a:pt x="480" y="841"/>
                      </a:cubicBezTo>
                      <a:cubicBezTo>
                        <a:pt x="504" y="841"/>
                        <a:pt x="528" y="840"/>
                        <a:pt x="552" y="836"/>
                      </a:cubicBezTo>
                      <a:cubicBezTo>
                        <a:pt x="918" y="769"/>
                        <a:pt x="985" y="269"/>
                        <a:pt x="685" y="69"/>
                      </a:cubicBezTo>
                      <a:cubicBezTo>
                        <a:pt x="614" y="22"/>
                        <a:pt x="538" y="0"/>
                        <a:pt x="46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79" name="Google Shape;21979;p61"/>
                <p:cNvSpPr/>
                <p:nvPr/>
              </p:nvSpPr>
              <p:spPr>
                <a:xfrm>
                  <a:off x="8036800" y="3136475"/>
                  <a:ext cx="24675" cy="2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" h="819" extrusionOk="0">
                      <a:moveTo>
                        <a:pt x="539" y="0"/>
                      </a:moveTo>
                      <a:cubicBezTo>
                        <a:pt x="215" y="0"/>
                        <a:pt x="0" y="364"/>
                        <a:pt x="185" y="641"/>
                      </a:cubicBezTo>
                      <a:cubicBezTo>
                        <a:pt x="266" y="762"/>
                        <a:pt x="395" y="818"/>
                        <a:pt x="525" y="818"/>
                      </a:cubicBezTo>
                      <a:cubicBezTo>
                        <a:pt x="718" y="818"/>
                        <a:pt x="913" y="694"/>
                        <a:pt x="953" y="475"/>
                      </a:cubicBezTo>
                      <a:cubicBezTo>
                        <a:pt x="986" y="274"/>
                        <a:pt x="853" y="41"/>
                        <a:pt x="619" y="8"/>
                      </a:cubicBezTo>
                      <a:cubicBezTo>
                        <a:pt x="592" y="3"/>
                        <a:pt x="565" y="0"/>
                        <a:pt x="53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80" name="Google Shape;21980;p61"/>
                <p:cNvSpPr/>
                <p:nvPr/>
              </p:nvSpPr>
              <p:spPr>
                <a:xfrm>
                  <a:off x="7959125" y="2708900"/>
                  <a:ext cx="23200" cy="2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8" h="864" extrusionOk="0">
                      <a:moveTo>
                        <a:pt x="472" y="1"/>
                      </a:moveTo>
                      <a:cubicBezTo>
                        <a:pt x="236" y="1"/>
                        <a:pt x="1" y="182"/>
                        <a:pt x="57" y="499"/>
                      </a:cubicBezTo>
                      <a:cubicBezTo>
                        <a:pt x="86" y="749"/>
                        <a:pt x="266" y="863"/>
                        <a:pt x="451" y="863"/>
                      </a:cubicBezTo>
                      <a:cubicBezTo>
                        <a:pt x="685" y="863"/>
                        <a:pt x="928" y="682"/>
                        <a:pt x="891" y="365"/>
                      </a:cubicBezTo>
                      <a:cubicBezTo>
                        <a:pt x="847" y="115"/>
                        <a:pt x="659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81" name="Google Shape;21981;p61"/>
                <p:cNvSpPr/>
                <p:nvPr/>
              </p:nvSpPr>
              <p:spPr>
                <a:xfrm>
                  <a:off x="7905950" y="2511250"/>
                  <a:ext cx="23900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" h="835" extrusionOk="0">
                      <a:moveTo>
                        <a:pt x="503" y="1"/>
                      </a:moveTo>
                      <a:cubicBezTo>
                        <a:pt x="251" y="1"/>
                        <a:pt x="0" y="206"/>
                        <a:pt x="116" y="532"/>
                      </a:cubicBezTo>
                      <a:cubicBezTo>
                        <a:pt x="172" y="742"/>
                        <a:pt x="333" y="835"/>
                        <a:pt x="496" y="835"/>
                      </a:cubicBezTo>
                      <a:cubicBezTo>
                        <a:pt x="723" y="835"/>
                        <a:pt x="955" y="656"/>
                        <a:pt x="916" y="366"/>
                      </a:cubicBezTo>
                      <a:cubicBezTo>
                        <a:pt x="874" y="111"/>
                        <a:pt x="688" y="1"/>
                        <a:pt x="50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82" name="Google Shape;21982;p61"/>
                <p:cNvSpPr/>
                <p:nvPr/>
              </p:nvSpPr>
              <p:spPr>
                <a:xfrm>
                  <a:off x="7862125" y="2612525"/>
                  <a:ext cx="26525" cy="2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1" h="833" extrusionOk="0">
                      <a:moveTo>
                        <a:pt x="447" y="0"/>
                      </a:moveTo>
                      <a:cubicBezTo>
                        <a:pt x="259" y="0"/>
                        <a:pt x="95" y="125"/>
                        <a:pt x="67" y="317"/>
                      </a:cubicBezTo>
                      <a:cubicBezTo>
                        <a:pt x="1" y="518"/>
                        <a:pt x="134" y="751"/>
                        <a:pt x="368" y="818"/>
                      </a:cubicBezTo>
                      <a:cubicBezTo>
                        <a:pt x="408" y="828"/>
                        <a:pt x="447" y="833"/>
                        <a:pt x="484" y="833"/>
                      </a:cubicBezTo>
                      <a:cubicBezTo>
                        <a:pt x="928" y="833"/>
                        <a:pt x="1061" y="140"/>
                        <a:pt x="568" y="17"/>
                      </a:cubicBezTo>
                      <a:cubicBezTo>
                        <a:pt x="527" y="6"/>
                        <a:pt x="486" y="0"/>
                        <a:pt x="44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83" name="Google Shape;21983;p61"/>
                <p:cNvSpPr/>
                <p:nvPr/>
              </p:nvSpPr>
              <p:spPr>
                <a:xfrm>
                  <a:off x="7892375" y="2637925"/>
                  <a:ext cx="27325" cy="2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3" h="852" extrusionOk="0">
                      <a:moveTo>
                        <a:pt x="552" y="0"/>
                      </a:moveTo>
                      <a:cubicBezTo>
                        <a:pt x="209" y="0"/>
                        <a:pt x="0" y="413"/>
                        <a:pt x="225" y="702"/>
                      </a:cubicBezTo>
                      <a:cubicBezTo>
                        <a:pt x="303" y="800"/>
                        <a:pt x="426" y="852"/>
                        <a:pt x="555" y="852"/>
                      </a:cubicBezTo>
                      <a:cubicBezTo>
                        <a:pt x="647" y="852"/>
                        <a:pt x="742" y="825"/>
                        <a:pt x="825" y="769"/>
                      </a:cubicBezTo>
                      <a:cubicBezTo>
                        <a:pt x="1092" y="536"/>
                        <a:pt x="959" y="69"/>
                        <a:pt x="592" y="2"/>
                      </a:cubicBezTo>
                      <a:cubicBezTo>
                        <a:pt x="579" y="1"/>
                        <a:pt x="565" y="0"/>
                        <a:pt x="55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84" name="Google Shape;21984;p61"/>
                <p:cNvSpPr/>
                <p:nvPr/>
              </p:nvSpPr>
              <p:spPr>
                <a:xfrm>
                  <a:off x="7762050" y="2215025"/>
                  <a:ext cx="24925" cy="2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845" extrusionOk="0">
                      <a:moveTo>
                        <a:pt x="482" y="1"/>
                      </a:moveTo>
                      <a:cubicBezTo>
                        <a:pt x="423" y="1"/>
                        <a:pt x="362" y="13"/>
                        <a:pt x="301" y="39"/>
                      </a:cubicBezTo>
                      <a:cubicBezTo>
                        <a:pt x="101" y="139"/>
                        <a:pt x="1" y="373"/>
                        <a:pt x="101" y="573"/>
                      </a:cubicBezTo>
                      <a:cubicBezTo>
                        <a:pt x="173" y="765"/>
                        <a:pt x="319" y="845"/>
                        <a:pt x="466" y="845"/>
                      </a:cubicBezTo>
                      <a:cubicBezTo>
                        <a:pt x="728" y="845"/>
                        <a:pt x="996" y="593"/>
                        <a:pt x="868" y="273"/>
                      </a:cubicBezTo>
                      <a:cubicBezTo>
                        <a:pt x="794" y="100"/>
                        <a:pt x="647" y="1"/>
                        <a:pt x="48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85" name="Google Shape;21985;p61"/>
                <p:cNvSpPr/>
                <p:nvPr/>
              </p:nvSpPr>
              <p:spPr>
                <a:xfrm>
                  <a:off x="7603275" y="2067500"/>
                  <a:ext cx="24575" cy="2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839" extrusionOk="0">
                      <a:moveTo>
                        <a:pt x="509" y="1"/>
                      </a:moveTo>
                      <a:cubicBezTo>
                        <a:pt x="261" y="1"/>
                        <a:pt x="0" y="214"/>
                        <a:pt x="81" y="536"/>
                      </a:cubicBezTo>
                      <a:cubicBezTo>
                        <a:pt x="147" y="747"/>
                        <a:pt x="312" y="838"/>
                        <a:pt x="477" y="838"/>
                      </a:cubicBezTo>
                      <a:cubicBezTo>
                        <a:pt x="729" y="838"/>
                        <a:pt x="982" y="626"/>
                        <a:pt x="881" y="303"/>
                      </a:cubicBezTo>
                      <a:cubicBezTo>
                        <a:pt x="828" y="92"/>
                        <a:pt x="671" y="1"/>
                        <a:pt x="50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86" name="Google Shape;21986;p61"/>
                <p:cNvSpPr/>
                <p:nvPr/>
              </p:nvSpPr>
              <p:spPr>
                <a:xfrm>
                  <a:off x="7650300" y="2134025"/>
                  <a:ext cx="23375" cy="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5" h="838" extrusionOk="0">
                      <a:moveTo>
                        <a:pt x="483" y="1"/>
                      </a:moveTo>
                      <a:cubicBezTo>
                        <a:pt x="388" y="1"/>
                        <a:pt x="291" y="35"/>
                        <a:pt x="201" y="110"/>
                      </a:cubicBezTo>
                      <a:cubicBezTo>
                        <a:pt x="34" y="244"/>
                        <a:pt x="1" y="511"/>
                        <a:pt x="168" y="677"/>
                      </a:cubicBezTo>
                      <a:cubicBezTo>
                        <a:pt x="241" y="788"/>
                        <a:pt x="355" y="837"/>
                        <a:pt x="470" y="837"/>
                      </a:cubicBezTo>
                      <a:cubicBezTo>
                        <a:pt x="565" y="837"/>
                        <a:pt x="660" y="804"/>
                        <a:pt x="735" y="744"/>
                      </a:cubicBezTo>
                      <a:cubicBezTo>
                        <a:pt x="902" y="611"/>
                        <a:pt x="935" y="344"/>
                        <a:pt x="802" y="144"/>
                      </a:cubicBezTo>
                      <a:cubicBezTo>
                        <a:pt x="710" y="52"/>
                        <a:pt x="598" y="1"/>
                        <a:pt x="48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87" name="Google Shape;21987;p61"/>
                <p:cNvSpPr/>
                <p:nvPr/>
              </p:nvSpPr>
              <p:spPr>
                <a:xfrm>
                  <a:off x="7659475" y="2079025"/>
                  <a:ext cx="425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3" h="1518" extrusionOk="0">
                      <a:moveTo>
                        <a:pt x="886" y="1"/>
                      </a:moveTo>
                      <a:cubicBezTo>
                        <a:pt x="803" y="1"/>
                        <a:pt x="718" y="14"/>
                        <a:pt x="635" y="42"/>
                      </a:cubicBezTo>
                      <a:cubicBezTo>
                        <a:pt x="234" y="175"/>
                        <a:pt x="1" y="609"/>
                        <a:pt x="134" y="1009"/>
                      </a:cubicBezTo>
                      <a:cubicBezTo>
                        <a:pt x="240" y="1326"/>
                        <a:pt x="533" y="1518"/>
                        <a:pt x="850" y="1518"/>
                      </a:cubicBezTo>
                      <a:cubicBezTo>
                        <a:pt x="933" y="1518"/>
                        <a:pt x="1018" y="1504"/>
                        <a:pt x="1102" y="1476"/>
                      </a:cubicBezTo>
                      <a:cubicBezTo>
                        <a:pt x="1502" y="1343"/>
                        <a:pt x="1702" y="909"/>
                        <a:pt x="1569" y="509"/>
                      </a:cubicBezTo>
                      <a:cubicBezTo>
                        <a:pt x="1489" y="192"/>
                        <a:pt x="1201" y="1"/>
                        <a:pt x="88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88" name="Google Shape;21988;p61"/>
                <p:cNvSpPr/>
                <p:nvPr/>
              </p:nvSpPr>
              <p:spPr>
                <a:xfrm>
                  <a:off x="7933875" y="2836900"/>
                  <a:ext cx="45875" cy="3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5" h="1527" extrusionOk="0">
                      <a:moveTo>
                        <a:pt x="844" y="1"/>
                      </a:moveTo>
                      <a:cubicBezTo>
                        <a:pt x="400" y="1"/>
                        <a:pt x="0" y="386"/>
                        <a:pt x="99" y="883"/>
                      </a:cubicBezTo>
                      <a:cubicBezTo>
                        <a:pt x="159" y="1272"/>
                        <a:pt x="461" y="1527"/>
                        <a:pt x="836" y="1527"/>
                      </a:cubicBezTo>
                      <a:cubicBezTo>
                        <a:pt x="878" y="1527"/>
                        <a:pt x="922" y="1523"/>
                        <a:pt x="967" y="1516"/>
                      </a:cubicBezTo>
                      <a:cubicBezTo>
                        <a:pt x="1634" y="1416"/>
                        <a:pt x="1834" y="549"/>
                        <a:pt x="1300" y="149"/>
                      </a:cubicBezTo>
                      <a:cubicBezTo>
                        <a:pt x="1155" y="46"/>
                        <a:pt x="997" y="1"/>
                        <a:pt x="84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89" name="Google Shape;21989;p61"/>
                <p:cNvSpPr/>
                <p:nvPr/>
              </p:nvSpPr>
              <p:spPr>
                <a:xfrm>
                  <a:off x="7873800" y="3533600"/>
                  <a:ext cx="45725" cy="3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1537" extrusionOk="0">
                      <a:moveTo>
                        <a:pt x="878" y="1"/>
                      </a:moveTo>
                      <a:cubicBezTo>
                        <a:pt x="563" y="1"/>
                        <a:pt x="244" y="188"/>
                        <a:pt x="134" y="534"/>
                      </a:cubicBezTo>
                      <a:cubicBezTo>
                        <a:pt x="1" y="935"/>
                        <a:pt x="234" y="1368"/>
                        <a:pt x="634" y="1502"/>
                      </a:cubicBezTo>
                      <a:cubicBezTo>
                        <a:pt x="710" y="1526"/>
                        <a:pt x="785" y="1537"/>
                        <a:pt x="858" y="1537"/>
                      </a:cubicBezTo>
                      <a:cubicBezTo>
                        <a:pt x="1398" y="1537"/>
                        <a:pt x="1829" y="930"/>
                        <a:pt x="1535" y="401"/>
                      </a:cubicBezTo>
                      <a:cubicBezTo>
                        <a:pt x="1399" y="129"/>
                        <a:pt x="1140" y="1"/>
                        <a:pt x="87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90" name="Google Shape;21990;p61"/>
                <p:cNvSpPr/>
                <p:nvPr/>
              </p:nvSpPr>
              <p:spPr>
                <a:xfrm>
                  <a:off x="7368450" y="4279875"/>
                  <a:ext cx="47325" cy="3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3" h="1520" extrusionOk="0">
                      <a:moveTo>
                        <a:pt x="942" y="1"/>
                      </a:moveTo>
                      <a:cubicBezTo>
                        <a:pt x="829" y="1"/>
                        <a:pt x="714" y="24"/>
                        <a:pt x="601" y="71"/>
                      </a:cubicBezTo>
                      <a:cubicBezTo>
                        <a:pt x="0" y="371"/>
                        <a:pt x="34" y="1239"/>
                        <a:pt x="667" y="1472"/>
                      </a:cubicBezTo>
                      <a:cubicBezTo>
                        <a:pt x="761" y="1505"/>
                        <a:pt x="853" y="1520"/>
                        <a:pt x="942" y="1520"/>
                      </a:cubicBezTo>
                      <a:cubicBezTo>
                        <a:pt x="1485" y="1520"/>
                        <a:pt x="1893" y="954"/>
                        <a:pt x="1635" y="438"/>
                      </a:cubicBezTo>
                      <a:cubicBezTo>
                        <a:pt x="1491" y="151"/>
                        <a:pt x="1227" y="1"/>
                        <a:pt x="94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91" name="Google Shape;21991;p61"/>
                <p:cNvSpPr/>
                <p:nvPr/>
              </p:nvSpPr>
              <p:spPr>
                <a:xfrm>
                  <a:off x="7210000" y="4382775"/>
                  <a:ext cx="43250" cy="3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0" h="1516" extrusionOk="0">
                      <a:moveTo>
                        <a:pt x="878" y="1"/>
                      </a:moveTo>
                      <a:cubicBezTo>
                        <a:pt x="741" y="1"/>
                        <a:pt x="600" y="39"/>
                        <a:pt x="467" y="125"/>
                      </a:cubicBezTo>
                      <a:cubicBezTo>
                        <a:pt x="100" y="325"/>
                        <a:pt x="0" y="825"/>
                        <a:pt x="234" y="1159"/>
                      </a:cubicBezTo>
                      <a:cubicBezTo>
                        <a:pt x="390" y="1401"/>
                        <a:pt x="638" y="1515"/>
                        <a:pt x="881" y="1515"/>
                      </a:cubicBezTo>
                      <a:cubicBezTo>
                        <a:pt x="1207" y="1515"/>
                        <a:pt x="1525" y="1308"/>
                        <a:pt x="1602" y="925"/>
                      </a:cubicBezTo>
                      <a:cubicBezTo>
                        <a:pt x="1729" y="414"/>
                        <a:pt x="1328" y="1"/>
                        <a:pt x="87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92" name="Google Shape;21992;p61"/>
                <p:cNvSpPr/>
                <p:nvPr/>
              </p:nvSpPr>
              <p:spPr>
                <a:xfrm>
                  <a:off x="6837225" y="4632325"/>
                  <a:ext cx="45150" cy="3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6" h="1528" extrusionOk="0">
                      <a:moveTo>
                        <a:pt x="826" y="1"/>
                      </a:moveTo>
                      <a:cubicBezTo>
                        <a:pt x="775" y="1"/>
                        <a:pt x="722" y="6"/>
                        <a:pt x="668" y="16"/>
                      </a:cubicBezTo>
                      <a:cubicBezTo>
                        <a:pt x="268" y="117"/>
                        <a:pt x="1" y="517"/>
                        <a:pt x="67" y="917"/>
                      </a:cubicBezTo>
                      <a:cubicBezTo>
                        <a:pt x="165" y="1308"/>
                        <a:pt x="504" y="1527"/>
                        <a:pt x="841" y="1527"/>
                      </a:cubicBezTo>
                      <a:cubicBezTo>
                        <a:pt x="1079" y="1527"/>
                        <a:pt x="1317" y="1418"/>
                        <a:pt x="1468" y="1184"/>
                      </a:cubicBezTo>
                      <a:cubicBezTo>
                        <a:pt x="1806" y="663"/>
                        <a:pt x="1410" y="1"/>
                        <a:pt x="82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93" name="Google Shape;21993;p61"/>
                <p:cNvSpPr/>
                <p:nvPr/>
              </p:nvSpPr>
              <p:spPr>
                <a:xfrm>
                  <a:off x="6416925" y="4679325"/>
                  <a:ext cx="45450" cy="3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8" h="1523" extrusionOk="0">
                      <a:moveTo>
                        <a:pt x="816" y="0"/>
                      </a:moveTo>
                      <a:cubicBezTo>
                        <a:pt x="789" y="0"/>
                        <a:pt x="762" y="2"/>
                        <a:pt x="735" y="4"/>
                      </a:cubicBezTo>
                      <a:cubicBezTo>
                        <a:pt x="334" y="38"/>
                        <a:pt x="1" y="405"/>
                        <a:pt x="67" y="838"/>
                      </a:cubicBezTo>
                      <a:cubicBezTo>
                        <a:pt x="110" y="1261"/>
                        <a:pt x="459" y="1523"/>
                        <a:pt x="820" y="1523"/>
                      </a:cubicBezTo>
                      <a:cubicBezTo>
                        <a:pt x="1030" y="1523"/>
                        <a:pt x="1243" y="1435"/>
                        <a:pt x="1402" y="1239"/>
                      </a:cubicBezTo>
                      <a:cubicBezTo>
                        <a:pt x="1818" y="727"/>
                        <a:pt x="1436" y="0"/>
                        <a:pt x="81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94" name="Google Shape;21994;p61"/>
                <p:cNvSpPr/>
                <p:nvPr/>
              </p:nvSpPr>
              <p:spPr>
                <a:xfrm>
                  <a:off x="5985500" y="4634325"/>
                  <a:ext cx="52325" cy="3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3" h="1540" extrusionOk="0">
                      <a:moveTo>
                        <a:pt x="1047" y="1"/>
                      </a:moveTo>
                      <a:cubicBezTo>
                        <a:pt x="75" y="1"/>
                        <a:pt x="0" y="1440"/>
                        <a:pt x="979" y="1538"/>
                      </a:cubicBezTo>
                      <a:cubicBezTo>
                        <a:pt x="1001" y="1539"/>
                        <a:pt x="1022" y="1540"/>
                        <a:pt x="1042" y="1540"/>
                      </a:cubicBezTo>
                      <a:cubicBezTo>
                        <a:pt x="1985" y="1540"/>
                        <a:pt x="2092" y="68"/>
                        <a:pt x="1113" y="3"/>
                      </a:cubicBezTo>
                      <a:cubicBezTo>
                        <a:pt x="1090" y="2"/>
                        <a:pt x="1068" y="1"/>
                        <a:pt x="104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95" name="Google Shape;21995;p61"/>
                <p:cNvSpPr/>
                <p:nvPr/>
              </p:nvSpPr>
              <p:spPr>
                <a:xfrm>
                  <a:off x="5839125" y="4603000"/>
                  <a:ext cx="45775" cy="3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1" h="1543" extrusionOk="0">
                      <a:moveTo>
                        <a:pt x="858" y="1"/>
                      </a:moveTo>
                      <a:cubicBezTo>
                        <a:pt x="514" y="1"/>
                        <a:pt x="187" y="246"/>
                        <a:pt x="130" y="589"/>
                      </a:cubicBezTo>
                      <a:cubicBezTo>
                        <a:pt x="0" y="1106"/>
                        <a:pt x="412" y="1543"/>
                        <a:pt x="867" y="1543"/>
                      </a:cubicBezTo>
                      <a:cubicBezTo>
                        <a:pt x="1000" y="1543"/>
                        <a:pt x="1136" y="1506"/>
                        <a:pt x="1264" y="1423"/>
                      </a:cubicBezTo>
                      <a:cubicBezTo>
                        <a:pt x="1831" y="1056"/>
                        <a:pt x="1697" y="155"/>
                        <a:pt x="1030" y="22"/>
                      </a:cubicBezTo>
                      <a:cubicBezTo>
                        <a:pt x="973" y="8"/>
                        <a:pt x="915" y="1"/>
                        <a:pt x="85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96" name="Google Shape;21996;p61"/>
                <p:cNvSpPr/>
                <p:nvPr/>
              </p:nvSpPr>
              <p:spPr>
                <a:xfrm>
                  <a:off x="5672700" y="4521425"/>
                  <a:ext cx="55850" cy="3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4" h="1557" extrusionOk="0">
                      <a:moveTo>
                        <a:pt x="1068" y="0"/>
                      </a:moveTo>
                      <a:cubicBezTo>
                        <a:pt x="350" y="0"/>
                        <a:pt x="0" y="1107"/>
                        <a:pt x="782" y="1484"/>
                      </a:cubicBezTo>
                      <a:cubicBezTo>
                        <a:pt x="899" y="1534"/>
                        <a:pt x="1012" y="1556"/>
                        <a:pt x="1117" y="1556"/>
                      </a:cubicBezTo>
                      <a:cubicBezTo>
                        <a:pt x="1850" y="1556"/>
                        <a:pt x="2233" y="462"/>
                        <a:pt x="1416" y="83"/>
                      </a:cubicBezTo>
                      <a:cubicBezTo>
                        <a:pt x="1293" y="26"/>
                        <a:pt x="1177" y="0"/>
                        <a:pt x="106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97" name="Google Shape;21997;p61"/>
                <p:cNvSpPr/>
                <p:nvPr/>
              </p:nvSpPr>
              <p:spPr>
                <a:xfrm>
                  <a:off x="5498350" y="4439075"/>
                  <a:ext cx="56850" cy="3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4" h="1571" extrusionOk="0">
                      <a:moveTo>
                        <a:pt x="1115" y="1"/>
                      </a:moveTo>
                      <a:cubicBezTo>
                        <a:pt x="448" y="1"/>
                        <a:pt x="0" y="973"/>
                        <a:pt x="718" y="1442"/>
                      </a:cubicBezTo>
                      <a:cubicBezTo>
                        <a:pt x="863" y="1531"/>
                        <a:pt x="1008" y="1570"/>
                        <a:pt x="1144" y="1570"/>
                      </a:cubicBezTo>
                      <a:cubicBezTo>
                        <a:pt x="1817" y="1570"/>
                        <a:pt x="2274" y="613"/>
                        <a:pt x="1552" y="141"/>
                      </a:cubicBezTo>
                      <a:cubicBezTo>
                        <a:pt x="1402" y="43"/>
                        <a:pt x="1254" y="1"/>
                        <a:pt x="111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1998" name="Google Shape;21998;p61"/>
            <p:cNvGrpSpPr/>
            <p:nvPr/>
          </p:nvGrpSpPr>
          <p:grpSpPr>
            <a:xfrm>
              <a:off x="4273167" y="2372561"/>
              <a:ext cx="632651" cy="557580"/>
              <a:chOff x="2180871" y="2091490"/>
              <a:chExt cx="966175" cy="851526"/>
            </a:xfrm>
          </p:grpSpPr>
          <p:sp>
            <p:nvSpPr>
              <p:cNvPr id="21999" name="Google Shape;21999;p61"/>
              <p:cNvSpPr/>
              <p:nvPr/>
            </p:nvSpPr>
            <p:spPr>
              <a:xfrm>
                <a:off x="2180871" y="2091490"/>
                <a:ext cx="966175" cy="851526"/>
              </a:xfrm>
              <a:custGeom>
                <a:avLst/>
                <a:gdLst/>
                <a:ahLst/>
                <a:cxnLst/>
                <a:rect l="l" t="t" r="r" b="b"/>
                <a:pathLst>
                  <a:path w="7416" h="6536" extrusionOk="0">
                    <a:moveTo>
                      <a:pt x="3709" y="0"/>
                    </a:moveTo>
                    <a:cubicBezTo>
                      <a:pt x="3291" y="0"/>
                      <a:pt x="2866" y="80"/>
                      <a:pt x="2456" y="250"/>
                    </a:cubicBezTo>
                    <a:cubicBezTo>
                      <a:pt x="787" y="939"/>
                      <a:pt x="0" y="2851"/>
                      <a:pt x="690" y="4520"/>
                    </a:cubicBezTo>
                    <a:cubicBezTo>
                      <a:pt x="1210" y="5779"/>
                      <a:pt x="2425" y="6536"/>
                      <a:pt x="3707" y="6536"/>
                    </a:cubicBezTo>
                    <a:cubicBezTo>
                      <a:pt x="4125" y="6536"/>
                      <a:pt x="4550" y="6455"/>
                      <a:pt x="4960" y="6286"/>
                    </a:cubicBezTo>
                    <a:cubicBezTo>
                      <a:pt x="6630" y="5597"/>
                      <a:pt x="7416" y="3685"/>
                      <a:pt x="6726" y="2016"/>
                    </a:cubicBezTo>
                    <a:cubicBezTo>
                      <a:pt x="6206" y="757"/>
                      <a:pt x="4991" y="0"/>
                      <a:pt x="3709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0" name="Google Shape;22000;p61"/>
              <p:cNvSpPr/>
              <p:nvPr/>
            </p:nvSpPr>
            <p:spPr>
              <a:xfrm>
                <a:off x="2271484" y="2112619"/>
                <a:ext cx="784952" cy="786647"/>
              </a:xfrm>
              <a:custGeom>
                <a:avLst/>
                <a:gdLst/>
                <a:ahLst/>
                <a:cxnLst/>
                <a:rect l="l" t="t" r="r" b="b"/>
                <a:pathLst>
                  <a:path w="6025" h="6038" extrusionOk="0">
                    <a:moveTo>
                      <a:pt x="3012" y="1"/>
                    </a:moveTo>
                    <a:cubicBezTo>
                      <a:pt x="1343" y="1"/>
                      <a:pt x="0" y="1356"/>
                      <a:pt x="0" y="3025"/>
                    </a:cubicBezTo>
                    <a:cubicBezTo>
                      <a:pt x="0" y="4682"/>
                      <a:pt x="1343" y="6037"/>
                      <a:pt x="3012" y="6037"/>
                    </a:cubicBezTo>
                    <a:cubicBezTo>
                      <a:pt x="4669" y="6037"/>
                      <a:pt x="6024" y="4682"/>
                      <a:pt x="6024" y="3025"/>
                    </a:cubicBezTo>
                    <a:cubicBezTo>
                      <a:pt x="6024" y="1356"/>
                      <a:pt x="4669" y="1"/>
                      <a:pt x="301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001" name="Google Shape;22001;p61"/>
              <p:cNvGrpSpPr/>
              <p:nvPr/>
            </p:nvGrpSpPr>
            <p:grpSpPr>
              <a:xfrm>
                <a:off x="2321726" y="2160660"/>
                <a:ext cx="702765" cy="685329"/>
                <a:chOff x="2321726" y="2160660"/>
                <a:chExt cx="702765" cy="685329"/>
              </a:xfrm>
            </p:grpSpPr>
            <p:sp>
              <p:nvSpPr>
                <p:cNvPr id="22002" name="Google Shape;22002;p61"/>
                <p:cNvSpPr/>
                <p:nvPr/>
              </p:nvSpPr>
              <p:spPr>
                <a:xfrm>
                  <a:off x="2321726" y="2160660"/>
                  <a:ext cx="547838" cy="3331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5" h="2557" extrusionOk="0">
                      <a:moveTo>
                        <a:pt x="2421" y="0"/>
                      </a:moveTo>
                      <a:cubicBezTo>
                        <a:pt x="2333" y="0"/>
                        <a:pt x="2247" y="6"/>
                        <a:pt x="2165" y="18"/>
                      </a:cubicBezTo>
                      <a:cubicBezTo>
                        <a:pt x="1355" y="139"/>
                        <a:pt x="520" y="950"/>
                        <a:pt x="157" y="1664"/>
                      </a:cubicBezTo>
                      <a:cubicBezTo>
                        <a:pt x="36" y="1833"/>
                        <a:pt x="0" y="2051"/>
                        <a:pt x="61" y="2256"/>
                      </a:cubicBezTo>
                      <a:cubicBezTo>
                        <a:pt x="139" y="2456"/>
                        <a:pt x="361" y="2556"/>
                        <a:pt x="587" y="2556"/>
                      </a:cubicBezTo>
                      <a:cubicBezTo>
                        <a:pt x="676" y="2556"/>
                        <a:pt x="765" y="2541"/>
                        <a:pt x="847" y="2510"/>
                      </a:cubicBezTo>
                      <a:cubicBezTo>
                        <a:pt x="1137" y="2401"/>
                        <a:pt x="1355" y="2172"/>
                        <a:pt x="1597" y="1990"/>
                      </a:cubicBezTo>
                      <a:cubicBezTo>
                        <a:pt x="1797" y="1847"/>
                        <a:pt x="2036" y="1719"/>
                        <a:pt x="2270" y="1719"/>
                      </a:cubicBezTo>
                      <a:cubicBezTo>
                        <a:pt x="2332" y="1719"/>
                        <a:pt x="2395" y="1728"/>
                        <a:pt x="2456" y="1748"/>
                      </a:cubicBezTo>
                      <a:cubicBezTo>
                        <a:pt x="2601" y="1797"/>
                        <a:pt x="2722" y="1906"/>
                        <a:pt x="2867" y="1966"/>
                      </a:cubicBezTo>
                      <a:cubicBezTo>
                        <a:pt x="2953" y="2003"/>
                        <a:pt x="3042" y="2020"/>
                        <a:pt x="3132" y="2020"/>
                      </a:cubicBezTo>
                      <a:cubicBezTo>
                        <a:pt x="3485" y="2020"/>
                        <a:pt x="3837" y="1757"/>
                        <a:pt x="3944" y="1410"/>
                      </a:cubicBezTo>
                      <a:cubicBezTo>
                        <a:pt x="4205" y="485"/>
                        <a:pt x="3213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03" name="Google Shape;22003;p61"/>
                <p:cNvSpPr/>
                <p:nvPr/>
              </p:nvSpPr>
              <p:spPr>
                <a:xfrm>
                  <a:off x="2400856" y="2540562"/>
                  <a:ext cx="164026" cy="144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111" extrusionOk="0">
                      <a:moveTo>
                        <a:pt x="861" y="0"/>
                      </a:moveTo>
                      <a:cubicBezTo>
                        <a:pt x="812" y="0"/>
                        <a:pt x="762" y="8"/>
                        <a:pt x="714" y="25"/>
                      </a:cubicBezTo>
                      <a:cubicBezTo>
                        <a:pt x="569" y="73"/>
                        <a:pt x="448" y="158"/>
                        <a:pt x="327" y="254"/>
                      </a:cubicBezTo>
                      <a:lnTo>
                        <a:pt x="218" y="448"/>
                      </a:lnTo>
                      <a:cubicBezTo>
                        <a:pt x="49" y="545"/>
                        <a:pt x="0" y="762"/>
                        <a:pt x="109" y="920"/>
                      </a:cubicBezTo>
                      <a:cubicBezTo>
                        <a:pt x="199" y="1040"/>
                        <a:pt x="348" y="1110"/>
                        <a:pt x="499" y="1110"/>
                      </a:cubicBezTo>
                      <a:cubicBezTo>
                        <a:pt x="530" y="1110"/>
                        <a:pt x="562" y="1107"/>
                        <a:pt x="593" y="1101"/>
                      </a:cubicBezTo>
                      <a:cubicBezTo>
                        <a:pt x="775" y="1053"/>
                        <a:pt x="932" y="944"/>
                        <a:pt x="1053" y="799"/>
                      </a:cubicBezTo>
                      <a:cubicBezTo>
                        <a:pt x="1137" y="702"/>
                        <a:pt x="1198" y="581"/>
                        <a:pt x="1234" y="460"/>
                      </a:cubicBezTo>
                      <a:cubicBezTo>
                        <a:pt x="1258" y="327"/>
                        <a:pt x="1222" y="194"/>
                        <a:pt x="1137" y="97"/>
                      </a:cubicBezTo>
                      <a:cubicBezTo>
                        <a:pt x="1057" y="33"/>
                        <a:pt x="960" y="0"/>
                        <a:pt x="861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04" name="Google Shape;22004;p61"/>
                <p:cNvSpPr/>
                <p:nvPr/>
              </p:nvSpPr>
              <p:spPr>
                <a:xfrm>
                  <a:off x="2617750" y="2438594"/>
                  <a:ext cx="406741" cy="407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2" h="3127" extrusionOk="0">
                      <a:moveTo>
                        <a:pt x="2591" y="0"/>
                      </a:moveTo>
                      <a:cubicBezTo>
                        <a:pt x="2354" y="0"/>
                        <a:pt x="2115" y="172"/>
                        <a:pt x="1960" y="374"/>
                      </a:cubicBezTo>
                      <a:cubicBezTo>
                        <a:pt x="1755" y="616"/>
                        <a:pt x="1598" y="907"/>
                        <a:pt x="1331" y="1076"/>
                      </a:cubicBezTo>
                      <a:cubicBezTo>
                        <a:pt x="1239" y="1131"/>
                        <a:pt x="1144" y="1149"/>
                        <a:pt x="1051" y="1149"/>
                      </a:cubicBezTo>
                      <a:cubicBezTo>
                        <a:pt x="875" y="1149"/>
                        <a:pt x="702" y="1085"/>
                        <a:pt x="554" y="1085"/>
                      </a:cubicBezTo>
                      <a:cubicBezTo>
                        <a:pt x="504" y="1085"/>
                        <a:pt x="456" y="1093"/>
                        <a:pt x="412" y="1112"/>
                      </a:cubicBezTo>
                      <a:cubicBezTo>
                        <a:pt x="134" y="1233"/>
                        <a:pt x="1" y="1911"/>
                        <a:pt x="1" y="2165"/>
                      </a:cubicBezTo>
                      <a:cubicBezTo>
                        <a:pt x="1" y="2576"/>
                        <a:pt x="255" y="2951"/>
                        <a:pt x="642" y="3096"/>
                      </a:cubicBezTo>
                      <a:cubicBezTo>
                        <a:pt x="717" y="3117"/>
                        <a:pt x="793" y="3126"/>
                        <a:pt x="869" y="3126"/>
                      </a:cubicBezTo>
                      <a:cubicBezTo>
                        <a:pt x="1193" y="3126"/>
                        <a:pt x="1514" y="2954"/>
                        <a:pt x="1779" y="2758"/>
                      </a:cubicBezTo>
                      <a:cubicBezTo>
                        <a:pt x="2311" y="2346"/>
                        <a:pt x="2735" y="1802"/>
                        <a:pt x="2989" y="1173"/>
                      </a:cubicBezTo>
                      <a:cubicBezTo>
                        <a:pt x="3073" y="979"/>
                        <a:pt x="3122" y="762"/>
                        <a:pt x="3110" y="556"/>
                      </a:cubicBezTo>
                      <a:cubicBezTo>
                        <a:pt x="3098" y="326"/>
                        <a:pt x="2965" y="133"/>
                        <a:pt x="2771" y="36"/>
                      </a:cubicBezTo>
                      <a:cubicBezTo>
                        <a:pt x="2712" y="11"/>
                        <a:pt x="2652" y="0"/>
                        <a:pt x="2591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2005" name="Google Shape;22005;p61"/>
          <p:cNvGrpSpPr/>
          <p:nvPr/>
        </p:nvGrpSpPr>
        <p:grpSpPr>
          <a:xfrm>
            <a:off x="2477258" y="1380404"/>
            <a:ext cx="1643429" cy="833406"/>
            <a:chOff x="2566349" y="1691925"/>
            <a:chExt cx="1643429" cy="833406"/>
          </a:xfrm>
        </p:grpSpPr>
        <p:cxnSp>
          <p:nvCxnSpPr>
            <p:cNvPr id="22006" name="Google Shape;22006;p61"/>
            <p:cNvCxnSpPr>
              <a:stCxn id="22007" idx="3"/>
            </p:cNvCxnSpPr>
            <p:nvPr/>
          </p:nvCxnSpPr>
          <p:spPr>
            <a:xfrm>
              <a:off x="2566349" y="1691925"/>
              <a:ext cx="1528800" cy="7482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008" name="Google Shape;22008;p61"/>
            <p:cNvSpPr/>
            <p:nvPr/>
          </p:nvSpPr>
          <p:spPr>
            <a:xfrm>
              <a:off x="3979582" y="2351254"/>
              <a:ext cx="230196" cy="174077"/>
            </a:xfrm>
            <a:custGeom>
              <a:avLst/>
              <a:gdLst/>
              <a:ahLst/>
              <a:cxnLst/>
              <a:rect l="l" t="t" r="r" b="b"/>
              <a:pathLst>
                <a:path w="1489" h="1126" extrusionOk="0">
                  <a:moveTo>
                    <a:pt x="738" y="1126"/>
                  </a:moveTo>
                  <a:lnTo>
                    <a:pt x="787" y="1126"/>
                  </a:lnTo>
                  <a:cubicBezTo>
                    <a:pt x="1488" y="1053"/>
                    <a:pt x="1452" y="13"/>
                    <a:pt x="751" y="1"/>
                  </a:cubicBezTo>
                  <a:lnTo>
                    <a:pt x="702" y="1"/>
                  </a:lnTo>
                  <a:cubicBezTo>
                    <a:pt x="1" y="61"/>
                    <a:pt x="37" y="1101"/>
                    <a:pt x="738" y="11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16" name="Google Shape;22016;p61"/>
          <p:cNvSpPr txBox="1"/>
          <p:nvPr/>
        </p:nvSpPr>
        <p:spPr>
          <a:xfrm>
            <a:off x="624134" y="1285253"/>
            <a:ext cx="17493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 dirty="0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Risk Warning</a:t>
            </a:r>
            <a:endParaRPr sz="1800" b="1" dirty="0">
              <a:solidFill>
                <a:srgbClr val="708EC0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22017" name="Google Shape;22017;p61"/>
          <p:cNvSpPr txBox="1"/>
          <p:nvPr/>
        </p:nvSpPr>
        <p:spPr>
          <a:xfrm>
            <a:off x="143659" y="1600926"/>
            <a:ext cx="2231411" cy="7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rgbClr val="D4DCFF"/>
                </a:solidFill>
                <a:latin typeface="+mn-lt"/>
                <a:ea typeface="Roboto" panose="02000000000000000000"/>
                <a:cs typeface="Roboto" panose="02000000000000000000"/>
                <a:sym typeface="Roboto" panose="02000000000000000000"/>
              </a:rPr>
              <a:t>Use the signal from market indicators, like KDJ, WR, Boll, RSI, we can detect some risks.</a:t>
            </a:r>
            <a:endParaRPr dirty="0">
              <a:solidFill>
                <a:srgbClr val="D4DCFF"/>
              </a:solidFill>
              <a:latin typeface="+mn-lt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2020" name="Google Shape;22020;p61"/>
          <p:cNvSpPr txBox="1"/>
          <p:nvPr/>
        </p:nvSpPr>
        <p:spPr>
          <a:xfrm>
            <a:off x="6557417" y="2278167"/>
            <a:ext cx="2147886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1" dirty="0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Hedge</a:t>
            </a:r>
            <a:endParaRPr sz="1800" b="1" dirty="0">
              <a:solidFill>
                <a:srgbClr val="708EC0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22021" name="Google Shape;22021;p61"/>
          <p:cNvSpPr txBox="1"/>
          <p:nvPr/>
        </p:nvSpPr>
        <p:spPr>
          <a:xfrm>
            <a:off x="6784166" y="1567618"/>
            <a:ext cx="2147296" cy="7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endParaRPr lang="en-US" altLang="zh-CN" dirty="0">
              <a:solidFill>
                <a:srgbClr val="D4DCFF"/>
              </a:solidFill>
              <a:sym typeface="Roboto" panose="02000000000000000000"/>
            </a:endParaRPr>
          </a:p>
        </p:txBody>
      </p:sp>
      <p:grpSp>
        <p:nvGrpSpPr>
          <p:cNvPr id="22024" name="Google Shape;22024;p61"/>
          <p:cNvGrpSpPr/>
          <p:nvPr/>
        </p:nvGrpSpPr>
        <p:grpSpPr>
          <a:xfrm>
            <a:off x="5005274" y="2637567"/>
            <a:ext cx="1508005" cy="561676"/>
            <a:chOff x="5080844" y="1691740"/>
            <a:chExt cx="1508005" cy="561676"/>
          </a:xfrm>
        </p:grpSpPr>
        <p:sp>
          <p:nvSpPr>
            <p:cNvPr id="22025" name="Google Shape;22025;p61"/>
            <p:cNvSpPr/>
            <p:nvPr/>
          </p:nvSpPr>
          <p:spPr>
            <a:xfrm>
              <a:off x="5080844" y="1981856"/>
              <a:ext cx="272692" cy="271560"/>
            </a:xfrm>
            <a:custGeom>
              <a:avLst/>
              <a:gdLst/>
              <a:ahLst/>
              <a:cxnLst/>
              <a:rect l="l" t="t" r="r" b="b"/>
              <a:pathLst>
                <a:path w="2650" h="2639" extrusionOk="0">
                  <a:moveTo>
                    <a:pt x="2105" y="424"/>
                  </a:moveTo>
                  <a:cubicBezTo>
                    <a:pt x="2601" y="848"/>
                    <a:pt x="2649" y="1598"/>
                    <a:pt x="2226" y="2094"/>
                  </a:cubicBezTo>
                  <a:cubicBezTo>
                    <a:pt x="1790" y="2590"/>
                    <a:pt x="1040" y="2638"/>
                    <a:pt x="557" y="2215"/>
                  </a:cubicBezTo>
                  <a:cubicBezTo>
                    <a:pt x="61" y="1791"/>
                    <a:pt x="0" y="1041"/>
                    <a:pt x="436" y="545"/>
                  </a:cubicBezTo>
                  <a:cubicBezTo>
                    <a:pt x="859" y="49"/>
                    <a:pt x="1609" y="1"/>
                    <a:pt x="2105" y="42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026" name="Google Shape;22026;p61"/>
            <p:cNvCxnSpPr/>
            <p:nvPr/>
          </p:nvCxnSpPr>
          <p:spPr>
            <a:xfrm flipH="1">
              <a:off x="5192049" y="1691740"/>
              <a:ext cx="1396800" cy="4275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2027" name="Google Shape;22027;p61"/>
          <p:cNvCxnSpPr/>
          <p:nvPr/>
        </p:nvCxnSpPr>
        <p:spPr>
          <a:xfrm>
            <a:off x="6667422" y="2610694"/>
            <a:ext cx="1172100" cy="0"/>
          </a:xfrm>
          <a:prstGeom prst="straightConnector1">
            <a:avLst/>
          </a:prstGeom>
          <a:noFill/>
          <a:ln w="19050" cap="flat" cmpd="sng">
            <a:solidFill>
              <a:srgbClr val="708E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29" name="Google Shape;22029;p61"/>
          <p:cNvCxnSpPr/>
          <p:nvPr/>
        </p:nvCxnSpPr>
        <p:spPr>
          <a:xfrm>
            <a:off x="1105210" y="1618710"/>
            <a:ext cx="1172100" cy="0"/>
          </a:xfrm>
          <a:prstGeom prst="straightConnector1">
            <a:avLst/>
          </a:prstGeom>
          <a:noFill/>
          <a:ln w="19050" cap="flat" cmpd="sng">
            <a:solidFill>
              <a:srgbClr val="708E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图片 8" descr="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140" y="184785"/>
            <a:ext cx="1864995" cy="469265"/>
          </a:xfrm>
          <a:prstGeom prst="rect">
            <a:avLst/>
          </a:prstGeom>
        </p:spPr>
      </p:pic>
      <p:sp>
        <p:nvSpPr>
          <p:cNvPr id="819" name="Google Shape;22023;p61">
            <a:extLst>
              <a:ext uri="{FF2B5EF4-FFF2-40B4-BE49-F238E27FC236}">
                <a16:creationId xmlns:a16="http://schemas.microsoft.com/office/drawing/2014/main" id="{F7F4D4FF-50B1-4948-9EF7-2FDA956C29BE}"/>
              </a:ext>
            </a:extLst>
          </p:cNvPr>
          <p:cNvSpPr txBox="1"/>
          <p:nvPr/>
        </p:nvSpPr>
        <p:spPr>
          <a:xfrm>
            <a:off x="6522808" y="2593773"/>
            <a:ext cx="1878246" cy="7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1600"/>
              </a:spcAft>
            </a:pPr>
            <a:r>
              <a:rPr lang="en-GB" dirty="0">
                <a:solidFill>
                  <a:srgbClr val="D4DCFF"/>
                </a:solidFill>
                <a:latin typeface="+mn-lt"/>
                <a:sym typeface="Roboto" panose="02000000000000000000"/>
              </a:rPr>
              <a:t>I</a:t>
            </a:r>
            <a:r>
              <a:rPr lang="en-US" altLang="zh-CN" dirty="0">
                <a:solidFill>
                  <a:srgbClr val="D4DCFF"/>
                </a:solidFill>
                <a:latin typeface="+mn-lt"/>
                <a:sym typeface="Roboto" panose="02000000000000000000"/>
              </a:rPr>
              <a:t>t’s also possible to give some hedge suggestions.</a:t>
            </a:r>
            <a:endParaRPr dirty="0">
              <a:solidFill>
                <a:srgbClr val="D4DCFF"/>
              </a:solidFill>
              <a:latin typeface="+mn-lt"/>
              <a:sym typeface="Roboto" panose="02000000000000000000"/>
            </a:endParaRPr>
          </a:p>
        </p:txBody>
      </p:sp>
      <p:sp>
        <p:nvSpPr>
          <p:cNvPr id="804" name="圆角矩形 5">
            <a:extLst>
              <a:ext uri="{FF2B5EF4-FFF2-40B4-BE49-F238E27FC236}">
                <a16:creationId xmlns:a16="http://schemas.microsoft.com/office/drawing/2014/main" id="{12CD0BD8-A478-46C7-BDED-EBAA0305133B}"/>
              </a:ext>
            </a:extLst>
          </p:cNvPr>
          <p:cNvSpPr/>
          <p:nvPr/>
        </p:nvSpPr>
        <p:spPr>
          <a:xfrm>
            <a:off x="7576908" y="4452151"/>
            <a:ext cx="1331595" cy="366395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dirty="0">
                <a:solidFill>
                  <a:srgbClr val="141A2A"/>
                </a:solidFill>
                <a:latin typeface="Impact" panose="020B0806030902050204" charset="0"/>
              </a:rPr>
              <a:t>IMPROVEMENT</a:t>
            </a:r>
            <a:endParaRPr lang="zh-CN" altLang="en-US" dirty="0">
              <a:solidFill>
                <a:srgbClr val="141A2A"/>
              </a:solidFill>
              <a:latin typeface="Impact" panose="020B0806030902050204" charset="0"/>
            </a:endParaRPr>
          </a:p>
        </p:txBody>
      </p:sp>
      <p:sp>
        <p:nvSpPr>
          <p:cNvPr id="805" name="圆角矩形 4">
            <a:extLst>
              <a:ext uri="{FF2B5EF4-FFF2-40B4-BE49-F238E27FC236}">
                <a16:creationId xmlns:a16="http://schemas.microsoft.com/office/drawing/2014/main" id="{0192A92D-A5AF-451D-8F62-96A14C97B7DE}"/>
              </a:ext>
            </a:extLst>
          </p:cNvPr>
          <p:cNvSpPr/>
          <p:nvPr/>
        </p:nvSpPr>
        <p:spPr>
          <a:xfrm>
            <a:off x="6205943" y="4452151"/>
            <a:ext cx="1193165" cy="366395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dirty="0">
                <a:solidFill>
                  <a:srgbClr val="141A2A"/>
                </a:solidFill>
                <a:latin typeface="Impact" panose="020B0806030902050204" charset="0"/>
              </a:rPr>
              <a:t>MODEL</a:t>
            </a:r>
            <a:endParaRPr lang="zh-CN" altLang="en-US" dirty="0">
              <a:solidFill>
                <a:srgbClr val="141A2A"/>
              </a:solidFill>
              <a:latin typeface="Impact" panose="020B0806030902050204" charset="0"/>
            </a:endParaRPr>
          </a:p>
        </p:txBody>
      </p:sp>
      <p:sp>
        <p:nvSpPr>
          <p:cNvPr id="806" name="圆角矩形 3">
            <a:extLst>
              <a:ext uri="{FF2B5EF4-FFF2-40B4-BE49-F238E27FC236}">
                <a16:creationId xmlns:a16="http://schemas.microsoft.com/office/drawing/2014/main" id="{8500DB10-3322-4CA7-9FEA-1B9D1E131E47}"/>
              </a:ext>
            </a:extLst>
          </p:cNvPr>
          <p:cNvSpPr/>
          <p:nvPr/>
        </p:nvSpPr>
        <p:spPr>
          <a:xfrm>
            <a:off x="4490669" y="4452151"/>
            <a:ext cx="1537474" cy="366395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dirty="0">
                <a:solidFill>
                  <a:srgbClr val="141A2A"/>
                </a:solidFill>
                <a:latin typeface="Impact" panose="020B0806030902050204" charset="0"/>
              </a:rPr>
              <a:t>DATA PREVIEW</a:t>
            </a:r>
            <a:endParaRPr lang="zh-CN" altLang="en-US" dirty="0">
              <a:solidFill>
                <a:srgbClr val="141A2A"/>
              </a:solidFill>
              <a:latin typeface="Impact" panose="020B0806030902050204" charset="0"/>
            </a:endParaRPr>
          </a:p>
        </p:txBody>
      </p:sp>
      <p:sp>
        <p:nvSpPr>
          <p:cNvPr id="807" name="等腰三角形 806">
            <a:extLst>
              <a:ext uri="{FF2B5EF4-FFF2-40B4-BE49-F238E27FC236}">
                <a16:creationId xmlns:a16="http://schemas.microsoft.com/office/drawing/2014/main" id="{54C3028F-D93F-4868-8E53-E91C5C824AD4}"/>
              </a:ext>
            </a:extLst>
          </p:cNvPr>
          <p:cNvSpPr/>
          <p:nvPr/>
        </p:nvSpPr>
        <p:spPr>
          <a:xfrm>
            <a:off x="8134755" y="4320706"/>
            <a:ext cx="215900" cy="131445"/>
          </a:xfrm>
          <a:prstGeom prst="triangle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9271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4773;p76">
            <a:extLst>
              <a:ext uri="{FF2B5EF4-FFF2-40B4-BE49-F238E27FC236}">
                <a16:creationId xmlns:a16="http://schemas.microsoft.com/office/drawing/2014/main" id="{7DBFB1D9-27F4-46D9-B59E-FE4EC37F24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2380" y="18453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mpact" panose="020B0806030902050204" charset="0"/>
                <a:cs typeface="Impact" panose="020B0806030902050204" charset="0"/>
              </a:rPr>
              <a:t>Our  </a:t>
            </a:r>
            <a:r>
              <a:rPr lang="en-US" altLang="en-GB">
                <a:latin typeface="Impact" panose="020B0806030902050204" charset="0"/>
                <a:cs typeface="Impact" panose="020B0806030902050204" charset="0"/>
              </a:rPr>
              <a:t>T</a:t>
            </a:r>
            <a:r>
              <a:rPr lang="en-GB">
                <a:latin typeface="Impact" panose="020B0806030902050204" charset="0"/>
                <a:cs typeface="Impact" panose="020B0806030902050204" charset="0"/>
              </a:rPr>
              <a:t>eam</a:t>
            </a:r>
          </a:p>
        </p:txBody>
      </p:sp>
      <p:pic>
        <p:nvPicPr>
          <p:cNvPr id="11" name="图片 10" descr="zyp">
            <a:extLst>
              <a:ext uri="{FF2B5EF4-FFF2-40B4-BE49-F238E27FC236}">
                <a16:creationId xmlns:a16="http://schemas.microsoft.com/office/drawing/2014/main" id="{0A3387A3-961E-4B47-A9E0-E00750DA7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105" y="635"/>
            <a:ext cx="1874520" cy="2632710"/>
          </a:xfrm>
          <a:prstGeom prst="rect">
            <a:avLst/>
          </a:prstGeom>
        </p:spPr>
      </p:pic>
      <p:sp>
        <p:nvSpPr>
          <p:cNvPr id="13" name="圆角矩形 4">
            <a:extLst>
              <a:ext uri="{FF2B5EF4-FFF2-40B4-BE49-F238E27FC236}">
                <a16:creationId xmlns:a16="http://schemas.microsoft.com/office/drawing/2014/main" id="{B72B79C2-C720-4003-9F90-57CA980A5677}"/>
              </a:ext>
            </a:extLst>
          </p:cNvPr>
          <p:cNvSpPr/>
          <p:nvPr/>
        </p:nvSpPr>
        <p:spPr>
          <a:xfrm>
            <a:off x="4226560" y="4291965"/>
            <a:ext cx="841375" cy="557530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6">
            <a:extLst>
              <a:ext uri="{FF2B5EF4-FFF2-40B4-BE49-F238E27FC236}">
                <a16:creationId xmlns:a16="http://schemas.microsoft.com/office/drawing/2014/main" id="{2934F3C3-AB41-49EB-BB73-8BB8C990DEE3}"/>
              </a:ext>
            </a:extLst>
          </p:cNvPr>
          <p:cNvSpPr/>
          <p:nvPr/>
        </p:nvSpPr>
        <p:spPr>
          <a:xfrm>
            <a:off x="2118360" y="2190115"/>
            <a:ext cx="1096010" cy="611505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1E15593-9816-4AFD-8043-93C3F4F84B51}"/>
              </a:ext>
            </a:extLst>
          </p:cNvPr>
          <p:cNvSpPr txBox="1"/>
          <p:nvPr/>
        </p:nvSpPr>
        <p:spPr>
          <a:xfrm>
            <a:off x="2118360" y="2234565"/>
            <a:ext cx="1096010" cy="521970"/>
          </a:xfrm>
          <a:prstGeom prst="rect">
            <a:avLst/>
          </a:prstGeom>
          <a:solidFill>
            <a:srgbClr val="FFD69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rgbClr val="141A2A"/>
                </a:solidFill>
                <a:latin typeface="Impact" panose="020B0806030902050204" charset="0"/>
                <a:cs typeface="Impact" panose="020B0806030902050204" charset="0"/>
              </a:rPr>
              <a:t>Yanpeng</a:t>
            </a:r>
          </a:p>
          <a:p>
            <a:pPr algn="ctr"/>
            <a:r>
              <a:rPr lang="en-US" altLang="zh-CN">
                <a:solidFill>
                  <a:srgbClr val="141A2A"/>
                </a:solidFill>
                <a:latin typeface="Impact" panose="020B0806030902050204" charset="0"/>
                <a:cs typeface="Impact" panose="020B0806030902050204" charset="0"/>
                <a:sym typeface="+mn-ea"/>
              </a:rPr>
              <a:t>Zhang</a:t>
            </a:r>
            <a:endParaRPr lang="en-US" altLang="zh-CN">
              <a:solidFill>
                <a:srgbClr val="141A2A"/>
              </a:solidFill>
              <a:latin typeface="Impact" panose="020B0806030902050204" charset="0"/>
              <a:cs typeface="Impact" panose="020B0806030902050204" charset="0"/>
            </a:endParaRPr>
          </a:p>
        </p:txBody>
      </p:sp>
      <p:pic>
        <p:nvPicPr>
          <p:cNvPr id="16" name="图片 15" descr="下载 (1)">
            <a:extLst>
              <a:ext uri="{FF2B5EF4-FFF2-40B4-BE49-F238E27FC236}">
                <a16:creationId xmlns:a16="http://schemas.microsoft.com/office/drawing/2014/main" id="{1C19408F-48D4-49F9-B369-6BCFD8066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120" y="-3175"/>
            <a:ext cx="1898650" cy="2693670"/>
          </a:xfrm>
          <a:prstGeom prst="rect">
            <a:avLst/>
          </a:prstGeom>
        </p:spPr>
      </p:pic>
      <p:sp>
        <p:nvSpPr>
          <p:cNvPr id="17" name="圆角矩形 13">
            <a:extLst>
              <a:ext uri="{FF2B5EF4-FFF2-40B4-BE49-F238E27FC236}">
                <a16:creationId xmlns:a16="http://schemas.microsoft.com/office/drawing/2014/main" id="{0B0C2270-CBCA-4648-88AE-CBAB85FE610E}"/>
              </a:ext>
            </a:extLst>
          </p:cNvPr>
          <p:cNvSpPr/>
          <p:nvPr/>
        </p:nvSpPr>
        <p:spPr>
          <a:xfrm>
            <a:off x="4220210" y="2195195"/>
            <a:ext cx="854075" cy="606425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7C10BD2-56AC-43B6-BB53-BD4CC309692B}"/>
              </a:ext>
            </a:extLst>
          </p:cNvPr>
          <p:cNvSpPr txBox="1"/>
          <p:nvPr/>
        </p:nvSpPr>
        <p:spPr>
          <a:xfrm>
            <a:off x="4219575" y="2237740"/>
            <a:ext cx="854710" cy="521970"/>
          </a:xfrm>
          <a:prstGeom prst="rect">
            <a:avLst/>
          </a:prstGeom>
          <a:solidFill>
            <a:srgbClr val="FFD69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solidFill>
                  <a:srgbClr val="141A2A"/>
                </a:solidFill>
                <a:latin typeface="Impact" panose="020B0806030902050204" charset="0"/>
                <a:cs typeface="Impact" panose="020B0806030902050204" charset="0"/>
              </a:rPr>
              <a:t>Shiyi</a:t>
            </a:r>
            <a:endParaRPr lang="en-US" altLang="zh-CN" dirty="0">
              <a:solidFill>
                <a:srgbClr val="141A2A"/>
              </a:solidFill>
              <a:latin typeface="Impact" panose="020B0806030902050204" charset="0"/>
              <a:cs typeface="Impact" panose="020B0806030902050204" charset="0"/>
            </a:endParaRPr>
          </a:p>
          <a:p>
            <a:pPr algn="ctr"/>
            <a:r>
              <a:rPr lang="en-US" altLang="zh-CN" dirty="0">
                <a:solidFill>
                  <a:srgbClr val="141A2A"/>
                </a:solidFill>
                <a:latin typeface="Impact" panose="020B0806030902050204" charset="0"/>
                <a:cs typeface="Impact" panose="020B0806030902050204" charset="0"/>
                <a:sym typeface="+mn-ea"/>
              </a:rPr>
              <a:t>Liu</a:t>
            </a:r>
          </a:p>
        </p:txBody>
      </p:sp>
      <p:sp>
        <p:nvSpPr>
          <p:cNvPr id="19" name="圆角矩形 15">
            <a:extLst>
              <a:ext uri="{FF2B5EF4-FFF2-40B4-BE49-F238E27FC236}">
                <a16:creationId xmlns:a16="http://schemas.microsoft.com/office/drawing/2014/main" id="{ADA76C48-410B-41D1-996D-36DC84073A5B}"/>
              </a:ext>
            </a:extLst>
          </p:cNvPr>
          <p:cNvSpPr/>
          <p:nvPr/>
        </p:nvSpPr>
        <p:spPr>
          <a:xfrm>
            <a:off x="6263640" y="2195195"/>
            <a:ext cx="841375" cy="610870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0220F3C-AD48-4768-89C5-3FBBFCBDA375}"/>
              </a:ext>
            </a:extLst>
          </p:cNvPr>
          <p:cNvSpPr txBox="1"/>
          <p:nvPr/>
        </p:nvSpPr>
        <p:spPr>
          <a:xfrm>
            <a:off x="6263640" y="2239645"/>
            <a:ext cx="840740" cy="521970"/>
          </a:xfrm>
          <a:prstGeom prst="rect">
            <a:avLst/>
          </a:prstGeom>
          <a:solidFill>
            <a:srgbClr val="FFD69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rgbClr val="141A2A"/>
                </a:solidFill>
                <a:latin typeface="Impact" panose="020B0806030902050204" charset="0"/>
                <a:cs typeface="Impact" panose="020B0806030902050204" charset="0"/>
              </a:rPr>
              <a:t>Yuqi</a:t>
            </a:r>
          </a:p>
          <a:p>
            <a:pPr algn="ctr"/>
            <a:r>
              <a:rPr lang="en-US" altLang="zh-CN">
                <a:solidFill>
                  <a:srgbClr val="141A2A"/>
                </a:solidFill>
                <a:latin typeface="Impact" panose="020B0806030902050204" charset="0"/>
                <a:cs typeface="Impact" panose="020B0806030902050204" charset="0"/>
                <a:sym typeface="+mn-ea"/>
              </a:rPr>
              <a:t>Xiao</a:t>
            </a:r>
          </a:p>
        </p:txBody>
      </p:sp>
      <p:pic>
        <p:nvPicPr>
          <p:cNvPr id="21" name="图片 20" descr="lzq">
            <a:extLst>
              <a:ext uri="{FF2B5EF4-FFF2-40B4-BE49-F238E27FC236}">
                <a16:creationId xmlns:a16="http://schemas.microsoft.com/office/drawing/2014/main" id="{7587D63A-31AB-4E15-B0F7-6C1E4AE2CD5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421"/>
          <a:stretch>
            <a:fillRect/>
          </a:stretch>
        </p:blipFill>
        <p:spPr>
          <a:xfrm>
            <a:off x="2013585" y="2098675"/>
            <a:ext cx="1544320" cy="2647950"/>
          </a:xfrm>
          <a:prstGeom prst="rect">
            <a:avLst/>
          </a:prstGeom>
        </p:spPr>
      </p:pic>
      <p:sp>
        <p:nvSpPr>
          <p:cNvPr id="22" name="圆角矩形 20">
            <a:extLst>
              <a:ext uri="{FF2B5EF4-FFF2-40B4-BE49-F238E27FC236}">
                <a16:creationId xmlns:a16="http://schemas.microsoft.com/office/drawing/2014/main" id="{6016DDF3-2AA3-44AE-956E-CC143FC0AC55}"/>
              </a:ext>
            </a:extLst>
          </p:cNvPr>
          <p:cNvSpPr/>
          <p:nvPr/>
        </p:nvSpPr>
        <p:spPr>
          <a:xfrm>
            <a:off x="2245995" y="4264660"/>
            <a:ext cx="840740" cy="611505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EF023A5-3750-4B62-B246-855774FDF67D}"/>
              </a:ext>
            </a:extLst>
          </p:cNvPr>
          <p:cNvSpPr txBox="1"/>
          <p:nvPr/>
        </p:nvSpPr>
        <p:spPr>
          <a:xfrm>
            <a:off x="2245995" y="4316730"/>
            <a:ext cx="840740" cy="521970"/>
          </a:xfrm>
          <a:prstGeom prst="rect">
            <a:avLst/>
          </a:prstGeom>
          <a:solidFill>
            <a:srgbClr val="FFD69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rgbClr val="141A2A"/>
                </a:solidFill>
                <a:latin typeface="Impact" panose="020B0806030902050204" charset="0"/>
                <a:cs typeface="Impact" panose="020B0806030902050204" charset="0"/>
              </a:rPr>
              <a:t>Ziqiang</a:t>
            </a:r>
          </a:p>
          <a:p>
            <a:pPr algn="ctr"/>
            <a:r>
              <a:rPr lang="en-US" altLang="zh-CN">
                <a:solidFill>
                  <a:srgbClr val="141A2A"/>
                </a:solidFill>
                <a:latin typeface="Impact" panose="020B0806030902050204" charset="0"/>
                <a:cs typeface="Impact" panose="020B0806030902050204" charset="0"/>
                <a:sym typeface="+mn-ea"/>
              </a:rPr>
              <a:t>Li</a:t>
            </a:r>
          </a:p>
        </p:txBody>
      </p:sp>
      <p:pic>
        <p:nvPicPr>
          <p:cNvPr id="24" name="图片 23" descr="xyq2">
            <a:extLst>
              <a:ext uri="{FF2B5EF4-FFF2-40B4-BE49-F238E27FC236}">
                <a16:creationId xmlns:a16="http://schemas.microsoft.com/office/drawing/2014/main" id="{9ADA9F40-97B8-4DC4-BF89-DE183E7DBE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125" y="722630"/>
            <a:ext cx="1442720" cy="1362710"/>
          </a:xfrm>
          <a:prstGeom prst="rect">
            <a:avLst/>
          </a:prstGeom>
        </p:spPr>
      </p:pic>
      <p:pic>
        <p:nvPicPr>
          <p:cNvPr id="25" name="图片 24" descr="wpl">
            <a:extLst>
              <a:ext uri="{FF2B5EF4-FFF2-40B4-BE49-F238E27FC236}">
                <a16:creationId xmlns:a16="http://schemas.microsoft.com/office/drawing/2014/main" id="{BD80843F-BF31-430E-8EE6-0A01F8FA1D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5735" y="2806065"/>
            <a:ext cx="1343025" cy="1343025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BAD803E4-A9F1-493B-A02D-725DFFB7153E}"/>
              </a:ext>
            </a:extLst>
          </p:cNvPr>
          <p:cNvSpPr txBox="1"/>
          <p:nvPr/>
        </p:nvSpPr>
        <p:spPr>
          <a:xfrm>
            <a:off x="4282440" y="4309745"/>
            <a:ext cx="729615" cy="521970"/>
          </a:xfrm>
          <a:prstGeom prst="rect">
            <a:avLst/>
          </a:prstGeom>
          <a:solidFill>
            <a:srgbClr val="FFD69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rgbClr val="141A2A"/>
                </a:solidFill>
                <a:latin typeface="Impact" panose="020B0806030902050204" charset="0"/>
                <a:cs typeface="Impact" panose="020B0806030902050204" charset="0"/>
              </a:rPr>
              <a:t>Peilin</a:t>
            </a:r>
            <a:r>
              <a:rPr lang="en-US" altLang="zh-CN">
                <a:solidFill>
                  <a:srgbClr val="141A2A"/>
                </a:solidFill>
                <a:latin typeface="Impact" panose="020B0806030902050204" charset="0"/>
                <a:cs typeface="Impact" panose="020B0806030902050204" charset="0"/>
                <a:sym typeface="+mn-ea"/>
              </a:rPr>
              <a:t>Wu</a:t>
            </a:r>
          </a:p>
        </p:txBody>
      </p:sp>
      <p:pic>
        <p:nvPicPr>
          <p:cNvPr id="27" name="图片 26" descr="LOGO">
            <a:extLst>
              <a:ext uri="{FF2B5EF4-FFF2-40B4-BE49-F238E27FC236}">
                <a16:creationId xmlns:a16="http://schemas.microsoft.com/office/drawing/2014/main" id="{4F34A231-E3D6-4504-8F0C-BC3B31ACA1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2140" y="184785"/>
            <a:ext cx="1864995" cy="469265"/>
          </a:xfrm>
          <a:prstGeom prst="rect">
            <a:avLst/>
          </a:prstGeom>
        </p:spPr>
      </p:pic>
      <p:pic>
        <p:nvPicPr>
          <p:cNvPr id="28" name="图片 27" descr="wzq">
            <a:extLst>
              <a:ext uri="{FF2B5EF4-FFF2-40B4-BE49-F238E27FC236}">
                <a16:creationId xmlns:a16="http://schemas.microsoft.com/office/drawing/2014/main" id="{84A7740A-01BF-4EF9-AE56-3486BEC577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6140" y="2690495"/>
            <a:ext cx="1463675" cy="1463675"/>
          </a:xfrm>
          <a:prstGeom prst="rect">
            <a:avLst/>
          </a:prstGeom>
        </p:spPr>
      </p:pic>
      <p:sp>
        <p:nvSpPr>
          <p:cNvPr id="29" name="圆角矩形 5">
            <a:extLst>
              <a:ext uri="{FF2B5EF4-FFF2-40B4-BE49-F238E27FC236}">
                <a16:creationId xmlns:a16="http://schemas.microsoft.com/office/drawing/2014/main" id="{7BFFBA85-B633-4C41-8951-53D19930763F}"/>
              </a:ext>
            </a:extLst>
          </p:cNvPr>
          <p:cNvSpPr/>
          <p:nvPr/>
        </p:nvSpPr>
        <p:spPr>
          <a:xfrm>
            <a:off x="6264275" y="4274185"/>
            <a:ext cx="841375" cy="557530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6788EB2-BAAF-4A75-8664-71D278CB7CAB}"/>
              </a:ext>
            </a:extLst>
          </p:cNvPr>
          <p:cNvSpPr txBox="1"/>
          <p:nvPr/>
        </p:nvSpPr>
        <p:spPr>
          <a:xfrm>
            <a:off x="6323330" y="4291965"/>
            <a:ext cx="723900" cy="521970"/>
          </a:xfrm>
          <a:prstGeom prst="rect">
            <a:avLst/>
          </a:prstGeom>
          <a:solidFill>
            <a:srgbClr val="FFD69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solidFill>
                  <a:srgbClr val="141A2A"/>
                </a:solidFill>
                <a:latin typeface="Impact" panose="020B0806030902050204" charset="0"/>
                <a:cs typeface="Impact" panose="020B0806030902050204" charset="0"/>
              </a:rPr>
              <a:t>Ziqin</a:t>
            </a:r>
            <a:endParaRPr lang="en-US" altLang="zh-CN" dirty="0">
              <a:solidFill>
                <a:srgbClr val="141A2A"/>
              </a:solidFill>
              <a:latin typeface="Impact" panose="020B0806030902050204" charset="0"/>
              <a:cs typeface="Impact" panose="020B0806030902050204" charset="0"/>
            </a:endParaRPr>
          </a:p>
          <a:p>
            <a:pPr algn="ctr"/>
            <a:r>
              <a:rPr lang="en-US" altLang="zh-CN" dirty="0">
                <a:solidFill>
                  <a:srgbClr val="141A2A"/>
                </a:solidFill>
                <a:latin typeface="Impact" panose="020B0806030902050204" charset="0"/>
                <a:cs typeface="Impact" panose="020B0806030902050204" charset="0"/>
                <a:sym typeface="+mn-ea"/>
              </a:rPr>
              <a:t>Wang</a:t>
            </a:r>
          </a:p>
        </p:txBody>
      </p:sp>
    </p:spTree>
    <p:extLst>
      <p:ext uri="{BB962C8B-B14F-4D97-AF65-F5344CB8AC3E}">
        <p14:creationId xmlns:p14="http://schemas.microsoft.com/office/powerpoint/2010/main" val="3485054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5754;p77">
            <a:extLst>
              <a:ext uri="{FF2B5EF4-FFF2-40B4-BE49-F238E27FC236}">
                <a16:creationId xmlns:a16="http://schemas.microsoft.com/office/drawing/2014/main" id="{93783E82-4C01-46CE-92FF-6F0890262B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0415" y="1053465"/>
            <a:ext cx="4657090" cy="10490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 dirty="0">
                <a:solidFill>
                  <a:srgbClr val="9CC7FC"/>
                </a:solidFill>
                <a:latin typeface="Impact" panose="020B0806030902050204" charset="0"/>
                <a:cs typeface="Impact" panose="020B0806030902050204" charset="0"/>
              </a:rPr>
              <a:t>Thank</a:t>
            </a:r>
            <a:r>
              <a:rPr lang="en-GB" sz="6600" dirty="0">
                <a:latin typeface="Impact" panose="020B0806030902050204" charset="0"/>
                <a:cs typeface="Impact" panose="020B0806030902050204" charset="0"/>
              </a:rPr>
              <a:t> </a:t>
            </a:r>
            <a:r>
              <a:rPr lang="en-US" altLang="en-GB" sz="6600" dirty="0">
                <a:solidFill>
                  <a:schemeClr val="bg1"/>
                </a:solidFill>
                <a:latin typeface="Impact" panose="020B0806030902050204" charset="0"/>
                <a:cs typeface="Impact" panose="020B0806030902050204" charset="0"/>
              </a:rPr>
              <a:t>You</a:t>
            </a:r>
            <a:endParaRPr lang="en-GB" sz="6600" dirty="0">
              <a:solidFill>
                <a:schemeClr val="bg1"/>
              </a:solidFill>
              <a:latin typeface="Impact" panose="020B0806030902050204" charset="0"/>
              <a:cs typeface="Impact" panose="020B0806030902050204" charset="0"/>
            </a:endParaRPr>
          </a:p>
        </p:txBody>
      </p:sp>
      <p:sp>
        <p:nvSpPr>
          <p:cNvPr id="12" name="Google Shape;25781;p78">
            <a:extLst>
              <a:ext uri="{FF2B5EF4-FFF2-40B4-BE49-F238E27FC236}">
                <a16:creationId xmlns:a16="http://schemas.microsoft.com/office/drawing/2014/main" id="{833549F2-0CFB-4D8E-A9E5-52A577848912}"/>
              </a:ext>
            </a:extLst>
          </p:cNvPr>
          <p:cNvSpPr txBox="1"/>
          <p:nvPr/>
        </p:nvSpPr>
        <p:spPr>
          <a:xfrm>
            <a:off x="792480" y="2102485"/>
            <a:ext cx="4860290" cy="5727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3000"/>
              <a:buFont typeface="Big Shoulders Text"/>
              <a:buNone/>
              <a:defRPr sz="30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>
                <a:solidFill>
                  <a:srgbClr val="9CC7FC"/>
                </a:solidFill>
                <a:latin typeface="Calibri" panose="020F0502020204030204" charset="0"/>
                <a:cs typeface="Calibri" panose="020F0502020204030204" charset="0"/>
              </a:rPr>
              <a:t>Chengdu 80 project - SUSTech 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4B6B982-B81D-46CC-BFEB-B7FA0F02B182}"/>
              </a:ext>
            </a:extLst>
          </p:cNvPr>
          <p:cNvSpPr txBox="1"/>
          <p:nvPr/>
        </p:nvSpPr>
        <p:spPr>
          <a:xfrm>
            <a:off x="792480" y="2675255"/>
            <a:ext cx="4762500" cy="6258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Bef>
                <a:spcPts val="800"/>
              </a:spcBef>
            </a:pPr>
            <a:r>
              <a:rPr lang="zh-CN" altLang="en-US" dirty="0">
                <a:solidFill>
                  <a:schemeClr val="bg1"/>
                </a:solidFill>
              </a:rPr>
              <a:t>Southern University of Science and Technology​</a:t>
            </a:r>
          </a:p>
          <a:p>
            <a:pPr>
              <a:spcBef>
                <a:spcPts val="800"/>
              </a:spcBef>
            </a:pPr>
            <a:r>
              <a:rPr lang="zh-CN" altLang="en-US" dirty="0">
                <a:solidFill>
                  <a:schemeClr val="bg1"/>
                </a:solidFill>
              </a:rPr>
              <a:t>Advisor: Xuning Yang​</a:t>
            </a:r>
          </a:p>
        </p:txBody>
      </p:sp>
      <p:pic>
        <p:nvPicPr>
          <p:cNvPr id="19" name="图片 18" descr="LOGO">
            <a:extLst>
              <a:ext uri="{FF2B5EF4-FFF2-40B4-BE49-F238E27FC236}">
                <a16:creationId xmlns:a16="http://schemas.microsoft.com/office/drawing/2014/main" id="{8B0F345F-E053-44CA-9033-C93815DE1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753" y="153853"/>
            <a:ext cx="1864995" cy="46926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A911A80-C8EB-40E0-8BF9-AA84B65C2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156" y="11297"/>
            <a:ext cx="4494068" cy="5143500"/>
          </a:xfrm>
          <a:prstGeom prst="rect">
            <a:avLst/>
          </a:prstGeom>
        </p:spPr>
      </p:pic>
      <p:pic>
        <p:nvPicPr>
          <p:cNvPr id="5" name="图片 4" descr="图片包含 游戏机, 刀&#10;&#10;描述已自动生成">
            <a:extLst>
              <a:ext uri="{FF2B5EF4-FFF2-40B4-BE49-F238E27FC236}">
                <a16:creationId xmlns:a16="http://schemas.microsoft.com/office/drawing/2014/main" id="{AC49AB9C-B45C-4509-B40D-9B708DD3C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977" y="2388870"/>
            <a:ext cx="4494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059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5754;p77">
            <a:extLst>
              <a:ext uri="{FF2B5EF4-FFF2-40B4-BE49-F238E27FC236}">
                <a16:creationId xmlns:a16="http://schemas.microsoft.com/office/drawing/2014/main" id="{93783E82-4C01-46CE-92FF-6F0890262B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0415" y="1053465"/>
            <a:ext cx="4657090" cy="10490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 dirty="0">
                <a:solidFill>
                  <a:srgbClr val="9CC7FC"/>
                </a:solidFill>
                <a:latin typeface="Impact" panose="020B0806030902050204" charset="0"/>
                <a:cs typeface="Impact" panose="020B0806030902050204" charset="0"/>
              </a:rPr>
              <a:t>Thank</a:t>
            </a:r>
            <a:r>
              <a:rPr lang="en-GB" sz="6600" dirty="0">
                <a:latin typeface="Impact" panose="020B0806030902050204" charset="0"/>
                <a:cs typeface="Impact" panose="020B0806030902050204" charset="0"/>
              </a:rPr>
              <a:t> </a:t>
            </a:r>
            <a:r>
              <a:rPr lang="en-US" altLang="en-GB" sz="6600" dirty="0">
                <a:solidFill>
                  <a:schemeClr val="bg1"/>
                </a:solidFill>
                <a:latin typeface="Impact" panose="020B0806030902050204" charset="0"/>
                <a:cs typeface="Impact" panose="020B0806030902050204" charset="0"/>
              </a:rPr>
              <a:t>You</a:t>
            </a:r>
            <a:endParaRPr lang="en-GB" sz="6600" dirty="0">
              <a:solidFill>
                <a:schemeClr val="bg1"/>
              </a:solidFill>
              <a:latin typeface="Impact" panose="020B0806030902050204" charset="0"/>
              <a:cs typeface="Impact" panose="020B0806030902050204" charset="0"/>
            </a:endParaRPr>
          </a:p>
        </p:txBody>
      </p:sp>
      <p:sp>
        <p:nvSpPr>
          <p:cNvPr id="12" name="Google Shape;25781;p78">
            <a:extLst>
              <a:ext uri="{FF2B5EF4-FFF2-40B4-BE49-F238E27FC236}">
                <a16:creationId xmlns:a16="http://schemas.microsoft.com/office/drawing/2014/main" id="{833549F2-0CFB-4D8E-A9E5-52A577848912}"/>
              </a:ext>
            </a:extLst>
          </p:cNvPr>
          <p:cNvSpPr txBox="1"/>
          <p:nvPr/>
        </p:nvSpPr>
        <p:spPr>
          <a:xfrm>
            <a:off x="792480" y="2102485"/>
            <a:ext cx="4860290" cy="5727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3000"/>
              <a:buFont typeface="Big Shoulders Text"/>
              <a:buNone/>
              <a:defRPr sz="30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>
                <a:solidFill>
                  <a:srgbClr val="9CC7FC"/>
                </a:solidFill>
                <a:latin typeface="Calibri" panose="020F0502020204030204" charset="0"/>
                <a:cs typeface="Calibri" panose="020F0502020204030204" charset="0"/>
              </a:rPr>
              <a:t>Chengdu 80 project - SUSTech 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4B6B982-B81D-46CC-BFEB-B7FA0F02B182}"/>
              </a:ext>
            </a:extLst>
          </p:cNvPr>
          <p:cNvSpPr txBox="1"/>
          <p:nvPr/>
        </p:nvSpPr>
        <p:spPr>
          <a:xfrm>
            <a:off x="792480" y="2675255"/>
            <a:ext cx="4762500" cy="6258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Bef>
                <a:spcPts val="800"/>
              </a:spcBef>
            </a:pPr>
            <a:r>
              <a:rPr lang="zh-CN" altLang="en-US" dirty="0">
                <a:solidFill>
                  <a:schemeClr val="bg1"/>
                </a:solidFill>
              </a:rPr>
              <a:t>Southern University of Science and Technology​</a:t>
            </a:r>
          </a:p>
          <a:p>
            <a:pPr>
              <a:spcBef>
                <a:spcPts val="800"/>
              </a:spcBef>
            </a:pPr>
            <a:r>
              <a:rPr lang="zh-CN" altLang="en-US" dirty="0">
                <a:solidFill>
                  <a:schemeClr val="bg1"/>
                </a:solidFill>
              </a:rPr>
              <a:t>Advisor: Xuning Yang​</a:t>
            </a:r>
          </a:p>
        </p:txBody>
      </p:sp>
      <p:pic>
        <p:nvPicPr>
          <p:cNvPr id="19" name="图片 18" descr="LOGO">
            <a:extLst>
              <a:ext uri="{FF2B5EF4-FFF2-40B4-BE49-F238E27FC236}">
                <a16:creationId xmlns:a16="http://schemas.microsoft.com/office/drawing/2014/main" id="{8B0F345F-E053-44CA-9033-C93815DE1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753" y="153853"/>
            <a:ext cx="1864995" cy="46926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A911A80-C8EB-40E0-8BF9-AA84B65C2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156" y="11297"/>
            <a:ext cx="4494068" cy="5143500"/>
          </a:xfrm>
          <a:prstGeom prst="rect">
            <a:avLst/>
          </a:prstGeom>
        </p:spPr>
      </p:pic>
      <p:pic>
        <p:nvPicPr>
          <p:cNvPr id="5" name="图片 4" descr="图片包含 游戏机, 刀&#10;&#10;描述已自动生成">
            <a:extLst>
              <a:ext uri="{FF2B5EF4-FFF2-40B4-BE49-F238E27FC236}">
                <a16:creationId xmlns:a16="http://schemas.microsoft.com/office/drawing/2014/main" id="{AC49AB9C-B45C-4509-B40D-9B708DD3C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0300" y="-595284"/>
            <a:ext cx="4494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040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140" y="184785"/>
            <a:ext cx="1864995" cy="469265"/>
          </a:xfrm>
          <a:prstGeom prst="rect">
            <a:avLst/>
          </a:prstGeom>
        </p:spPr>
      </p:pic>
      <p:sp>
        <p:nvSpPr>
          <p:cNvPr id="10" name="Google Shape;20855;p58">
            <a:extLst>
              <a:ext uri="{FF2B5EF4-FFF2-40B4-BE49-F238E27FC236}">
                <a16:creationId xmlns:a16="http://schemas.microsoft.com/office/drawing/2014/main" id="{58F5E75F-1649-4C87-822A-291FC25E8D10}"/>
              </a:ext>
            </a:extLst>
          </p:cNvPr>
          <p:cNvSpPr/>
          <p:nvPr/>
        </p:nvSpPr>
        <p:spPr>
          <a:xfrm rot="21164994">
            <a:off x="1341130" y="1348297"/>
            <a:ext cx="6757880" cy="2216989"/>
          </a:xfrm>
          <a:custGeom>
            <a:avLst/>
            <a:gdLst/>
            <a:ahLst/>
            <a:cxnLst/>
            <a:rect l="l" t="t" r="r" b="b"/>
            <a:pathLst>
              <a:path w="319939" h="88680" extrusionOk="0">
                <a:moveTo>
                  <a:pt x="0" y="734"/>
                </a:moveTo>
                <a:cubicBezTo>
                  <a:pt x="19011" y="-1642"/>
                  <a:pt x="43155" y="1616"/>
                  <a:pt x="55287" y="16444"/>
                </a:cubicBezTo>
                <a:cubicBezTo>
                  <a:pt x="73066" y="38173"/>
                  <a:pt x="73770" y="79184"/>
                  <a:pt x="100604" y="87441"/>
                </a:cubicBezTo>
                <a:cubicBezTo>
                  <a:pt x="116682" y="92388"/>
                  <a:pt x="133896" y="80462"/>
                  <a:pt x="148942" y="72939"/>
                </a:cubicBezTo>
                <a:cubicBezTo>
                  <a:pt x="162508" y="66156"/>
                  <a:pt x="177889" y="62194"/>
                  <a:pt x="193051" y="61761"/>
                </a:cubicBezTo>
                <a:cubicBezTo>
                  <a:pt x="214375" y="61152"/>
                  <a:pt x="235101" y="69409"/>
                  <a:pt x="255588" y="75356"/>
                </a:cubicBezTo>
                <a:cubicBezTo>
                  <a:pt x="276464" y="81416"/>
                  <a:pt x="298201" y="85930"/>
                  <a:pt x="319939" y="85930"/>
                </a:cubicBezTo>
              </a:path>
            </a:pathLst>
          </a:custGeom>
          <a:noFill/>
          <a:ln w="19050" cap="flat" cmpd="sng">
            <a:solidFill>
              <a:srgbClr val="FFD69C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1" name="Google Shape;20856;p58">
            <a:extLst>
              <a:ext uri="{FF2B5EF4-FFF2-40B4-BE49-F238E27FC236}">
                <a16:creationId xmlns:a16="http://schemas.microsoft.com/office/drawing/2014/main" id="{6E559805-6AD1-4BDD-B390-4276E7955686}"/>
              </a:ext>
            </a:extLst>
          </p:cNvPr>
          <p:cNvGrpSpPr/>
          <p:nvPr/>
        </p:nvGrpSpPr>
        <p:grpSpPr>
          <a:xfrm rot="10922956">
            <a:off x="712938" y="1241562"/>
            <a:ext cx="687202" cy="844832"/>
            <a:chOff x="5835100" y="1235925"/>
            <a:chExt cx="687175" cy="844800"/>
          </a:xfrm>
        </p:grpSpPr>
        <p:sp>
          <p:nvSpPr>
            <p:cNvPr id="13" name="Google Shape;20857;p58">
              <a:extLst>
                <a:ext uri="{FF2B5EF4-FFF2-40B4-BE49-F238E27FC236}">
                  <a16:creationId xmlns:a16="http://schemas.microsoft.com/office/drawing/2014/main" id="{328C0F9B-B937-4CC3-B648-565EA4D68804}"/>
                </a:ext>
              </a:extLst>
            </p:cNvPr>
            <p:cNvSpPr/>
            <p:nvPr/>
          </p:nvSpPr>
          <p:spPr>
            <a:xfrm>
              <a:off x="5901800" y="1460300"/>
              <a:ext cx="432850" cy="362750"/>
            </a:xfrm>
            <a:custGeom>
              <a:avLst/>
              <a:gdLst/>
              <a:ahLst/>
              <a:cxnLst/>
              <a:rect l="l" t="t" r="r" b="b"/>
              <a:pathLst>
                <a:path w="17314" h="14510" extrusionOk="0">
                  <a:moveTo>
                    <a:pt x="4503" y="0"/>
                  </a:moveTo>
                  <a:cubicBezTo>
                    <a:pt x="3783" y="0"/>
                    <a:pt x="3090" y="354"/>
                    <a:pt x="2703" y="999"/>
                  </a:cubicBezTo>
                  <a:lnTo>
                    <a:pt x="635" y="4302"/>
                  </a:lnTo>
                  <a:cubicBezTo>
                    <a:pt x="1" y="5303"/>
                    <a:pt x="301" y="6670"/>
                    <a:pt x="1335" y="7304"/>
                  </a:cubicBezTo>
                  <a:lnTo>
                    <a:pt x="12977" y="14509"/>
                  </a:lnTo>
                  <a:lnTo>
                    <a:pt x="17313" y="7537"/>
                  </a:lnTo>
                  <a:lnTo>
                    <a:pt x="5672" y="332"/>
                  </a:lnTo>
                  <a:cubicBezTo>
                    <a:pt x="5305" y="107"/>
                    <a:pt x="4900" y="0"/>
                    <a:pt x="4503" y="0"/>
                  </a:cubicBezTo>
                  <a:close/>
                </a:path>
              </a:pathLst>
            </a:custGeom>
            <a:solidFill>
              <a:srgbClr val="F1C9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4" name="Google Shape;20858;p58">
              <a:extLst>
                <a:ext uri="{FF2B5EF4-FFF2-40B4-BE49-F238E27FC236}">
                  <a16:creationId xmlns:a16="http://schemas.microsoft.com/office/drawing/2014/main" id="{3B1D3BF1-9FE5-4F17-B70E-3512F36E11A1}"/>
                </a:ext>
              </a:extLst>
            </p:cNvPr>
            <p:cNvSpPr/>
            <p:nvPr/>
          </p:nvSpPr>
          <p:spPr>
            <a:xfrm>
              <a:off x="6226200" y="1648725"/>
              <a:ext cx="168475" cy="193500"/>
            </a:xfrm>
            <a:custGeom>
              <a:avLst/>
              <a:gdLst/>
              <a:ahLst/>
              <a:cxnLst/>
              <a:rect l="l" t="t" r="r" b="b"/>
              <a:pathLst>
                <a:path w="6739" h="7740" extrusionOk="0">
                  <a:moveTo>
                    <a:pt x="4337" y="0"/>
                  </a:moveTo>
                  <a:lnTo>
                    <a:pt x="2102" y="3570"/>
                  </a:lnTo>
                  <a:lnTo>
                    <a:pt x="1" y="6939"/>
                  </a:lnTo>
                  <a:lnTo>
                    <a:pt x="4137" y="7739"/>
                  </a:lnTo>
                  <a:lnTo>
                    <a:pt x="5438" y="5638"/>
                  </a:lnTo>
                  <a:lnTo>
                    <a:pt x="6739" y="3536"/>
                  </a:lnTo>
                  <a:lnTo>
                    <a:pt x="4337" y="0"/>
                  </a:ln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5" name="Google Shape;20859;p58">
              <a:extLst>
                <a:ext uri="{FF2B5EF4-FFF2-40B4-BE49-F238E27FC236}">
                  <a16:creationId xmlns:a16="http://schemas.microsoft.com/office/drawing/2014/main" id="{2AB7D53F-AC18-490D-83E5-EB8B400B22D1}"/>
                </a:ext>
              </a:extLst>
            </p:cNvPr>
            <p:cNvSpPr/>
            <p:nvPr/>
          </p:nvSpPr>
          <p:spPr>
            <a:xfrm>
              <a:off x="6356300" y="1753800"/>
              <a:ext cx="138450" cy="164300"/>
            </a:xfrm>
            <a:custGeom>
              <a:avLst/>
              <a:gdLst/>
              <a:ahLst/>
              <a:cxnLst/>
              <a:rect l="l" t="t" r="r" b="b"/>
              <a:pathLst>
                <a:path w="5538" h="6572" extrusionOk="0">
                  <a:moveTo>
                    <a:pt x="2602" y="0"/>
                  </a:moveTo>
                  <a:lnTo>
                    <a:pt x="1368" y="2002"/>
                  </a:lnTo>
                  <a:lnTo>
                    <a:pt x="1302" y="2102"/>
                  </a:lnTo>
                  <a:lnTo>
                    <a:pt x="1" y="4204"/>
                  </a:lnTo>
                  <a:lnTo>
                    <a:pt x="1835" y="6572"/>
                  </a:lnTo>
                  <a:lnTo>
                    <a:pt x="3703" y="3603"/>
                  </a:lnTo>
                  <a:lnTo>
                    <a:pt x="3637" y="3536"/>
                  </a:lnTo>
                  <a:lnTo>
                    <a:pt x="3703" y="3570"/>
                  </a:lnTo>
                  <a:lnTo>
                    <a:pt x="5538" y="634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Calibri" panose="020F0502020204030204" charset="0"/>
                <a:cs typeface="Calibri" panose="020F0502020204030204" charset="0"/>
              </a:endParaRPr>
            </a:p>
          </p:txBody>
        </p:sp>
        <p:grpSp>
          <p:nvGrpSpPr>
            <p:cNvPr id="16" name="Google Shape;20860;p58">
              <a:extLst>
                <a:ext uri="{FF2B5EF4-FFF2-40B4-BE49-F238E27FC236}">
                  <a16:creationId xmlns:a16="http://schemas.microsoft.com/office/drawing/2014/main" id="{9EFAF124-E78E-4C71-8140-19E28FB2C6CC}"/>
                </a:ext>
              </a:extLst>
            </p:cNvPr>
            <p:cNvGrpSpPr/>
            <p:nvPr/>
          </p:nvGrpSpPr>
          <p:grpSpPr>
            <a:xfrm>
              <a:off x="5952675" y="1472150"/>
              <a:ext cx="569600" cy="420550"/>
              <a:chOff x="5952675" y="1472150"/>
              <a:chExt cx="569600" cy="420550"/>
            </a:xfrm>
          </p:grpSpPr>
          <p:sp>
            <p:nvSpPr>
              <p:cNvPr id="43" name="Google Shape;20861;p58">
                <a:extLst>
                  <a:ext uri="{FF2B5EF4-FFF2-40B4-BE49-F238E27FC236}">
                    <a16:creationId xmlns:a16="http://schemas.microsoft.com/office/drawing/2014/main" id="{20663B65-7008-4BFF-9F0D-119D59B56B13}"/>
                  </a:ext>
                </a:extLst>
              </p:cNvPr>
              <p:cNvSpPr/>
              <p:nvPr/>
            </p:nvSpPr>
            <p:spPr>
              <a:xfrm>
                <a:off x="6448875" y="1843025"/>
                <a:ext cx="55900" cy="359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436" fill="none" extrusionOk="0">
                    <a:moveTo>
                      <a:pt x="0" y="1"/>
                    </a:moveTo>
                    <a:lnTo>
                      <a:pt x="2235" y="1435"/>
                    </a:lnTo>
                  </a:path>
                </a:pathLst>
              </a:custGeom>
              <a:noFill/>
              <a:ln w="10850" cap="flat" cmpd="sng">
                <a:solidFill>
                  <a:srgbClr val="E7A662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  <p:grpSp>
            <p:nvGrpSpPr>
              <p:cNvPr id="44" name="Google Shape;20862;p58">
                <a:extLst>
                  <a:ext uri="{FF2B5EF4-FFF2-40B4-BE49-F238E27FC236}">
                    <a16:creationId xmlns:a16="http://schemas.microsoft.com/office/drawing/2014/main" id="{E8E9CC2A-B6B4-4F10-8C05-00BD9B4025FC}"/>
                  </a:ext>
                </a:extLst>
              </p:cNvPr>
              <p:cNvGrpSpPr/>
              <p:nvPr/>
            </p:nvGrpSpPr>
            <p:grpSpPr>
              <a:xfrm>
                <a:off x="5952675" y="1472150"/>
                <a:ext cx="569600" cy="420550"/>
                <a:chOff x="5952675" y="1472150"/>
                <a:chExt cx="569600" cy="420550"/>
              </a:xfrm>
            </p:grpSpPr>
            <p:sp>
              <p:nvSpPr>
                <p:cNvPr id="45" name="Google Shape;20863;p58">
                  <a:extLst>
                    <a:ext uri="{FF2B5EF4-FFF2-40B4-BE49-F238E27FC236}">
                      <a16:creationId xmlns:a16="http://schemas.microsoft.com/office/drawing/2014/main" id="{A31B22CB-9202-4816-A4B9-10E8B6769DA1}"/>
                    </a:ext>
                  </a:extLst>
                </p:cNvPr>
                <p:cNvSpPr/>
                <p:nvPr/>
              </p:nvSpPr>
              <p:spPr>
                <a:xfrm>
                  <a:off x="6329625" y="1737125"/>
                  <a:ext cx="91750" cy="12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0" h="4871" extrusionOk="0">
                      <a:moveTo>
                        <a:pt x="2602" y="0"/>
                      </a:moveTo>
                      <a:lnTo>
                        <a:pt x="0" y="4203"/>
                      </a:lnTo>
                      <a:lnTo>
                        <a:pt x="1068" y="4871"/>
                      </a:lnTo>
                      <a:lnTo>
                        <a:pt x="3669" y="667"/>
                      </a:lnTo>
                      <a:lnTo>
                        <a:pt x="2602" y="0"/>
                      </a:ln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>
                    <a:latin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46" name="Google Shape;20864;p58">
                  <a:extLst>
                    <a:ext uri="{FF2B5EF4-FFF2-40B4-BE49-F238E27FC236}">
                      <a16:creationId xmlns:a16="http://schemas.microsoft.com/office/drawing/2014/main" id="{CF98D557-C757-4862-8F70-8E08D769C048}"/>
                    </a:ext>
                  </a:extLst>
                </p:cNvPr>
                <p:cNvSpPr/>
                <p:nvPr/>
              </p:nvSpPr>
              <p:spPr>
                <a:xfrm>
                  <a:off x="5952675" y="1472150"/>
                  <a:ext cx="145975" cy="2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9" h="8465" extrusionOk="0">
                      <a:moveTo>
                        <a:pt x="5196" y="1"/>
                      </a:moveTo>
                      <a:cubicBezTo>
                        <a:pt x="5016" y="1"/>
                        <a:pt x="4843" y="90"/>
                        <a:pt x="4737" y="259"/>
                      </a:cubicBezTo>
                      <a:lnTo>
                        <a:pt x="167" y="7631"/>
                      </a:lnTo>
                      <a:cubicBezTo>
                        <a:pt x="1" y="7897"/>
                        <a:pt x="67" y="8231"/>
                        <a:pt x="334" y="8398"/>
                      </a:cubicBezTo>
                      <a:cubicBezTo>
                        <a:pt x="412" y="8442"/>
                        <a:pt x="505" y="8464"/>
                        <a:pt x="599" y="8464"/>
                      </a:cubicBezTo>
                      <a:cubicBezTo>
                        <a:pt x="786" y="8464"/>
                        <a:pt x="979" y="8376"/>
                        <a:pt x="1068" y="8198"/>
                      </a:cubicBezTo>
                      <a:lnTo>
                        <a:pt x="5671" y="826"/>
                      </a:lnTo>
                      <a:cubicBezTo>
                        <a:pt x="5838" y="592"/>
                        <a:pt x="5738" y="225"/>
                        <a:pt x="5505" y="92"/>
                      </a:cubicBezTo>
                      <a:cubicBezTo>
                        <a:pt x="5407" y="31"/>
                        <a:pt x="5300" y="1"/>
                        <a:pt x="519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>
                    <a:latin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47" name="Google Shape;20865;p58">
                  <a:extLst>
                    <a:ext uri="{FF2B5EF4-FFF2-40B4-BE49-F238E27FC236}">
                      <a16:creationId xmlns:a16="http://schemas.microsoft.com/office/drawing/2014/main" id="{0D688DCB-DB34-4798-B24F-E48C1D7FF463}"/>
                    </a:ext>
                  </a:extLst>
                </p:cNvPr>
                <p:cNvSpPr/>
                <p:nvPr/>
              </p:nvSpPr>
              <p:spPr>
                <a:xfrm>
                  <a:off x="6477950" y="1857975"/>
                  <a:ext cx="44325" cy="3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3" h="1389" extrusionOk="0">
                      <a:moveTo>
                        <a:pt x="879" y="1"/>
                      </a:moveTo>
                      <a:cubicBezTo>
                        <a:pt x="652" y="1"/>
                        <a:pt x="436" y="119"/>
                        <a:pt x="305" y="337"/>
                      </a:cubicBezTo>
                      <a:cubicBezTo>
                        <a:pt x="1" y="793"/>
                        <a:pt x="362" y="1388"/>
                        <a:pt x="884" y="1388"/>
                      </a:cubicBezTo>
                      <a:cubicBezTo>
                        <a:pt x="934" y="1388"/>
                        <a:pt x="986" y="1383"/>
                        <a:pt x="1039" y="1371"/>
                      </a:cubicBezTo>
                      <a:cubicBezTo>
                        <a:pt x="1639" y="1204"/>
                        <a:pt x="1773" y="403"/>
                        <a:pt x="1239" y="103"/>
                      </a:cubicBezTo>
                      <a:cubicBezTo>
                        <a:pt x="1123" y="34"/>
                        <a:pt x="1000" y="1"/>
                        <a:pt x="87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>
                    <a:latin typeface="Calibri" panose="020F0502020204030204" charset="0"/>
                    <a:cs typeface="Calibri" panose="020F0502020204030204" charset="0"/>
                  </a:endParaRPr>
                </a:p>
              </p:txBody>
            </p:sp>
          </p:grpSp>
        </p:grpSp>
        <p:grpSp>
          <p:nvGrpSpPr>
            <p:cNvPr id="17" name="Google Shape;20866;p58">
              <a:extLst>
                <a:ext uri="{FF2B5EF4-FFF2-40B4-BE49-F238E27FC236}">
                  <a16:creationId xmlns:a16="http://schemas.microsoft.com/office/drawing/2014/main" id="{E90F9F0F-250D-4E70-A958-537058D0C27E}"/>
                </a:ext>
              </a:extLst>
            </p:cNvPr>
            <p:cNvGrpSpPr/>
            <p:nvPr/>
          </p:nvGrpSpPr>
          <p:grpSpPr>
            <a:xfrm>
              <a:off x="5835100" y="1235925"/>
              <a:ext cx="640475" cy="844800"/>
              <a:chOff x="5835100" y="1235925"/>
              <a:chExt cx="640475" cy="844800"/>
            </a:xfrm>
          </p:grpSpPr>
          <p:grpSp>
            <p:nvGrpSpPr>
              <p:cNvPr id="19" name="Google Shape;20867;p58">
                <a:extLst>
                  <a:ext uri="{FF2B5EF4-FFF2-40B4-BE49-F238E27FC236}">
                    <a16:creationId xmlns:a16="http://schemas.microsoft.com/office/drawing/2014/main" id="{F7B0E80A-A54A-456C-A22D-CA2E50B35FF2}"/>
                  </a:ext>
                </a:extLst>
              </p:cNvPr>
              <p:cNvGrpSpPr/>
              <p:nvPr/>
            </p:nvGrpSpPr>
            <p:grpSpPr>
              <a:xfrm>
                <a:off x="6139475" y="1235925"/>
                <a:ext cx="336100" cy="354450"/>
                <a:chOff x="6139475" y="1235925"/>
                <a:chExt cx="336100" cy="354450"/>
              </a:xfrm>
            </p:grpSpPr>
            <p:sp>
              <p:nvSpPr>
                <p:cNvPr id="32" name="Google Shape;20868;p58">
                  <a:extLst>
                    <a:ext uri="{FF2B5EF4-FFF2-40B4-BE49-F238E27FC236}">
                      <a16:creationId xmlns:a16="http://schemas.microsoft.com/office/drawing/2014/main" id="{993FCA65-1572-4C45-AB75-083888166E26}"/>
                    </a:ext>
                  </a:extLst>
                </p:cNvPr>
                <p:cNvSpPr/>
                <p:nvPr/>
              </p:nvSpPr>
              <p:spPr>
                <a:xfrm>
                  <a:off x="6139475" y="1235925"/>
                  <a:ext cx="336100" cy="35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4" h="14178" fill="none" extrusionOk="0">
                      <a:moveTo>
                        <a:pt x="7373" y="14111"/>
                      </a:moveTo>
                      <a:cubicBezTo>
                        <a:pt x="7473" y="14177"/>
                        <a:pt x="7573" y="14144"/>
                        <a:pt x="7640" y="14077"/>
                      </a:cubicBezTo>
                      <a:lnTo>
                        <a:pt x="13410" y="4804"/>
                      </a:lnTo>
                      <a:cubicBezTo>
                        <a:pt x="13444" y="4704"/>
                        <a:pt x="13410" y="4604"/>
                        <a:pt x="13310" y="4537"/>
                      </a:cubicBezTo>
                      <a:lnTo>
                        <a:pt x="6072" y="34"/>
                      </a:lnTo>
                      <a:cubicBezTo>
                        <a:pt x="6005" y="1"/>
                        <a:pt x="5872" y="1"/>
                        <a:pt x="5805" y="101"/>
                      </a:cubicBezTo>
                      <a:lnTo>
                        <a:pt x="67" y="9341"/>
                      </a:lnTo>
                      <a:cubicBezTo>
                        <a:pt x="1" y="9441"/>
                        <a:pt x="34" y="9574"/>
                        <a:pt x="134" y="9608"/>
                      </a:cubicBezTo>
                      <a:close/>
                    </a:path>
                  </a:pathLst>
                </a:custGeom>
                <a:noFill/>
                <a:ln w="10850" cap="flat" cmpd="sng">
                  <a:solidFill>
                    <a:srgbClr val="E7A66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>
                    <a:latin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33" name="Google Shape;20869;p58">
                  <a:extLst>
                    <a:ext uri="{FF2B5EF4-FFF2-40B4-BE49-F238E27FC236}">
                      <a16:creationId xmlns:a16="http://schemas.microsoft.com/office/drawing/2014/main" id="{1A01C453-4A57-4F9F-A6C1-1B3C8E1AA658}"/>
                    </a:ext>
                  </a:extLst>
                </p:cNvPr>
                <p:cNvSpPr/>
                <p:nvPr/>
              </p:nvSpPr>
              <p:spPr>
                <a:xfrm>
                  <a:off x="6172825" y="1255950"/>
                  <a:ext cx="148475" cy="23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39" h="9541" fill="none" extrusionOk="0">
                      <a:moveTo>
                        <a:pt x="5939" y="0"/>
                      </a:moveTo>
                      <a:lnTo>
                        <a:pt x="1" y="9540"/>
                      </a:lnTo>
                    </a:path>
                  </a:pathLst>
                </a:custGeom>
                <a:noFill/>
                <a:ln w="10850" cap="flat" cmpd="sng">
                  <a:solidFill>
                    <a:srgbClr val="E7A66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>
                    <a:latin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34" name="Google Shape;20870;p58">
                  <a:extLst>
                    <a:ext uri="{FF2B5EF4-FFF2-40B4-BE49-F238E27FC236}">
                      <a16:creationId xmlns:a16="http://schemas.microsoft.com/office/drawing/2014/main" id="{AC180E72-9942-4528-9C06-E82B5CA71A07}"/>
                    </a:ext>
                  </a:extLst>
                </p:cNvPr>
                <p:cNvSpPr/>
                <p:nvPr/>
              </p:nvSpPr>
              <p:spPr>
                <a:xfrm>
                  <a:off x="6210375" y="1279300"/>
                  <a:ext cx="148450" cy="23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38" h="9541" fill="none" extrusionOk="0">
                      <a:moveTo>
                        <a:pt x="5938" y="0"/>
                      </a:moveTo>
                      <a:lnTo>
                        <a:pt x="0" y="9540"/>
                      </a:lnTo>
                    </a:path>
                  </a:pathLst>
                </a:custGeom>
                <a:noFill/>
                <a:ln w="10850" cap="flat" cmpd="sng">
                  <a:solidFill>
                    <a:srgbClr val="E7A66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>
                    <a:latin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35" name="Google Shape;20871;p58">
                  <a:extLst>
                    <a:ext uri="{FF2B5EF4-FFF2-40B4-BE49-F238E27FC236}">
                      <a16:creationId xmlns:a16="http://schemas.microsoft.com/office/drawing/2014/main" id="{AC0DE9E8-196F-405C-A818-4AEEF0ADA04B}"/>
                    </a:ext>
                  </a:extLst>
                </p:cNvPr>
                <p:cNvSpPr/>
                <p:nvPr/>
              </p:nvSpPr>
              <p:spPr>
                <a:xfrm>
                  <a:off x="6247900" y="1302650"/>
                  <a:ext cx="148450" cy="23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38" h="9541" fill="none" extrusionOk="0">
                      <a:moveTo>
                        <a:pt x="5938" y="0"/>
                      </a:moveTo>
                      <a:lnTo>
                        <a:pt x="0" y="9540"/>
                      </a:lnTo>
                    </a:path>
                  </a:pathLst>
                </a:custGeom>
                <a:noFill/>
                <a:ln w="10850" cap="flat" cmpd="sng">
                  <a:solidFill>
                    <a:srgbClr val="E7A66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>
                    <a:latin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36" name="Google Shape;20872;p58">
                  <a:extLst>
                    <a:ext uri="{FF2B5EF4-FFF2-40B4-BE49-F238E27FC236}">
                      <a16:creationId xmlns:a16="http://schemas.microsoft.com/office/drawing/2014/main" id="{68EE6A04-772F-44B2-8A15-2114B4B38D85}"/>
                    </a:ext>
                  </a:extLst>
                </p:cNvPr>
                <p:cNvSpPr/>
                <p:nvPr/>
              </p:nvSpPr>
              <p:spPr>
                <a:xfrm>
                  <a:off x="6285425" y="1326000"/>
                  <a:ext cx="148450" cy="23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38" h="9541" fill="none" extrusionOk="0">
                      <a:moveTo>
                        <a:pt x="5938" y="0"/>
                      </a:moveTo>
                      <a:lnTo>
                        <a:pt x="0" y="9540"/>
                      </a:lnTo>
                    </a:path>
                  </a:pathLst>
                </a:custGeom>
                <a:noFill/>
                <a:ln w="10850" cap="flat" cmpd="sng">
                  <a:solidFill>
                    <a:srgbClr val="E7A66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>
                    <a:latin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37" name="Google Shape;20873;p58">
                  <a:extLst>
                    <a:ext uri="{FF2B5EF4-FFF2-40B4-BE49-F238E27FC236}">
                      <a16:creationId xmlns:a16="http://schemas.microsoft.com/office/drawing/2014/main" id="{C435A1AB-F3A5-4E3B-9D8C-33DDB3A9D5B7}"/>
                    </a:ext>
                  </a:extLst>
                </p:cNvPr>
                <p:cNvSpPr/>
                <p:nvPr/>
              </p:nvSpPr>
              <p:spPr>
                <a:xfrm>
                  <a:off x="6262075" y="1275125"/>
                  <a:ext cx="189325" cy="11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3" h="4704" fill="none" extrusionOk="0">
                      <a:moveTo>
                        <a:pt x="0" y="0"/>
                      </a:moveTo>
                      <a:lnTo>
                        <a:pt x="7572" y="4704"/>
                      </a:lnTo>
                    </a:path>
                  </a:pathLst>
                </a:custGeom>
                <a:noFill/>
                <a:ln w="10850" cap="flat" cmpd="sng">
                  <a:solidFill>
                    <a:srgbClr val="E7A66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>
                    <a:latin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38" name="Google Shape;20874;p58">
                  <a:extLst>
                    <a:ext uri="{FF2B5EF4-FFF2-40B4-BE49-F238E27FC236}">
                      <a16:creationId xmlns:a16="http://schemas.microsoft.com/office/drawing/2014/main" id="{F1D6200A-821D-4D67-95AE-DB81A911E7DC}"/>
                    </a:ext>
                  </a:extLst>
                </p:cNvPr>
                <p:cNvSpPr/>
                <p:nvPr/>
              </p:nvSpPr>
              <p:spPr>
                <a:xfrm>
                  <a:off x="6237050" y="1315150"/>
                  <a:ext cx="190150" cy="11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6" h="4704" fill="none" extrusionOk="0">
                      <a:moveTo>
                        <a:pt x="0" y="1"/>
                      </a:moveTo>
                      <a:lnTo>
                        <a:pt x="7606" y="4704"/>
                      </a:lnTo>
                    </a:path>
                  </a:pathLst>
                </a:custGeom>
                <a:noFill/>
                <a:ln w="10850" cap="flat" cmpd="sng">
                  <a:solidFill>
                    <a:srgbClr val="E7A66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>
                    <a:latin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39" name="Google Shape;20875;p58">
                  <a:extLst>
                    <a:ext uri="{FF2B5EF4-FFF2-40B4-BE49-F238E27FC236}">
                      <a16:creationId xmlns:a16="http://schemas.microsoft.com/office/drawing/2014/main" id="{187F5304-F945-42B2-8993-5E3BEC985C6C}"/>
                    </a:ext>
                  </a:extLst>
                </p:cNvPr>
                <p:cNvSpPr/>
                <p:nvPr/>
              </p:nvSpPr>
              <p:spPr>
                <a:xfrm>
                  <a:off x="6212875" y="1354350"/>
                  <a:ext cx="189325" cy="11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3" h="4738" fill="none" extrusionOk="0">
                      <a:moveTo>
                        <a:pt x="0" y="0"/>
                      </a:moveTo>
                      <a:lnTo>
                        <a:pt x="7572" y="4737"/>
                      </a:lnTo>
                    </a:path>
                  </a:pathLst>
                </a:custGeom>
                <a:noFill/>
                <a:ln w="10850" cap="flat" cmpd="sng">
                  <a:solidFill>
                    <a:srgbClr val="E7A66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>
                    <a:latin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40" name="Google Shape;20876;p58">
                  <a:extLst>
                    <a:ext uri="{FF2B5EF4-FFF2-40B4-BE49-F238E27FC236}">
                      <a16:creationId xmlns:a16="http://schemas.microsoft.com/office/drawing/2014/main" id="{CF4511A7-F293-4EE9-8F0E-F45A32B9D95C}"/>
                    </a:ext>
                  </a:extLst>
                </p:cNvPr>
                <p:cNvSpPr/>
                <p:nvPr/>
              </p:nvSpPr>
              <p:spPr>
                <a:xfrm>
                  <a:off x="6187850" y="1394375"/>
                  <a:ext cx="190150" cy="11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6" h="4704" fill="none" extrusionOk="0">
                      <a:moveTo>
                        <a:pt x="0" y="1"/>
                      </a:moveTo>
                      <a:lnTo>
                        <a:pt x="7606" y="4704"/>
                      </a:lnTo>
                    </a:path>
                  </a:pathLst>
                </a:custGeom>
                <a:noFill/>
                <a:ln w="10850" cap="flat" cmpd="sng">
                  <a:solidFill>
                    <a:srgbClr val="E7A66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>
                    <a:latin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41" name="Google Shape;20877;p58">
                  <a:extLst>
                    <a:ext uri="{FF2B5EF4-FFF2-40B4-BE49-F238E27FC236}">
                      <a16:creationId xmlns:a16="http://schemas.microsoft.com/office/drawing/2014/main" id="{5889F541-6C7D-4760-BE0F-9CE524C7EA55}"/>
                    </a:ext>
                  </a:extLst>
                </p:cNvPr>
                <p:cNvSpPr/>
                <p:nvPr/>
              </p:nvSpPr>
              <p:spPr>
                <a:xfrm>
                  <a:off x="6162825" y="1434400"/>
                  <a:ext cx="190175" cy="11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" h="4705" fill="none" extrusionOk="0">
                      <a:moveTo>
                        <a:pt x="1" y="1"/>
                      </a:moveTo>
                      <a:lnTo>
                        <a:pt x="7606" y="4704"/>
                      </a:lnTo>
                    </a:path>
                  </a:pathLst>
                </a:custGeom>
                <a:noFill/>
                <a:ln w="10850" cap="flat" cmpd="sng">
                  <a:solidFill>
                    <a:srgbClr val="E7A66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>
                    <a:latin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42" name="Google Shape;20878;p58">
                  <a:extLst>
                    <a:ext uri="{FF2B5EF4-FFF2-40B4-BE49-F238E27FC236}">
                      <a16:creationId xmlns:a16="http://schemas.microsoft.com/office/drawing/2014/main" id="{B3710689-1B98-4CFE-9216-E174A78EFA20}"/>
                    </a:ext>
                  </a:extLst>
                </p:cNvPr>
                <p:cNvSpPr/>
                <p:nvPr/>
              </p:nvSpPr>
              <p:spPr>
                <a:xfrm>
                  <a:off x="6201200" y="1526975"/>
                  <a:ext cx="24200" cy="3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1569" fill="none" extrusionOk="0">
                      <a:moveTo>
                        <a:pt x="967" y="0"/>
                      </a:moveTo>
                      <a:lnTo>
                        <a:pt x="0" y="1568"/>
                      </a:lnTo>
                    </a:path>
                  </a:pathLst>
                </a:custGeom>
                <a:noFill/>
                <a:ln w="10850" cap="flat" cmpd="sng">
                  <a:solidFill>
                    <a:srgbClr val="E7A66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>
                    <a:latin typeface="Calibri" panose="020F0502020204030204" charset="0"/>
                    <a:cs typeface="Calibri" panose="020F0502020204030204" charset="0"/>
                  </a:endParaRPr>
                </a:p>
              </p:txBody>
            </p:sp>
          </p:grpSp>
          <p:grpSp>
            <p:nvGrpSpPr>
              <p:cNvPr id="20" name="Google Shape;20879;p58">
                <a:extLst>
                  <a:ext uri="{FF2B5EF4-FFF2-40B4-BE49-F238E27FC236}">
                    <a16:creationId xmlns:a16="http://schemas.microsoft.com/office/drawing/2014/main" id="{B209533E-7256-48D8-9F4D-3B6B5701EA61}"/>
                  </a:ext>
                </a:extLst>
              </p:cNvPr>
              <p:cNvGrpSpPr/>
              <p:nvPr/>
            </p:nvGrpSpPr>
            <p:grpSpPr>
              <a:xfrm>
                <a:off x="5835100" y="1726275"/>
                <a:ext cx="336100" cy="354450"/>
                <a:chOff x="5835100" y="1726275"/>
                <a:chExt cx="336100" cy="354450"/>
              </a:xfrm>
            </p:grpSpPr>
            <p:sp>
              <p:nvSpPr>
                <p:cNvPr id="21" name="Google Shape;20880;p58">
                  <a:extLst>
                    <a:ext uri="{FF2B5EF4-FFF2-40B4-BE49-F238E27FC236}">
                      <a16:creationId xmlns:a16="http://schemas.microsoft.com/office/drawing/2014/main" id="{3DDCAACD-F17B-48AE-88D3-62B16DF541B1}"/>
                    </a:ext>
                  </a:extLst>
                </p:cNvPr>
                <p:cNvSpPr/>
                <p:nvPr/>
              </p:nvSpPr>
              <p:spPr>
                <a:xfrm>
                  <a:off x="5835100" y="1726275"/>
                  <a:ext cx="336100" cy="35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4" h="14178" fill="none" extrusionOk="0">
                      <a:moveTo>
                        <a:pt x="13310" y="4571"/>
                      </a:moveTo>
                      <a:cubicBezTo>
                        <a:pt x="13410" y="4604"/>
                        <a:pt x="13443" y="4737"/>
                        <a:pt x="13410" y="4838"/>
                      </a:cubicBezTo>
                      <a:lnTo>
                        <a:pt x="7639" y="14077"/>
                      </a:lnTo>
                      <a:cubicBezTo>
                        <a:pt x="7572" y="14178"/>
                        <a:pt x="7472" y="14178"/>
                        <a:pt x="7372" y="14144"/>
                      </a:cubicBezTo>
                      <a:lnTo>
                        <a:pt x="134" y="9641"/>
                      </a:lnTo>
                      <a:cubicBezTo>
                        <a:pt x="34" y="9574"/>
                        <a:pt x="0" y="9474"/>
                        <a:pt x="67" y="9374"/>
                      </a:cubicBezTo>
                      <a:lnTo>
                        <a:pt x="5804" y="101"/>
                      </a:lnTo>
                      <a:cubicBezTo>
                        <a:pt x="5871" y="34"/>
                        <a:pt x="5971" y="1"/>
                        <a:pt x="6071" y="67"/>
                      </a:cubicBezTo>
                      <a:close/>
                    </a:path>
                  </a:pathLst>
                </a:custGeom>
                <a:noFill/>
                <a:ln w="10850" cap="flat" cmpd="sng">
                  <a:solidFill>
                    <a:srgbClr val="E7A66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>
                    <a:latin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22" name="Google Shape;20881;p58">
                  <a:extLst>
                    <a:ext uri="{FF2B5EF4-FFF2-40B4-BE49-F238E27FC236}">
                      <a16:creationId xmlns:a16="http://schemas.microsoft.com/office/drawing/2014/main" id="{73A9BE1E-8397-4008-999C-9856B3F7EBBE}"/>
                    </a:ext>
                  </a:extLst>
                </p:cNvPr>
                <p:cNvSpPr/>
                <p:nvPr/>
              </p:nvSpPr>
              <p:spPr>
                <a:xfrm>
                  <a:off x="5868450" y="1746300"/>
                  <a:ext cx="147625" cy="23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5" h="9574" fill="none" extrusionOk="0">
                      <a:moveTo>
                        <a:pt x="1" y="9574"/>
                      </a:moveTo>
                      <a:lnTo>
                        <a:pt x="5905" y="0"/>
                      </a:lnTo>
                    </a:path>
                  </a:pathLst>
                </a:custGeom>
                <a:noFill/>
                <a:ln w="10850" cap="flat" cmpd="sng">
                  <a:solidFill>
                    <a:srgbClr val="E7A66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>
                    <a:latin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23" name="Google Shape;20882;p58">
                  <a:extLst>
                    <a:ext uri="{FF2B5EF4-FFF2-40B4-BE49-F238E27FC236}">
                      <a16:creationId xmlns:a16="http://schemas.microsoft.com/office/drawing/2014/main" id="{AA3B5BE0-FF5D-41EB-9E0F-7DD16B62E66B}"/>
                    </a:ext>
                  </a:extLst>
                </p:cNvPr>
                <p:cNvSpPr/>
                <p:nvPr/>
              </p:nvSpPr>
              <p:spPr>
                <a:xfrm>
                  <a:off x="5905975" y="1769650"/>
                  <a:ext cx="148475" cy="23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39" h="9574" fill="none" extrusionOk="0">
                      <a:moveTo>
                        <a:pt x="1" y="9574"/>
                      </a:moveTo>
                      <a:lnTo>
                        <a:pt x="5938" y="0"/>
                      </a:lnTo>
                    </a:path>
                  </a:pathLst>
                </a:custGeom>
                <a:noFill/>
                <a:ln w="10850" cap="flat" cmpd="sng">
                  <a:solidFill>
                    <a:srgbClr val="E7A66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>
                    <a:latin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24" name="Google Shape;20883;p58">
                  <a:extLst>
                    <a:ext uri="{FF2B5EF4-FFF2-40B4-BE49-F238E27FC236}">
                      <a16:creationId xmlns:a16="http://schemas.microsoft.com/office/drawing/2014/main" id="{CC48196B-FAE2-44EE-AF4E-BD83E3C9F6B0}"/>
                    </a:ext>
                  </a:extLst>
                </p:cNvPr>
                <p:cNvSpPr/>
                <p:nvPr/>
              </p:nvSpPr>
              <p:spPr>
                <a:xfrm>
                  <a:off x="5943500" y="1793000"/>
                  <a:ext cx="148475" cy="23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39" h="9574" fill="none" extrusionOk="0">
                      <a:moveTo>
                        <a:pt x="1" y="9574"/>
                      </a:moveTo>
                      <a:lnTo>
                        <a:pt x="5938" y="0"/>
                      </a:lnTo>
                    </a:path>
                  </a:pathLst>
                </a:custGeom>
                <a:noFill/>
                <a:ln w="10850" cap="flat" cmpd="sng">
                  <a:solidFill>
                    <a:srgbClr val="E7A66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>
                    <a:latin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25" name="Google Shape;20884;p58">
                  <a:extLst>
                    <a:ext uri="{FF2B5EF4-FFF2-40B4-BE49-F238E27FC236}">
                      <a16:creationId xmlns:a16="http://schemas.microsoft.com/office/drawing/2014/main" id="{BD68404A-3930-46FC-9780-F4DDB1449C67}"/>
                    </a:ext>
                  </a:extLst>
                </p:cNvPr>
                <p:cNvSpPr/>
                <p:nvPr/>
              </p:nvSpPr>
              <p:spPr>
                <a:xfrm>
                  <a:off x="5981025" y="1816350"/>
                  <a:ext cx="148475" cy="23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39" h="9574" fill="none" extrusionOk="0">
                      <a:moveTo>
                        <a:pt x="1" y="9574"/>
                      </a:moveTo>
                      <a:lnTo>
                        <a:pt x="5938" y="0"/>
                      </a:lnTo>
                    </a:path>
                  </a:pathLst>
                </a:custGeom>
                <a:noFill/>
                <a:ln w="10850" cap="flat" cmpd="sng">
                  <a:solidFill>
                    <a:srgbClr val="E7A66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>
                    <a:latin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26" name="Google Shape;20885;p58">
                  <a:extLst>
                    <a:ext uri="{FF2B5EF4-FFF2-40B4-BE49-F238E27FC236}">
                      <a16:creationId xmlns:a16="http://schemas.microsoft.com/office/drawing/2014/main" id="{D5E0F8F7-E4A7-41FE-833C-8C1004B19FB8}"/>
                    </a:ext>
                  </a:extLst>
                </p:cNvPr>
                <p:cNvSpPr/>
                <p:nvPr/>
              </p:nvSpPr>
              <p:spPr>
                <a:xfrm>
                  <a:off x="5859275" y="1923100"/>
                  <a:ext cx="190175" cy="11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" h="4737" fill="none" extrusionOk="0">
                      <a:moveTo>
                        <a:pt x="1" y="0"/>
                      </a:moveTo>
                      <a:lnTo>
                        <a:pt x="7606" y="4737"/>
                      </a:lnTo>
                    </a:path>
                  </a:pathLst>
                </a:custGeom>
                <a:noFill/>
                <a:ln w="10850" cap="flat" cmpd="sng">
                  <a:solidFill>
                    <a:srgbClr val="E7A66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>
                    <a:latin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27" name="Google Shape;20886;p58">
                  <a:extLst>
                    <a:ext uri="{FF2B5EF4-FFF2-40B4-BE49-F238E27FC236}">
                      <a16:creationId xmlns:a16="http://schemas.microsoft.com/office/drawing/2014/main" id="{36CBE0E1-3CE1-471D-A845-66CDF0861E6D}"/>
                    </a:ext>
                  </a:extLst>
                </p:cNvPr>
                <p:cNvSpPr/>
                <p:nvPr/>
              </p:nvSpPr>
              <p:spPr>
                <a:xfrm>
                  <a:off x="5884300" y="1883900"/>
                  <a:ext cx="189325" cy="11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3" h="4704" fill="none" extrusionOk="0">
                      <a:moveTo>
                        <a:pt x="0" y="0"/>
                      </a:moveTo>
                      <a:lnTo>
                        <a:pt x="7572" y="4704"/>
                      </a:lnTo>
                    </a:path>
                  </a:pathLst>
                </a:custGeom>
                <a:noFill/>
                <a:ln w="10850" cap="flat" cmpd="sng">
                  <a:solidFill>
                    <a:srgbClr val="E7A66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>
                    <a:latin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28" name="Google Shape;20887;p58">
                  <a:extLst>
                    <a:ext uri="{FF2B5EF4-FFF2-40B4-BE49-F238E27FC236}">
                      <a16:creationId xmlns:a16="http://schemas.microsoft.com/office/drawing/2014/main" id="{5B36D364-27BC-4DC6-A5D1-CCBE9235C6D8}"/>
                    </a:ext>
                  </a:extLst>
                </p:cNvPr>
                <p:cNvSpPr/>
                <p:nvPr/>
              </p:nvSpPr>
              <p:spPr>
                <a:xfrm>
                  <a:off x="5908475" y="1843875"/>
                  <a:ext cx="190175" cy="11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" h="4737" fill="none" extrusionOk="0">
                      <a:moveTo>
                        <a:pt x="1" y="0"/>
                      </a:moveTo>
                      <a:lnTo>
                        <a:pt x="7606" y="4737"/>
                      </a:lnTo>
                    </a:path>
                  </a:pathLst>
                </a:custGeom>
                <a:noFill/>
                <a:ln w="10850" cap="flat" cmpd="sng">
                  <a:solidFill>
                    <a:srgbClr val="E7A66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>
                    <a:latin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29" name="Google Shape;20888;p58">
                  <a:extLst>
                    <a:ext uri="{FF2B5EF4-FFF2-40B4-BE49-F238E27FC236}">
                      <a16:creationId xmlns:a16="http://schemas.microsoft.com/office/drawing/2014/main" id="{AE7577C6-3620-44C5-B8E6-A8E0EA39CDF3}"/>
                    </a:ext>
                  </a:extLst>
                </p:cNvPr>
                <p:cNvSpPr/>
                <p:nvPr/>
              </p:nvSpPr>
              <p:spPr>
                <a:xfrm>
                  <a:off x="5933500" y="1803825"/>
                  <a:ext cx="189325" cy="11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3" h="4738" fill="none" extrusionOk="0">
                      <a:moveTo>
                        <a:pt x="0" y="1"/>
                      </a:moveTo>
                      <a:lnTo>
                        <a:pt x="7573" y="4738"/>
                      </a:lnTo>
                    </a:path>
                  </a:pathLst>
                </a:custGeom>
                <a:noFill/>
                <a:ln w="10850" cap="flat" cmpd="sng">
                  <a:solidFill>
                    <a:srgbClr val="E7A66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>
                    <a:latin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30" name="Google Shape;20889;p58">
                  <a:extLst>
                    <a:ext uri="{FF2B5EF4-FFF2-40B4-BE49-F238E27FC236}">
                      <a16:creationId xmlns:a16="http://schemas.microsoft.com/office/drawing/2014/main" id="{1E0267BB-46BE-4F0F-9371-12FAA77998B8}"/>
                    </a:ext>
                  </a:extLst>
                </p:cNvPr>
                <p:cNvSpPr/>
                <p:nvPr/>
              </p:nvSpPr>
              <p:spPr>
                <a:xfrm>
                  <a:off x="5957675" y="1764650"/>
                  <a:ext cx="190175" cy="11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" h="4704" fill="none" extrusionOk="0">
                      <a:moveTo>
                        <a:pt x="1" y="0"/>
                      </a:moveTo>
                      <a:lnTo>
                        <a:pt x="7606" y="4704"/>
                      </a:lnTo>
                    </a:path>
                  </a:pathLst>
                </a:custGeom>
                <a:noFill/>
                <a:ln w="10850" cap="flat" cmpd="sng">
                  <a:solidFill>
                    <a:srgbClr val="E7A66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>
                    <a:latin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31" name="Google Shape;20890;p58">
                  <a:extLst>
                    <a:ext uri="{FF2B5EF4-FFF2-40B4-BE49-F238E27FC236}">
                      <a16:creationId xmlns:a16="http://schemas.microsoft.com/office/drawing/2014/main" id="{D64D4FFE-4A89-4AB2-BC4C-9235F19046F9}"/>
                    </a:ext>
                  </a:extLst>
                </p:cNvPr>
                <p:cNvSpPr/>
                <p:nvPr/>
              </p:nvSpPr>
              <p:spPr>
                <a:xfrm>
                  <a:off x="6068600" y="1739625"/>
                  <a:ext cx="24200" cy="3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1569" fill="none" extrusionOk="0">
                      <a:moveTo>
                        <a:pt x="0" y="1568"/>
                      </a:moveTo>
                      <a:lnTo>
                        <a:pt x="968" y="0"/>
                      </a:lnTo>
                    </a:path>
                  </a:pathLst>
                </a:custGeom>
                <a:noFill/>
                <a:ln w="10850" cap="flat" cmpd="sng">
                  <a:solidFill>
                    <a:srgbClr val="E7A66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>
                    <a:latin typeface="Calibri" panose="020F0502020204030204" charset="0"/>
                    <a:cs typeface="Calibri" panose="020F0502020204030204" charset="0"/>
                  </a:endParaRPr>
                </a:p>
              </p:txBody>
            </p:sp>
          </p:grpSp>
        </p:grpSp>
        <p:sp>
          <p:nvSpPr>
            <p:cNvPr id="18" name="Google Shape;20891;p58">
              <a:extLst>
                <a:ext uri="{FF2B5EF4-FFF2-40B4-BE49-F238E27FC236}">
                  <a16:creationId xmlns:a16="http://schemas.microsoft.com/office/drawing/2014/main" id="{41895BF7-491A-457B-BE07-5568467B97C3}"/>
                </a:ext>
              </a:extLst>
            </p:cNvPr>
            <p:cNvSpPr/>
            <p:nvPr/>
          </p:nvSpPr>
          <p:spPr>
            <a:xfrm>
              <a:off x="6019400" y="1659525"/>
              <a:ext cx="113425" cy="73475"/>
            </a:xfrm>
            <a:custGeom>
              <a:avLst/>
              <a:gdLst/>
              <a:ahLst/>
              <a:cxnLst/>
              <a:rect l="l" t="t" r="r" b="b"/>
              <a:pathLst>
                <a:path w="4537" h="2939" extrusionOk="0">
                  <a:moveTo>
                    <a:pt x="286" y="1"/>
                  </a:moveTo>
                  <a:cubicBezTo>
                    <a:pt x="214" y="1"/>
                    <a:pt x="143" y="38"/>
                    <a:pt x="100" y="102"/>
                  </a:cubicBezTo>
                  <a:cubicBezTo>
                    <a:pt x="0" y="236"/>
                    <a:pt x="34" y="369"/>
                    <a:pt x="167" y="436"/>
                  </a:cubicBezTo>
                  <a:lnTo>
                    <a:pt x="4137" y="2904"/>
                  </a:lnTo>
                  <a:cubicBezTo>
                    <a:pt x="4172" y="2928"/>
                    <a:pt x="4212" y="2939"/>
                    <a:pt x="4253" y="2939"/>
                  </a:cubicBezTo>
                  <a:cubicBezTo>
                    <a:pt x="4327" y="2939"/>
                    <a:pt x="4406" y="2902"/>
                    <a:pt x="4470" y="2837"/>
                  </a:cubicBezTo>
                  <a:cubicBezTo>
                    <a:pt x="4537" y="2704"/>
                    <a:pt x="4503" y="2571"/>
                    <a:pt x="4370" y="2504"/>
                  </a:cubicBezTo>
                  <a:lnTo>
                    <a:pt x="401" y="35"/>
                  </a:lnTo>
                  <a:cubicBezTo>
                    <a:pt x="365" y="12"/>
                    <a:pt x="325" y="1"/>
                    <a:pt x="286" y="1"/>
                  </a:cubicBezTo>
                  <a:close/>
                </a:path>
              </a:pathLst>
            </a:custGeom>
            <a:solidFill>
              <a:srgbClr val="141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Calibri" panose="020F0502020204030204" charset="0"/>
                <a:cs typeface="Calibri" panose="020F0502020204030204" charset="0"/>
              </a:endParaRPr>
            </a:p>
          </p:txBody>
        </p:sp>
      </p:grpSp>
      <p:grpSp>
        <p:nvGrpSpPr>
          <p:cNvPr id="48" name="Google Shape;20892;p58">
            <a:extLst>
              <a:ext uri="{FF2B5EF4-FFF2-40B4-BE49-F238E27FC236}">
                <a16:creationId xmlns:a16="http://schemas.microsoft.com/office/drawing/2014/main" id="{62414527-1034-4106-90AB-E818BC73D4FA}"/>
              </a:ext>
            </a:extLst>
          </p:cNvPr>
          <p:cNvGrpSpPr/>
          <p:nvPr/>
        </p:nvGrpSpPr>
        <p:grpSpPr>
          <a:xfrm rot="21164994">
            <a:off x="7569593" y="2392532"/>
            <a:ext cx="1199547" cy="995095"/>
            <a:chOff x="1971500" y="1482325"/>
            <a:chExt cx="1649550" cy="1368400"/>
          </a:xfrm>
        </p:grpSpPr>
        <p:grpSp>
          <p:nvGrpSpPr>
            <p:cNvPr id="49" name="Google Shape;20893;p58">
              <a:extLst>
                <a:ext uri="{FF2B5EF4-FFF2-40B4-BE49-F238E27FC236}">
                  <a16:creationId xmlns:a16="http://schemas.microsoft.com/office/drawing/2014/main" id="{BF9DDC20-554C-4EFB-A02F-7B6767EF5A39}"/>
                </a:ext>
              </a:extLst>
            </p:cNvPr>
            <p:cNvGrpSpPr/>
            <p:nvPr/>
          </p:nvGrpSpPr>
          <p:grpSpPr>
            <a:xfrm>
              <a:off x="2057400" y="2094050"/>
              <a:ext cx="227675" cy="244500"/>
              <a:chOff x="2057400" y="2094050"/>
              <a:chExt cx="227675" cy="244500"/>
            </a:xfrm>
          </p:grpSpPr>
          <p:sp>
            <p:nvSpPr>
              <p:cNvPr id="101" name="Google Shape;20894;p58">
                <a:extLst>
                  <a:ext uri="{FF2B5EF4-FFF2-40B4-BE49-F238E27FC236}">
                    <a16:creationId xmlns:a16="http://schemas.microsoft.com/office/drawing/2014/main" id="{D8CAA64C-CDFA-4365-AAAB-A02EFC327CAD}"/>
                  </a:ext>
                </a:extLst>
              </p:cNvPr>
              <p:cNvSpPr/>
              <p:nvPr/>
            </p:nvSpPr>
            <p:spPr>
              <a:xfrm>
                <a:off x="2057400" y="2094875"/>
                <a:ext cx="227675" cy="243675"/>
              </a:xfrm>
              <a:custGeom>
                <a:avLst/>
                <a:gdLst/>
                <a:ahLst/>
                <a:cxnLst/>
                <a:rect l="l" t="t" r="r" b="b"/>
                <a:pathLst>
                  <a:path w="9107" h="9747" extrusionOk="0">
                    <a:moveTo>
                      <a:pt x="1935" y="1"/>
                    </a:moveTo>
                    <a:lnTo>
                      <a:pt x="1935" y="1"/>
                    </a:lnTo>
                    <a:cubicBezTo>
                      <a:pt x="1935" y="1"/>
                      <a:pt x="0" y="3870"/>
                      <a:pt x="2969" y="7339"/>
                    </a:cubicBezTo>
                    <a:cubicBezTo>
                      <a:pt x="4666" y="9322"/>
                      <a:pt x="6427" y="9746"/>
                      <a:pt x="7626" y="9746"/>
                    </a:cubicBezTo>
                    <a:cubicBezTo>
                      <a:pt x="8525" y="9746"/>
                      <a:pt x="9107" y="9507"/>
                      <a:pt x="9107" y="9507"/>
                    </a:cubicBezTo>
                    <a:lnTo>
                      <a:pt x="7873" y="7272"/>
                    </a:lnTo>
                    <a:cubicBezTo>
                      <a:pt x="7873" y="7272"/>
                      <a:pt x="3403" y="6805"/>
                      <a:pt x="3803" y="1668"/>
                    </a:cubicBezTo>
                    <a:lnTo>
                      <a:pt x="1935" y="1"/>
                    </a:lnTo>
                    <a:close/>
                  </a:path>
                </a:pathLst>
              </a:custGeom>
              <a:solidFill>
                <a:srgbClr val="708E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102" name="Google Shape;20895;p58">
                <a:extLst>
                  <a:ext uri="{FF2B5EF4-FFF2-40B4-BE49-F238E27FC236}">
                    <a16:creationId xmlns:a16="http://schemas.microsoft.com/office/drawing/2014/main" id="{0BAEEFB7-91B6-4651-9131-48C319CC7C22}"/>
                  </a:ext>
                </a:extLst>
              </p:cNvPr>
              <p:cNvSpPr/>
              <p:nvPr/>
            </p:nvSpPr>
            <p:spPr>
              <a:xfrm>
                <a:off x="2057400" y="2094050"/>
                <a:ext cx="227675" cy="244000"/>
              </a:xfrm>
              <a:custGeom>
                <a:avLst/>
                <a:gdLst/>
                <a:ahLst/>
                <a:cxnLst/>
                <a:rect l="l" t="t" r="r" b="b"/>
                <a:pathLst>
                  <a:path w="9107" h="9760" extrusionOk="0">
                    <a:moveTo>
                      <a:pt x="1969" y="0"/>
                    </a:moveTo>
                    <a:cubicBezTo>
                      <a:pt x="1968" y="0"/>
                      <a:pt x="0" y="3936"/>
                      <a:pt x="2969" y="7372"/>
                    </a:cubicBezTo>
                    <a:cubicBezTo>
                      <a:pt x="4647" y="9333"/>
                      <a:pt x="6389" y="9759"/>
                      <a:pt x="7587" y="9759"/>
                    </a:cubicBezTo>
                    <a:cubicBezTo>
                      <a:pt x="8508" y="9759"/>
                      <a:pt x="9107" y="9507"/>
                      <a:pt x="9107" y="9507"/>
                    </a:cubicBezTo>
                    <a:lnTo>
                      <a:pt x="8907" y="9107"/>
                    </a:lnTo>
                    <a:cubicBezTo>
                      <a:pt x="8708" y="9135"/>
                      <a:pt x="8482" y="9154"/>
                      <a:pt x="8234" y="9154"/>
                    </a:cubicBezTo>
                    <a:cubicBezTo>
                      <a:pt x="7027" y="9154"/>
                      <a:pt x="5297" y="8709"/>
                      <a:pt x="3636" y="6772"/>
                    </a:cubicBezTo>
                    <a:cubicBezTo>
                      <a:pt x="2102" y="4970"/>
                      <a:pt x="1602" y="2535"/>
                      <a:pt x="2302" y="300"/>
                    </a:cubicBezTo>
                    <a:lnTo>
                      <a:pt x="1969" y="0"/>
                    </a:lnTo>
                    <a:close/>
                  </a:path>
                </a:pathLst>
              </a:custGeom>
              <a:solidFill>
                <a:srgbClr val="708E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</p:grpSp>
        <p:grpSp>
          <p:nvGrpSpPr>
            <p:cNvPr id="50" name="Google Shape;20896;p58">
              <a:extLst>
                <a:ext uri="{FF2B5EF4-FFF2-40B4-BE49-F238E27FC236}">
                  <a16:creationId xmlns:a16="http://schemas.microsoft.com/office/drawing/2014/main" id="{C0845BDE-D69D-44F9-80E9-2285AFB2E8C6}"/>
                </a:ext>
              </a:extLst>
            </p:cNvPr>
            <p:cNvGrpSpPr/>
            <p:nvPr/>
          </p:nvGrpSpPr>
          <p:grpSpPr>
            <a:xfrm>
              <a:off x="1971500" y="1482325"/>
              <a:ext cx="763900" cy="714425"/>
              <a:chOff x="1971500" y="1482325"/>
              <a:chExt cx="763900" cy="714425"/>
            </a:xfrm>
          </p:grpSpPr>
          <p:sp>
            <p:nvSpPr>
              <p:cNvPr id="97" name="Google Shape;20897;p58">
                <a:extLst>
                  <a:ext uri="{FF2B5EF4-FFF2-40B4-BE49-F238E27FC236}">
                    <a16:creationId xmlns:a16="http://schemas.microsoft.com/office/drawing/2014/main" id="{7E87598F-E24C-41C4-ACD5-D836CC8A94E9}"/>
                  </a:ext>
                </a:extLst>
              </p:cNvPr>
              <p:cNvSpPr/>
              <p:nvPr/>
            </p:nvSpPr>
            <p:spPr>
              <a:xfrm>
                <a:off x="1977350" y="1482325"/>
                <a:ext cx="758050" cy="662350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26494" extrusionOk="0">
                    <a:moveTo>
                      <a:pt x="14984" y="1"/>
                    </a:moveTo>
                    <a:cubicBezTo>
                      <a:pt x="7497" y="1"/>
                      <a:pt x="1170" y="5150"/>
                      <a:pt x="634" y="12060"/>
                    </a:cubicBezTo>
                    <a:cubicBezTo>
                      <a:pt x="0" y="19332"/>
                      <a:pt x="6038" y="25804"/>
                      <a:pt x="14110" y="26437"/>
                    </a:cubicBezTo>
                    <a:cubicBezTo>
                      <a:pt x="14563" y="26475"/>
                      <a:pt x="15013" y="26493"/>
                      <a:pt x="15458" y="26493"/>
                    </a:cubicBezTo>
                    <a:cubicBezTo>
                      <a:pt x="22915" y="26493"/>
                      <a:pt x="29155" y="21324"/>
                      <a:pt x="29721" y="14462"/>
                    </a:cubicBezTo>
                    <a:cubicBezTo>
                      <a:pt x="30322" y="7190"/>
                      <a:pt x="24318" y="719"/>
                      <a:pt x="16278" y="52"/>
                    </a:cubicBezTo>
                    <a:cubicBezTo>
                      <a:pt x="15844" y="17"/>
                      <a:pt x="15412" y="1"/>
                      <a:pt x="14984" y="1"/>
                    </a:cubicBezTo>
                    <a:close/>
                  </a:path>
                </a:pathLst>
              </a:custGeom>
              <a:solidFill>
                <a:srgbClr val="D4D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98" name="Google Shape;20898;p58">
                <a:extLst>
                  <a:ext uri="{FF2B5EF4-FFF2-40B4-BE49-F238E27FC236}">
                    <a16:creationId xmlns:a16="http://schemas.microsoft.com/office/drawing/2014/main" id="{BAC43DDD-564C-4045-A747-DF3A234C00B9}"/>
                  </a:ext>
                </a:extLst>
              </p:cNvPr>
              <p:cNvSpPr/>
              <p:nvPr/>
            </p:nvSpPr>
            <p:spPr>
              <a:xfrm>
                <a:off x="1971500" y="1645400"/>
                <a:ext cx="677175" cy="551350"/>
              </a:xfrm>
              <a:custGeom>
                <a:avLst/>
                <a:gdLst/>
                <a:ahLst/>
                <a:cxnLst/>
                <a:rect l="l" t="t" r="r" b="b"/>
                <a:pathLst>
                  <a:path w="27087" h="22054" extrusionOk="0">
                    <a:moveTo>
                      <a:pt x="2769" y="0"/>
                    </a:moveTo>
                    <a:lnTo>
                      <a:pt x="2769" y="0"/>
                    </a:lnTo>
                    <a:cubicBezTo>
                      <a:pt x="1568" y="1968"/>
                      <a:pt x="868" y="4170"/>
                      <a:pt x="668" y="6438"/>
                    </a:cubicBezTo>
                    <a:cubicBezTo>
                      <a:pt x="34" y="14244"/>
                      <a:pt x="3637" y="19914"/>
                      <a:pt x="11209" y="21582"/>
                    </a:cubicBezTo>
                    <a:cubicBezTo>
                      <a:pt x="12660" y="21904"/>
                      <a:pt x="14026" y="22053"/>
                      <a:pt x="15304" y="22053"/>
                    </a:cubicBezTo>
                    <a:cubicBezTo>
                      <a:pt x="21043" y="22053"/>
                      <a:pt x="25013" y="19040"/>
                      <a:pt x="27087" y="15111"/>
                    </a:cubicBezTo>
                    <a:lnTo>
                      <a:pt x="27087" y="15111"/>
                    </a:lnTo>
                    <a:cubicBezTo>
                      <a:pt x="27086" y="15111"/>
                      <a:pt x="24323" y="18729"/>
                      <a:pt x="17464" y="18729"/>
                    </a:cubicBezTo>
                    <a:cubicBezTo>
                      <a:pt x="15863" y="18729"/>
                      <a:pt x="14040" y="18532"/>
                      <a:pt x="11976" y="18046"/>
                    </a:cubicBezTo>
                    <a:cubicBezTo>
                      <a:pt x="1" y="15244"/>
                      <a:pt x="2769" y="1"/>
                      <a:pt x="2769" y="0"/>
                    </a:cubicBezTo>
                    <a:close/>
                  </a:path>
                </a:pathLst>
              </a:custGeom>
              <a:solidFill>
                <a:srgbClr val="D4D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99" name="Google Shape;20899;p58">
                <a:extLst>
                  <a:ext uri="{FF2B5EF4-FFF2-40B4-BE49-F238E27FC236}">
                    <a16:creationId xmlns:a16="http://schemas.microsoft.com/office/drawing/2014/main" id="{FD01FEE4-6107-4BDE-8C3F-A03194CA2146}"/>
                  </a:ext>
                </a:extLst>
              </p:cNvPr>
              <p:cNvSpPr/>
              <p:nvPr/>
            </p:nvSpPr>
            <p:spPr>
              <a:xfrm>
                <a:off x="2011525" y="2011325"/>
                <a:ext cx="145125" cy="119425"/>
              </a:xfrm>
              <a:custGeom>
                <a:avLst/>
                <a:gdLst/>
                <a:ahLst/>
                <a:cxnLst/>
                <a:rect l="l" t="t" r="r" b="b"/>
                <a:pathLst>
                  <a:path w="5805" h="4777" extrusionOk="0">
                    <a:moveTo>
                      <a:pt x="1764" y="0"/>
                    </a:moveTo>
                    <a:cubicBezTo>
                      <a:pt x="1330" y="0"/>
                      <a:pt x="973" y="134"/>
                      <a:pt x="768" y="407"/>
                    </a:cubicBezTo>
                    <a:lnTo>
                      <a:pt x="1" y="1441"/>
                    </a:lnTo>
                    <a:lnTo>
                      <a:pt x="4471" y="4777"/>
                    </a:lnTo>
                    <a:lnTo>
                      <a:pt x="5305" y="3676"/>
                    </a:lnTo>
                    <a:cubicBezTo>
                      <a:pt x="5805" y="3009"/>
                      <a:pt x="5171" y="1708"/>
                      <a:pt x="3904" y="807"/>
                    </a:cubicBezTo>
                    <a:cubicBezTo>
                      <a:pt x="3176" y="276"/>
                      <a:pt x="2389" y="0"/>
                      <a:pt x="1764" y="0"/>
                    </a:cubicBezTo>
                    <a:close/>
                  </a:path>
                </a:pathLst>
              </a:custGeom>
              <a:solidFill>
                <a:srgbClr val="D4D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100" name="Google Shape;20900;p58">
                <a:extLst>
                  <a:ext uri="{FF2B5EF4-FFF2-40B4-BE49-F238E27FC236}">
                    <a16:creationId xmlns:a16="http://schemas.microsoft.com/office/drawing/2014/main" id="{A21C79F4-E4C7-4E35-AB27-C7D43DF2D20C}"/>
                  </a:ext>
                </a:extLst>
              </p:cNvPr>
              <p:cNvSpPr/>
              <p:nvPr/>
            </p:nvSpPr>
            <p:spPr>
              <a:xfrm>
                <a:off x="1999025" y="2036800"/>
                <a:ext cx="137625" cy="102175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4087" extrusionOk="0">
                    <a:moveTo>
                      <a:pt x="1474" y="1"/>
                    </a:moveTo>
                    <a:cubicBezTo>
                      <a:pt x="1042" y="1"/>
                      <a:pt x="691" y="137"/>
                      <a:pt x="501" y="422"/>
                    </a:cubicBezTo>
                    <a:cubicBezTo>
                      <a:pt x="0" y="1089"/>
                      <a:pt x="634" y="2357"/>
                      <a:pt x="1902" y="3258"/>
                    </a:cubicBezTo>
                    <a:cubicBezTo>
                      <a:pt x="2642" y="3798"/>
                      <a:pt x="3443" y="4086"/>
                      <a:pt x="4073" y="4086"/>
                    </a:cubicBezTo>
                    <a:cubicBezTo>
                      <a:pt x="4493" y="4086"/>
                      <a:pt x="4837" y="3958"/>
                      <a:pt x="5037" y="3691"/>
                    </a:cubicBezTo>
                    <a:cubicBezTo>
                      <a:pt x="5504" y="2991"/>
                      <a:pt x="4904" y="1757"/>
                      <a:pt x="3636" y="823"/>
                    </a:cubicBezTo>
                    <a:cubicBezTo>
                      <a:pt x="2905" y="289"/>
                      <a:pt x="2103" y="1"/>
                      <a:pt x="1474" y="1"/>
                    </a:cubicBezTo>
                    <a:close/>
                  </a:path>
                </a:pathLst>
              </a:custGeom>
              <a:solidFill>
                <a:srgbClr val="D4D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</p:grpSp>
        <p:sp>
          <p:nvSpPr>
            <p:cNvPr id="51" name="Google Shape;20901;p58">
              <a:extLst>
                <a:ext uri="{FF2B5EF4-FFF2-40B4-BE49-F238E27FC236}">
                  <a16:creationId xmlns:a16="http://schemas.microsoft.com/office/drawing/2014/main" id="{4B5B6108-AB81-447A-B370-6ED87DA14DC5}"/>
                </a:ext>
              </a:extLst>
            </p:cNvPr>
            <p:cNvSpPr/>
            <p:nvPr/>
          </p:nvSpPr>
          <p:spPr>
            <a:xfrm>
              <a:off x="2370125" y="1672900"/>
              <a:ext cx="161800" cy="160975"/>
            </a:xfrm>
            <a:custGeom>
              <a:avLst/>
              <a:gdLst/>
              <a:ahLst/>
              <a:cxnLst/>
              <a:rect l="l" t="t" r="r" b="b"/>
              <a:pathLst>
                <a:path w="6472" h="6439" extrusionOk="0">
                  <a:moveTo>
                    <a:pt x="3703" y="1"/>
                  </a:moveTo>
                  <a:cubicBezTo>
                    <a:pt x="1235" y="1"/>
                    <a:pt x="0" y="2970"/>
                    <a:pt x="1735" y="4704"/>
                  </a:cubicBezTo>
                  <a:cubicBezTo>
                    <a:pt x="3470" y="6439"/>
                    <a:pt x="6472" y="5238"/>
                    <a:pt x="6472" y="2769"/>
                  </a:cubicBezTo>
                  <a:cubicBezTo>
                    <a:pt x="6472" y="1235"/>
                    <a:pt x="5237" y="1"/>
                    <a:pt x="3703" y="1"/>
                  </a:cubicBezTo>
                  <a:close/>
                </a:path>
              </a:pathLst>
            </a:custGeom>
            <a:solidFill>
              <a:srgbClr val="7F7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2" name="Google Shape;20902;p58">
              <a:extLst>
                <a:ext uri="{FF2B5EF4-FFF2-40B4-BE49-F238E27FC236}">
                  <a16:creationId xmlns:a16="http://schemas.microsoft.com/office/drawing/2014/main" id="{B17ED81E-CDE0-4B77-9AFB-A576A27283E2}"/>
                </a:ext>
              </a:extLst>
            </p:cNvPr>
            <p:cNvSpPr/>
            <p:nvPr/>
          </p:nvSpPr>
          <p:spPr>
            <a:xfrm>
              <a:off x="2219175" y="2013450"/>
              <a:ext cx="701375" cy="696675"/>
            </a:xfrm>
            <a:custGeom>
              <a:avLst/>
              <a:gdLst/>
              <a:ahLst/>
              <a:cxnLst/>
              <a:rect l="l" t="t" r="r" b="b"/>
              <a:pathLst>
                <a:path w="28055" h="27867" extrusionOk="0">
                  <a:moveTo>
                    <a:pt x="11309" y="1"/>
                  </a:moveTo>
                  <a:cubicBezTo>
                    <a:pt x="10036" y="1"/>
                    <a:pt x="8756" y="436"/>
                    <a:pt x="7706" y="1323"/>
                  </a:cubicBezTo>
                  <a:lnTo>
                    <a:pt x="2703" y="5526"/>
                  </a:lnTo>
                  <a:cubicBezTo>
                    <a:pt x="301" y="7527"/>
                    <a:pt x="1" y="11063"/>
                    <a:pt x="2002" y="13465"/>
                  </a:cubicBezTo>
                  <a:lnTo>
                    <a:pt x="12410" y="25874"/>
                  </a:lnTo>
                  <a:cubicBezTo>
                    <a:pt x="13521" y="27189"/>
                    <a:pt x="15105" y="27866"/>
                    <a:pt x="16700" y="27866"/>
                  </a:cubicBezTo>
                  <a:cubicBezTo>
                    <a:pt x="17977" y="27866"/>
                    <a:pt x="19262" y="27431"/>
                    <a:pt x="20315" y="26541"/>
                  </a:cubicBezTo>
                  <a:lnTo>
                    <a:pt x="25352" y="22338"/>
                  </a:lnTo>
                  <a:cubicBezTo>
                    <a:pt x="27721" y="20336"/>
                    <a:pt x="28054" y="16767"/>
                    <a:pt x="26053" y="14399"/>
                  </a:cubicBezTo>
                  <a:lnTo>
                    <a:pt x="15612" y="2023"/>
                  </a:lnTo>
                  <a:cubicBezTo>
                    <a:pt x="14498" y="686"/>
                    <a:pt x="12908" y="1"/>
                    <a:pt x="11309" y="1"/>
                  </a:cubicBezTo>
                  <a:close/>
                </a:path>
              </a:pathLst>
            </a:custGeom>
            <a:solidFill>
              <a:srgbClr val="708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3" name="Google Shape;20903;p58">
              <a:extLst>
                <a:ext uri="{FF2B5EF4-FFF2-40B4-BE49-F238E27FC236}">
                  <a16:creationId xmlns:a16="http://schemas.microsoft.com/office/drawing/2014/main" id="{87E74A8A-98A2-41AB-941C-17EB7D03C3D2}"/>
                </a:ext>
              </a:extLst>
            </p:cNvPr>
            <p:cNvSpPr/>
            <p:nvPr/>
          </p:nvSpPr>
          <p:spPr>
            <a:xfrm>
              <a:off x="2044050" y="1549125"/>
              <a:ext cx="665500" cy="618575"/>
            </a:xfrm>
            <a:custGeom>
              <a:avLst/>
              <a:gdLst/>
              <a:ahLst/>
              <a:cxnLst/>
              <a:rect l="l" t="t" r="r" b="b"/>
              <a:pathLst>
                <a:path w="26620" h="24743" extrusionOk="0">
                  <a:moveTo>
                    <a:pt x="13213" y="0"/>
                  </a:moveTo>
                  <a:cubicBezTo>
                    <a:pt x="6656" y="0"/>
                    <a:pt x="1104" y="4885"/>
                    <a:pt x="568" y="11323"/>
                  </a:cubicBezTo>
                  <a:cubicBezTo>
                    <a:pt x="1" y="18128"/>
                    <a:pt x="5238" y="24132"/>
                    <a:pt x="12310" y="24699"/>
                  </a:cubicBezTo>
                  <a:cubicBezTo>
                    <a:pt x="12672" y="24729"/>
                    <a:pt x="13032" y="24743"/>
                    <a:pt x="13389" y="24743"/>
                  </a:cubicBezTo>
                  <a:cubicBezTo>
                    <a:pt x="19965" y="24743"/>
                    <a:pt x="25515" y="19881"/>
                    <a:pt x="26053" y="13458"/>
                  </a:cubicBezTo>
                  <a:cubicBezTo>
                    <a:pt x="26620" y="6653"/>
                    <a:pt x="21383" y="615"/>
                    <a:pt x="14344" y="48"/>
                  </a:cubicBezTo>
                  <a:cubicBezTo>
                    <a:pt x="13965" y="16"/>
                    <a:pt x="13587" y="0"/>
                    <a:pt x="13213" y="0"/>
                  </a:cubicBezTo>
                  <a:close/>
                </a:path>
              </a:pathLst>
            </a:custGeom>
            <a:solidFill>
              <a:srgbClr val="141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4" name="Google Shape;20904;p58">
              <a:extLst>
                <a:ext uri="{FF2B5EF4-FFF2-40B4-BE49-F238E27FC236}">
                  <a16:creationId xmlns:a16="http://schemas.microsoft.com/office/drawing/2014/main" id="{A85B8E33-9DDF-48A2-86EB-794B305D0AE2}"/>
                </a:ext>
              </a:extLst>
            </p:cNvPr>
            <p:cNvSpPr/>
            <p:nvPr/>
          </p:nvSpPr>
          <p:spPr>
            <a:xfrm>
              <a:off x="2355925" y="1587750"/>
              <a:ext cx="196025" cy="66000"/>
            </a:xfrm>
            <a:custGeom>
              <a:avLst/>
              <a:gdLst/>
              <a:ahLst/>
              <a:cxnLst/>
              <a:rect l="l" t="t" r="r" b="b"/>
              <a:pathLst>
                <a:path w="7841" h="2640" extrusionOk="0">
                  <a:moveTo>
                    <a:pt x="1426" y="1"/>
                  </a:moveTo>
                  <a:cubicBezTo>
                    <a:pt x="816" y="1"/>
                    <a:pt x="247" y="116"/>
                    <a:pt x="201" y="538"/>
                  </a:cubicBezTo>
                  <a:cubicBezTo>
                    <a:pt x="201" y="538"/>
                    <a:pt x="1" y="1456"/>
                    <a:pt x="1702" y="1456"/>
                  </a:cubicBezTo>
                  <a:cubicBezTo>
                    <a:pt x="1835" y="1456"/>
                    <a:pt x="1979" y="1451"/>
                    <a:pt x="2136" y="1439"/>
                  </a:cubicBezTo>
                  <a:cubicBezTo>
                    <a:pt x="2136" y="1439"/>
                    <a:pt x="2414" y="1414"/>
                    <a:pt x="2864" y="1414"/>
                  </a:cubicBezTo>
                  <a:cubicBezTo>
                    <a:pt x="3991" y="1414"/>
                    <a:pt x="6196" y="1567"/>
                    <a:pt x="7840" y="2640"/>
                  </a:cubicBezTo>
                  <a:cubicBezTo>
                    <a:pt x="7840" y="2640"/>
                    <a:pt x="6373" y="805"/>
                    <a:pt x="2970" y="171"/>
                  </a:cubicBezTo>
                  <a:cubicBezTo>
                    <a:pt x="2970" y="171"/>
                    <a:pt x="2168" y="1"/>
                    <a:pt x="1426" y="1"/>
                  </a:cubicBezTo>
                  <a:close/>
                </a:path>
              </a:pathLst>
            </a:custGeom>
            <a:solidFill>
              <a:srgbClr val="D4D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5" name="Google Shape;20905;p58">
              <a:extLst>
                <a:ext uri="{FF2B5EF4-FFF2-40B4-BE49-F238E27FC236}">
                  <a16:creationId xmlns:a16="http://schemas.microsoft.com/office/drawing/2014/main" id="{D912464D-0C22-4D2E-8F4B-6335FFD0B1CD}"/>
                </a:ext>
              </a:extLst>
            </p:cNvPr>
            <p:cNvSpPr/>
            <p:nvPr/>
          </p:nvSpPr>
          <p:spPr>
            <a:xfrm>
              <a:off x="3013925" y="1893900"/>
              <a:ext cx="1675" cy="3350"/>
            </a:xfrm>
            <a:custGeom>
              <a:avLst/>
              <a:gdLst/>
              <a:ahLst/>
              <a:cxnLst/>
              <a:rect l="l" t="t" r="r" b="b"/>
              <a:pathLst>
                <a:path w="67" h="134" extrusionOk="0">
                  <a:moveTo>
                    <a:pt x="67" y="1"/>
                  </a:moveTo>
                  <a:lnTo>
                    <a:pt x="0" y="34"/>
                  </a:lnTo>
                  <a:lnTo>
                    <a:pt x="67" y="134"/>
                  </a:lnTo>
                  <a:cubicBezTo>
                    <a:pt x="67" y="101"/>
                    <a:pt x="67" y="67"/>
                    <a:pt x="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6" name="Google Shape;20906;p58">
              <a:extLst>
                <a:ext uri="{FF2B5EF4-FFF2-40B4-BE49-F238E27FC236}">
                  <a16:creationId xmlns:a16="http://schemas.microsoft.com/office/drawing/2014/main" id="{341E3195-7F6E-4446-98C0-3644986F7D24}"/>
                </a:ext>
              </a:extLst>
            </p:cNvPr>
            <p:cNvSpPr/>
            <p:nvPr/>
          </p:nvSpPr>
          <p:spPr>
            <a:xfrm>
              <a:off x="2576925" y="2003150"/>
              <a:ext cx="391150" cy="310300"/>
            </a:xfrm>
            <a:custGeom>
              <a:avLst/>
              <a:gdLst/>
              <a:ahLst/>
              <a:cxnLst/>
              <a:rect l="l" t="t" r="r" b="b"/>
              <a:pathLst>
                <a:path w="15646" h="12412" extrusionOk="0">
                  <a:moveTo>
                    <a:pt x="635" y="0"/>
                  </a:moveTo>
                  <a:lnTo>
                    <a:pt x="68" y="2969"/>
                  </a:lnTo>
                  <a:cubicBezTo>
                    <a:pt x="1" y="3369"/>
                    <a:pt x="101" y="3770"/>
                    <a:pt x="368" y="4103"/>
                  </a:cubicBezTo>
                  <a:lnTo>
                    <a:pt x="5738" y="11875"/>
                  </a:lnTo>
                  <a:cubicBezTo>
                    <a:pt x="6022" y="12260"/>
                    <a:pt x="6403" y="12411"/>
                    <a:pt x="6830" y="12411"/>
                  </a:cubicBezTo>
                  <a:cubicBezTo>
                    <a:pt x="7108" y="12411"/>
                    <a:pt x="7405" y="12347"/>
                    <a:pt x="7706" y="12242"/>
                  </a:cubicBezTo>
                  <a:lnTo>
                    <a:pt x="14878" y="9207"/>
                  </a:lnTo>
                  <a:cubicBezTo>
                    <a:pt x="15212" y="8940"/>
                    <a:pt x="15412" y="8540"/>
                    <a:pt x="15379" y="8106"/>
                  </a:cubicBezTo>
                  <a:lnTo>
                    <a:pt x="15645" y="607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7" name="Google Shape;20907;p58">
              <a:extLst>
                <a:ext uri="{FF2B5EF4-FFF2-40B4-BE49-F238E27FC236}">
                  <a16:creationId xmlns:a16="http://schemas.microsoft.com/office/drawing/2014/main" id="{51769552-878B-4349-BA33-82B376AB7639}"/>
                </a:ext>
              </a:extLst>
            </p:cNvPr>
            <p:cNvSpPr/>
            <p:nvPr/>
          </p:nvSpPr>
          <p:spPr>
            <a:xfrm>
              <a:off x="2649500" y="1956500"/>
              <a:ext cx="187650" cy="134500"/>
            </a:xfrm>
            <a:custGeom>
              <a:avLst/>
              <a:gdLst/>
              <a:ahLst/>
              <a:cxnLst/>
              <a:rect l="l" t="t" r="r" b="b"/>
              <a:pathLst>
                <a:path w="7506" h="5380" extrusionOk="0">
                  <a:moveTo>
                    <a:pt x="5203" y="1"/>
                  </a:moveTo>
                  <a:cubicBezTo>
                    <a:pt x="5041" y="1"/>
                    <a:pt x="4846" y="59"/>
                    <a:pt x="4603" y="165"/>
                  </a:cubicBezTo>
                  <a:lnTo>
                    <a:pt x="467" y="1866"/>
                  </a:lnTo>
                  <a:cubicBezTo>
                    <a:pt x="100" y="2100"/>
                    <a:pt x="0" y="2567"/>
                    <a:pt x="234" y="2934"/>
                  </a:cubicBezTo>
                  <a:lnTo>
                    <a:pt x="1835" y="5102"/>
                  </a:lnTo>
                  <a:cubicBezTo>
                    <a:pt x="1983" y="5287"/>
                    <a:pt x="2193" y="5380"/>
                    <a:pt x="2408" y="5380"/>
                  </a:cubicBezTo>
                  <a:cubicBezTo>
                    <a:pt x="2579" y="5380"/>
                    <a:pt x="2754" y="5321"/>
                    <a:pt x="2902" y="5202"/>
                  </a:cubicBezTo>
                  <a:lnTo>
                    <a:pt x="7038" y="3501"/>
                  </a:lnTo>
                  <a:cubicBezTo>
                    <a:pt x="7405" y="3301"/>
                    <a:pt x="7505" y="2800"/>
                    <a:pt x="7272" y="2467"/>
                  </a:cubicBezTo>
                  <a:lnTo>
                    <a:pt x="5671" y="265"/>
                  </a:lnTo>
                  <a:cubicBezTo>
                    <a:pt x="5544" y="84"/>
                    <a:pt x="5397" y="1"/>
                    <a:pt x="5203" y="1"/>
                  </a:cubicBezTo>
                  <a:close/>
                </a:path>
              </a:pathLst>
            </a:custGeom>
            <a:solidFill>
              <a:srgbClr val="040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8" name="Google Shape;20908;p58">
              <a:extLst>
                <a:ext uri="{FF2B5EF4-FFF2-40B4-BE49-F238E27FC236}">
                  <a16:creationId xmlns:a16="http://schemas.microsoft.com/office/drawing/2014/main" id="{8D677988-C707-4812-8960-919EEC59A7F1}"/>
                </a:ext>
              </a:extLst>
            </p:cNvPr>
            <p:cNvSpPr/>
            <p:nvPr/>
          </p:nvSpPr>
          <p:spPr>
            <a:xfrm>
              <a:off x="2756225" y="2443450"/>
              <a:ext cx="152650" cy="126475"/>
            </a:xfrm>
            <a:custGeom>
              <a:avLst/>
              <a:gdLst/>
              <a:ahLst/>
              <a:cxnLst/>
              <a:rect l="l" t="t" r="r" b="b"/>
              <a:pathLst>
                <a:path w="6106" h="5059" extrusionOk="0">
                  <a:moveTo>
                    <a:pt x="1068" y="1"/>
                  </a:moveTo>
                  <a:cubicBezTo>
                    <a:pt x="868" y="134"/>
                    <a:pt x="735" y="268"/>
                    <a:pt x="601" y="435"/>
                  </a:cubicBezTo>
                  <a:cubicBezTo>
                    <a:pt x="1" y="1202"/>
                    <a:pt x="101" y="2303"/>
                    <a:pt x="868" y="2903"/>
                  </a:cubicBezTo>
                  <a:lnTo>
                    <a:pt x="3403" y="4771"/>
                  </a:lnTo>
                  <a:cubicBezTo>
                    <a:pt x="3696" y="4966"/>
                    <a:pt x="4028" y="5059"/>
                    <a:pt x="4358" y="5059"/>
                  </a:cubicBezTo>
                  <a:cubicBezTo>
                    <a:pt x="4932" y="5059"/>
                    <a:pt x="5499" y="4779"/>
                    <a:pt x="5838" y="4271"/>
                  </a:cubicBezTo>
                  <a:cubicBezTo>
                    <a:pt x="5972" y="4137"/>
                    <a:pt x="6038" y="3937"/>
                    <a:pt x="6105" y="3770"/>
                  </a:cubicBezTo>
                  <a:cubicBezTo>
                    <a:pt x="5138" y="2636"/>
                    <a:pt x="3503" y="535"/>
                    <a:pt x="1068" y="1"/>
                  </a:cubicBezTo>
                  <a:close/>
                </a:path>
              </a:pathLst>
            </a:custGeom>
            <a:solidFill>
              <a:srgbClr val="00B8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9" name="Google Shape;20909;p58">
              <a:extLst>
                <a:ext uri="{FF2B5EF4-FFF2-40B4-BE49-F238E27FC236}">
                  <a16:creationId xmlns:a16="http://schemas.microsoft.com/office/drawing/2014/main" id="{6442136D-1D94-4F62-B704-0403CFBA4EBA}"/>
                </a:ext>
              </a:extLst>
            </p:cNvPr>
            <p:cNvSpPr/>
            <p:nvPr/>
          </p:nvSpPr>
          <p:spPr>
            <a:xfrm>
              <a:off x="2866600" y="2546075"/>
              <a:ext cx="339150" cy="304650"/>
            </a:xfrm>
            <a:custGeom>
              <a:avLst/>
              <a:gdLst/>
              <a:ahLst/>
              <a:cxnLst/>
              <a:rect l="l" t="t" r="r" b="b"/>
              <a:pathLst>
                <a:path w="13566" h="12186" extrusionOk="0">
                  <a:moveTo>
                    <a:pt x="12085" y="0"/>
                  </a:moveTo>
                  <a:cubicBezTo>
                    <a:pt x="11563" y="0"/>
                    <a:pt x="10971" y="344"/>
                    <a:pt x="10430" y="1467"/>
                  </a:cubicBezTo>
                  <a:cubicBezTo>
                    <a:pt x="9029" y="4335"/>
                    <a:pt x="8628" y="5002"/>
                    <a:pt x="8628" y="5002"/>
                  </a:cubicBezTo>
                  <a:cubicBezTo>
                    <a:pt x="7361" y="3635"/>
                    <a:pt x="5760" y="2601"/>
                    <a:pt x="3992" y="1967"/>
                  </a:cubicBezTo>
                  <a:cubicBezTo>
                    <a:pt x="3677" y="1825"/>
                    <a:pt x="3440" y="1775"/>
                    <a:pt x="3261" y="1775"/>
                  </a:cubicBezTo>
                  <a:cubicBezTo>
                    <a:pt x="2854" y="1775"/>
                    <a:pt x="2758" y="2034"/>
                    <a:pt x="2758" y="2034"/>
                  </a:cubicBezTo>
                  <a:cubicBezTo>
                    <a:pt x="2758" y="2034"/>
                    <a:pt x="22" y="6370"/>
                    <a:pt x="22" y="7638"/>
                  </a:cubicBezTo>
                  <a:cubicBezTo>
                    <a:pt x="1" y="8439"/>
                    <a:pt x="457" y="8579"/>
                    <a:pt x="780" y="8579"/>
                  </a:cubicBezTo>
                  <a:cubicBezTo>
                    <a:pt x="954" y="8579"/>
                    <a:pt x="1090" y="8538"/>
                    <a:pt x="1090" y="8538"/>
                  </a:cubicBezTo>
                  <a:cubicBezTo>
                    <a:pt x="1224" y="8526"/>
                    <a:pt x="1358" y="8520"/>
                    <a:pt x="1493" y="8520"/>
                  </a:cubicBezTo>
                  <a:cubicBezTo>
                    <a:pt x="3843" y="8520"/>
                    <a:pt x="6260" y="10340"/>
                    <a:pt x="6260" y="10340"/>
                  </a:cubicBezTo>
                  <a:cubicBezTo>
                    <a:pt x="8251" y="11842"/>
                    <a:pt x="9632" y="12185"/>
                    <a:pt x="10480" y="12185"/>
                  </a:cubicBezTo>
                  <a:cubicBezTo>
                    <a:pt x="11195" y="12185"/>
                    <a:pt x="11530" y="11941"/>
                    <a:pt x="11530" y="11941"/>
                  </a:cubicBezTo>
                  <a:lnTo>
                    <a:pt x="13565" y="866"/>
                  </a:lnTo>
                  <a:cubicBezTo>
                    <a:pt x="13565" y="866"/>
                    <a:pt x="12913" y="0"/>
                    <a:pt x="12085" y="0"/>
                  </a:cubicBezTo>
                  <a:close/>
                </a:path>
              </a:pathLst>
            </a:custGeom>
            <a:solidFill>
              <a:srgbClr val="00B8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0" name="Google Shape;20910;p58">
              <a:extLst>
                <a:ext uri="{FF2B5EF4-FFF2-40B4-BE49-F238E27FC236}">
                  <a16:creationId xmlns:a16="http://schemas.microsoft.com/office/drawing/2014/main" id="{0F7D1D21-E549-489B-8360-64B941F66008}"/>
                </a:ext>
              </a:extLst>
            </p:cNvPr>
            <p:cNvSpPr/>
            <p:nvPr/>
          </p:nvSpPr>
          <p:spPr>
            <a:xfrm>
              <a:off x="2866600" y="2546075"/>
              <a:ext cx="339150" cy="304650"/>
            </a:xfrm>
            <a:custGeom>
              <a:avLst/>
              <a:gdLst/>
              <a:ahLst/>
              <a:cxnLst/>
              <a:rect l="l" t="t" r="r" b="b"/>
              <a:pathLst>
                <a:path w="13566" h="12186" extrusionOk="0">
                  <a:moveTo>
                    <a:pt x="12085" y="0"/>
                  </a:moveTo>
                  <a:cubicBezTo>
                    <a:pt x="11563" y="0"/>
                    <a:pt x="10971" y="344"/>
                    <a:pt x="10430" y="1467"/>
                  </a:cubicBezTo>
                  <a:cubicBezTo>
                    <a:pt x="9029" y="4335"/>
                    <a:pt x="8628" y="5002"/>
                    <a:pt x="8628" y="5002"/>
                  </a:cubicBezTo>
                  <a:cubicBezTo>
                    <a:pt x="7361" y="3635"/>
                    <a:pt x="5760" y="2601"/>
                    <a:pt x="3992" y="1967"/>
                  </a:cubicBezTo>
                  <a:cubicBezTo>
                    <a:pt x="3677" y="1825"/>
                    <a:pt x="3440" y="1775"/>
                    <a:pt x="3261" y="1775"/>
                  </a:cubicBezTo>
                  <a:cubicBezTo>
                    <a:pt x="2854" y="1775"/>
                    <a:pt x="2758" y="2034"/>
                    <a:pt x="2758" y="2034"/>
                  </a:cubicBezTo>
                  <a:cubicBezTo>
                    <a:pt x="2758" y="2034"/>
                    <a:pt x="22" y="6370"/>
                    <a:pt x="22" y="7638"/>
                  </a:cubicBezTo>
                  <a:cubicBezTo>
                    <a:pt x="1" y="8439"/>
                    <a:pt x="457" y="8579"/>
                    <a:pt x="780" y="8579"/>
                  </a:cubicBezTo>
                  <a:cubicBezTo>
                    <a:pt x="954" y="8579"/>
                    <a:pt x="1090" y="8538"/>
                    <a:pt x="1090" y="8538"/>
                  </a:cubicBezTo>
                  <a:cubicBezTo>
                    <a:pt x="1224" y="8526"/>
                    <a:pt x="1358" y="8520"/>
                    <a:pt x="1493" y="8520"/>
                  </a:cubicBezTo>
                  <a:cubicBezTo>
                    <a:pt x="3843" y="8520"/>
                    <a:pt x="6260" y="10340"/>
                    <a:pt x="6260" y="10340"/>
                  </a:cubicBezTo>
                  <a:cubicBezTo>
                    <a:pt x="8251" y="11842"/>
                    <a:pt x="9632" y="12185"/>
                    <a:pt x="10480" y="12185"/>
                  </a:cubicBezTo>
                  <a:cubicBezTo>
                    <a:pt x="11195" y="12185"/>
                    <a:pt x="11530" y="11941"/>
                    <a:pt x="11530" y="11941"/>
                  </a:cubicBezTo>
                  <a:lnTo>
                    <a:pt x="13565" y="866"/>
                  </a:lnTo>
                  <a:cubicBezTo>
                    <a:pt x="13565" y="866"/>
                    <a:pt x="12913" y="0"/>
                    <a:pt x="12085" y="0"/>
                  </a:cubicBezTo>
                  <a:close/>
                </a:path>
              </a:pathLst>
            </a:custGeom>
            <a:solidFill>
              <a:srgbClr val="708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1" name="Google Shape;20911;p58">
              <a:extLst>
                <a:ext uri="{FF2B5EF4-FFF2-40B4-BE49-F238E27FC236}">
                  <a16:creationId xmlns:a16="http://schemas.microsoft.com/office/drawing/2014/main" id="{2D163392-F2EB-4EBC-BBD9-6080CBF157B8}"/>
                </a:ext>
              </a:extLst>
            </p:cNvPr>
            <p:cNvSpPr/>
            <p:nvPr/>
          </p:nvSpPr>
          <p:spPr>
            <a:xfrm>
              <a:off x="3117325" y="2561600"/>
              <a:ext cx="108425" cy="283300"/>
            </a:xfrm>
            <a:custGeom>
              <a:avLst/>
              <a:gdLst/>
              <a:ahLst/>
              <a:cxnLst/>
              <a:rect l="l" t="t" r="r" b="b"/>
              <a:pathLst>
                <a:path w="4337" h="11332" extrusionOk="0">
                  <a:moveTo>
                    <a:pt x="2929" y="0"/>
                  </a:moveTo>
                  <a:cubicBezTo>
                    <a:pt x="2173" y="0"/>
                    <a:pt x="1421" y="994"/>
                    <a:pt x="1201" y="2313"/>
                  </a:cubicBezTo>
                  <a:lnTo>
                    <a:pt x="234" y="8518"/>
                  </a:lnTo>
                  <a:cubicBezTo>
                    <a:pt x="0" y="9952"/>
                    <a:pt x="467" y="11186"/>
                    <a:pt x="1268" y="11320"/>
                  </a:cubicBezTo>
                  <a:cubicBezTo>
                    <a:pt x="1315" y="11327"/>
                    <a:pt x="1361" y="11331"/>
                    <a:pt x="1408" y="11331"/>
                  </a:cubicBezTo>
                  <a:cubicBezTo>
                    <a:pt x="2164" y="11331"/>
                    <a:pt x="2916" y="10336"/>
                    <a:pt x="3136" y="8985"/>
                  </a:cubicBezTo>
                  <a:lnTo>
                    <a:pt x="4137" y="2780"/>
                  </a:lnTo>
                  <a:cubicBezTo>
                    <a:pt x="4337" y="1379"/>
                    <a:pt x="3870" y="112"/>
                    <a:pt x="3069" y="12"/>
                  </a:cubicBezTo>
                  <a:cubicBezTo>
                    <a:pt x="3023" y="4"/>
                    <a:pt x="2976" y="0"/>
                    <a:pt x="2929" y="0"/>
                  </a:cubicBezTo>
                  <a:close/>
                </a:path>
              </a:pathLst>
            </a:custGeom>
            <a:solidFill>
              <a:srgbClr val="D4D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2" name="Google Shape;20912;p58">
              <a:extLst>
                <a:ext uri="{FF2B5EF4-FFF2-40B4-BE49-F238E27FC236}">
                  <a16:creationId xmlns:a16="http://schemas.microsoft.com/office/drawing/2014/main" id="{10DE5816-5764-4E6F-B45B-A3094FA611CC}"/>
                </a:ext>
              </a:extLst>
            </p:cNvPr>
            <p:cNvSpPr/>
            <p:nvPr/>
          </p:nvSpPr>
          <p:spPr>
            <a:xfrm>
              <a:off x="2395150" y="2579400"/>
              <a:ext cx="123450" cy="144800"/>
            </a:xfrm>
            <a:custGeom>
              <a:avLst/>
              <a:gdLst/>
              <a:ahLst/>
              <a:cxnLst/>
              <a:rect l="l" t="t" r="r" b="b"/>
              <a:pathLst>
                <a:path w="4938" h="5792" extrusionOk="0">
                  <a:moveTo>
                    <a:pt x="0" y="0"/>
                  </a:moveTo>
                  <a:lnTo>
                    <a:pt x="0" y="0"/>
                  </a:lnTo>
                  <a:cubicBezTo>
                    <a:pt x="934" y="467"/>
                    <a:pt x="1635" y="1334"/>
                    <a:pt x="1801" y="2402"/>
                  </a:cubicBezTo>
                  <a:lnTo>
                    <a:pt x="3403" y="3669"/>
                  </a:lnTo>
                  <a:cubicBezTo>
                    <a:pt x="3836" y="4036"/>
                    <a:pt x="3903" y="4703"/>
                    <a:pt x="3536" y="5137"/>
                  </a:cubicBezTo>
                  <a:cubicBezTo>
                    <a:pt x="3336" y="5371"/>
                    <a:pt x="3036" y="5537"/>
                    <a:pt x="2735" y="5537"/>
                  </a:cubicBezTo>
                  <a:lnTo>
                    <a:pt x="2769" y="5571"/>
                  </a:lnTo>
                  <a:cubicBezTo>
                    <a:pt x="2981" y="5725"/>
                    <a:pt x="3199" y="5791"/>
                    <a:pt x="3406" y="5791"/>
                  </a:cubicBezTo>
                  <a:cubicBezTo>
                    <a:pt x="4273" y="5791"/>
                    <a:pt x="4938" y="4630"/>
                    <a:pt x="4103" y="3903"/>
                  </a:cubicBezTo>
                  <a:lnTo>
                    <a:pt x="2535" y="2635"/>
                  </a:lnTo>
                  <a:cubicBezTo>
                    <a:pt x="2302" y="1301"/>
                    <a:pt x="1301" y="300"/>
                    <a:pt x="0" y="0"/>
                  </a:cubicBezTo>
                  <a:close/>
                </a:path>
              </a:pathLst>
            </a:custGeom>
            <a:solidFill>
              <a:srgbClr val="230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3" name="Google Shape;20913;p58">
              <a:extLst>
                <a:ext uri="{FF2B5EF4-FFF2-40B4-BE49-F238E27FC236}">
                  <a16:creationId xmlns:a16="http://schemas.microsoft.com/office/drawing/2014/main" id="{D2B980A1-5635-446F-8B07-31F27A0D9492}"/>
                </a:ext>
              </a:extLst>
            </p:cNvPr>
            <p:cNvSpPr/>
            <p:nvPr/>
          </p:nvSpPr>
          <p:spPr>
            <a:xfrm>
              <a:off x="2436825" y="2705975"/>
              <a:ext cx="46725" cy="112225"/>
            </a:xfrm>
            <a:custGeom>
              <a:avLst/>
              <a:gdLst/>
              <a:ahLst/>
              <a:cxnLst/>
              <a:rect l="l" t="t" r="r" b="b"/>
              <a:pathLst>
                <a:path w="1869" h="4489" extrusionOk="0">
                  <a:moveTo>
                    <a:pt x="473" y="0"/>
                  </a:moveTo>
                  <a:cubicBezTo>
                    <a:pt x="458" y="0"/>
                    <a:pt x="486" y="20"/>
                    <a:pt x="504" y="28"/>
                  </a:cubicBezTo>
                  <a:lnTo>
                    <a:pt x="504" y="28"/>
                  </a:lnTo>
                  <a:lnTo>
                    <a:pt x="902" y="2709"/>
                  </a:lnTo>
                  <a:cubicBezTo>
                    <a:pt x="1002" y="3643"/>
                    <a:pt x="868" y="3977"/>
                    <a:pt x="335" y="4177"/>
                  </a:cubicBezTo>
                  <a:cubicBezTo>
                    <a:pt x="234" y="4244"/>
                    <a:pt x="101" y="4244"/>
                    <a:pt x="1" y="4244"/>
                  </a:cubicBezTo>
                  <a:cubicBezTo>
                    <a:pt x="211" y="4407"/>
                    <a:pt x="454" y="4489"/>
                    <a:pt x="707" y="4489"/>
                  </a:cubicBezTo>
                  <a:cubicBezTo>
                    <a:pt x="815" y="4489"/>
                    <a:pt x="925" y="4474"/>
                    <a:pt x="1035" y="4444"/>
                  </a:cubicBezTo>
                  <a:cubicBezTo>
                    <a:pt x="1602" y="4177"/>
                    <a:pt x="1869" y="3510"/>
                    <a:pt x="1602" y="2943"/>
                  </a:cubicBezTo>
                  <a:lnTo>
                    <a:pt x="510" y="30"/>
                  </a:lnTo>
                  <a:lnTo>
                    <a:pt x="510" y="30"/>
                  </a:lnTo>
                  <a:cubicBezTo>
                    <a:pt x="512" y="31"/>
                    <a:pt x="513" y="31"/>
                    <a:pt x="515" y="31"/>
                  </a:cubicBezTo>
                  <a:cubicBezTo>
                    <a:pt x="520" y="31"/>
                    <a:pt x="519" y="25"/>
                    <a:pt x="501" y="7"/>
                  </a:cubicBezTo>
                  <a:lnTo>
                    <a:pt x="501" y="7"/>
                  </a:lnTo>
                  <a:lnTo>
                    <a:pt x="501" y="7"/>
                  </a:lnTo>
                  <a:cubicBezTo>
                    <a:pt x="486" y="2"/>
                    <a:pt x="477" y="0"/>
                    <a:pt x="473" y="0"/>
                  </a:cubicBezTo>
                  <a:close/>
                </a:path>
              </a:pathLst>
            </a:custGeom>
            <a:solidFill>
              <a:srgbClr val="230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4" name="Google Shape;20914;p58">
              <a:extLst>
                <a:ext uri="{FF2B5EF4-FFF2-40B4-BE49-F238E27FC236}">
                  <a16:creationId xmlns:a16="http://schemas.microsoft.com/office/drawing/2014/main" id="{B4DBD02D-F39B-4D93-870D-554442BB97BA}"/>
                </a:ext>
              </a:extLst>
            </p:cNvPr>
            <p:cNvSpPr/>
            <p:nvPr/>
          </p:nvSpPr>
          <p:spPr>
            <a:xfrm>
              <a:off x="2295900" y="2738675"/>
              <a:ext cx="54225" cy="82200"/>
            </a:xfrm>
            <a:custGeom>
              <a:avLst/>
              <a:gdLst/>
              <a:ahLst/>
              <a:cxnLst/>
              <a:rect l="l" t="t" r="r" b="b"/>
              <a:pathLst>
                <a:path w="2169" h="3288" extrusionOk="0">
                  <a:moveTo>
                    <a:pt x="2169" y="0"/>
                  </a:moveTo>
                  <a:lnTo>
                    <a:pt x="1101" y="2369"/>
                  </a:lnTo>
                  <a:cubicBezTo>
                    <a:pt x="868" y="2769"/>
                    <a:pt x="468" y="3036"/>
                    <a:pt x="1" y="3036"/>
                  </a:cubicBezTo>
                  <a:cubicBezTo>
                    <a:pt x="134" y="3169"/>
                    <a:pt x="301" y="3236"/>
                    <a:pt x="468" y="3269"/>
                  </a:cubicBezTo>
                  <a:cubicBezTo>
                    <a:pt x="535" y="3281"/>
                    <a:pt x="602" y="3287"/>
                    <a:pt x="668" y="3287"/>
                  </a:cubicBezTo>
                  <a:cubicBezTo>
                    <a:pt x="1156" y="3287"/>
                    <a:pt x="1584" y="2972"/>
                    <a:pt x="1702" y="2502"/>
                  </a:cubicBezTo>
                  <a:lnTo>
                    <a:pt x="2169" y="0"/>
                  </a:lnTo>
                  <a:close/>
                </a:path>
              </a:pathLst>
            </a:custGeom>
            <a:solidFill>
              <a:srgbClr val="230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5" name="Google Shape;20915;p58">
              <a:extLst>
                <a:ext uri="{FF2B5EF4-FFF2-40B4-BE49-F238E27FC236}">
                  <a16:creationId xmlns:a16="http://schemas.microsoft.com/office/drawing/2014/main" id="{F4B4E55E-7C14-46F3-A592-FB7561EA1E14}"/>
                </a:ext>
              </a:extLst>
            </p:cNvPr>
            <p:cNvSpPr/>
            <p:nvPr/>
          </p:nvSpPr>
          <p:spPr>
            <a:xfrm>
              <a:off x="2244200" y="2728675"/>
              <a:ext cx="52550" cy="32050"/>
            </a:xfrm>
            <a:custGeom>
              <a:avLst/>
              <a:gdLst/>
              <a:ahLst/>
              <a:cxnLst/>
              <a:rect l="l" t="t" r="r" b="b"/>
              <a:pathLst>
                <a:path w="2102" h="1282" extrusionOk="0">
                  <a:moveTo>
                    <a:pt x="2102" y="0"/>
                  </a:moveTo>
                  <a:lnTo>
                    <a:pt x="1168" y="701"/>
                  </a:lnTo>
                  <a:cubicBezTo>
                    <a:pt x="892" y="922"/>
                    <a:pt x="569" y="1051"/>
                    <a:pt x="221" y="1051"/>
                  </a:cubicBezTo>
                  <a:cubicBezTo>
                    <a:pt x="148" y="1051"/>
                    <a:pt x="75" y="1046"/>
                    <a:pt x="0" y="1034"/>
                  </a:cubicBezTo>
                  <a:lnTo>
                    <a:pt x="0" y="1034"/>
                  </a:lnTo>
                  <a:lnTo>
                    <a:pt x="67" y="1068"/>
                  </a:lnTo>
                  <a:cubicBezTo>
                    <a:pt x="255" y="1212"/>
                    <a:pt x="473" y="1281"/>
                    <a:pt x="691" y="1281"/>
                  </a:cubicBezTo>
                  <a:cubicBezTo>
                    <a:pt x="976" y="1281"/>
                    <a:pt x="1260" y="1161"/>
                    <a:pt x="1468" y="934"/>
                  </a:cubicBezTo>
                  <a:lnTo>
                    <a:pt x="2102" y="0"/>
                  </a:lnTo>
                  <a:close/>
                </a:path>
              </a:pathLst>
            </a:custGeom>
            <a:solidFill>
              <a:srgbClr val="230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6" name="Google Shape;20916;p58">
              <a:extLst>
                <a:ext uri="{FF2B5EF4-FFF2-40B4-BE49-F238E27FC236}">
                  <a16:creationId xmlns:a16="http://schemas.microsoft.com/office/drawing/2014/main" id="{33998321-B614-40A1-8059-C23C51D94375}"/>
                </a:ext>
              </a:extLst>
            </p:cNvPr>
            <p:cNvSpPr/>
            <p:nvPr/>
          </p:nvSpPr>
          <p:spPr>
            <a:xfrm>
              <a:off x="2361775" y="2736175"/>
              <a:ext cx="44225" cy="114275"/>
            </a:xfrm>
            <a:custGeom>
              <a:avLst/>
              <a:gdLst/>
              <a:ahLst/>
              <a:cxnLst/>
              <a:rect l="l" t="t" r="r" b="b"/>
              <a:pathLst>
                <a:path w="1769" h="4571" extrusionOk="0">
                  <a:moveTo>
                    <a:pt x="1669" y="0"/>
                  </a:moveTo>
                  <a:lnTo>
                    <a:pt x="1002" y="3136"/>
                  </a:lnTo>
                  <a:cubicBezTo>
                    <a:pt x="801" y="4070"/>
                    <a:pt x="568" y="4270"/>
                    <a:pt x="1" y="4337"/>
                  </a:cubicBezTo>
                  <a:cubicBezTo>
                    <a:pt x="201" y="4470"/>
                    <a:pt x="434" y="4570"/>
                    <a:pt x="668" y="4570"/>
                  </a:cubicBezTo>
                  <a:cubicBezTo>
                    <a:pt x="1302" y="4537"/>
                    <a:pt x="1769" y="4003"/>
                    <a:pt x="1735" y="3369"/>
                  </a:cubicBezTo>
                  <a:lnTo>
                    <a:pt x="1669" y="0"/>
                  </a:lnTo>
                  <a:close/>
                </a:path>
              </a:pathLst>
            </a:custGeom>
            <a:solidFill>
              <a:srgbClr val="230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Calibri" panose="020F0502020204030204" charset="0"/>
                <a:cs typeface="Calibri" panose="020F0502020204030204" charset="0"/>
              </a:endParaRPr>
            </a:p>
          </p:txBody>
        </p:sp>
        <p:grpSp>
          <p:nvGrpSpPr>
            <p:cNvPr id="67" name="Google Shape;20917;p58">
              <a:extLst>
                <a:ext uri="{FF2B5EF4-FFF2-40B4-BE49-F238E27FC236}">
                  <a16:creationId xmlns:a16="http://schemas.microsoft.com/office/drawing/2014/main" id="{2FF85858-B457-4F96-9A1B-929172D77BD7}"/>
                </a:ext>
              </a:extLst>
            </p:cNvPr>
            <p:cNvGrpSpPr/>
            <p:nvPr/>
          </p:nvGrpSpPr>
          <p:grpSpPr>
            <a:xfrm>
              <a:off x="2230025" y="1739200"/>
              <a:ext cx="1094125" cy="1111250"/>
              <a:chOff x="2230025" y="1739200"/>
              <a:chExt cx="1094125" cy="1111250"/>
            </a:xfrm>
          </p:grpSpPr>
          <p:grpSp>
            <p:nvGrpSpPr>
              <p:cNvPr id="79" name="Google Shape;20918;p58">
                <a:extLst>
                  <a:ext uri="{FF2B5EF4-FFF2-40B4-BE49-F238E27FC236}">
                    <a16:creationId xmlns:a16="http://schemas.microsoft.com/office/drawing/2014/main" id="{536C336E-BEE3-4A21-80BA-994EF57A2894}"/>
                  </a:ext>
                </a:extLst>
              </p:cNvPr>
              <p:cNvGrpSpPr/>
              <p:nvPr/>
            </p:nvGrpSpPr>
            <p:grpSpPr>
              <a:xfrm>
                <a:off x="3043100" y="1739200"/>
                <a:ext cx="267725" cy="274050"/>
                <a:chOff x="3043100" y="1739200"/>
                <a:chExt cx="267725" cy="274050"/>
              </a:xfrm>
            </p:grpSpPr>
            <p:sp>
              <p:nvSpPr>
                <p:cNvPr id="91" name="Google Shape;20919;p58">
                  <a:extLst>
                    <a:ext uri="{FF2B5EF4-FFF2-40B4-BE49-F238E27FC236}">
                      <a16:creationId xmlns:a16="http://schemas.microsoft.com/office/drawing/2014/main" id="{2BA141F3-EC62-4F76-8C2B-E8F19533B1AB}"/>
                    </a:ext>
                  </a:extLst>
                </p:cNvPr>
                <p:cNvSpPr/>
                <p:nvPr/>
              </p:nvSpPr>
              <p:spPr>
                <a:xfrm>
                  <a:off x="3043100" y="1817500"/>
                  <a:ext cx="201000" cy="19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0" h="7830" extrusionOk="0">
                      <a:moveTo>
                        <a:pt x="3615" y="1"/>
                      </a:moveTo>
                      <a:cubicBezTo>
                        <a:pt x="3124" y="1"/>
                        <a:pt x="2629" y="115"/>
                        <a:pt x="2169" y="355"/>
                      </a:cubicBezTo>
                      <a:cubicBezTo>
                        <a:pt x="601" y="1189"/>
                        <a:pt x="1" y="3123"/>
                        <a:pt x="868" y="4691"/>
                      </a:cubicBezTo>
                      <a:lnTo>
                        <a:pt x="1602" y="6125"/>
                      </a:lnTo>
                      <a:cubicBezTo>
                        <a:pt x="2184" y="7197"/>
                        <a:pt x="3287" y="7829"/>
                        <a:pt x="4433" y="7829"/>
                      </a:cubicBezTo>
                      <a:cubicBezTo>
                        <a:pt x="4929" y="7829"/>
                        <a:pt x="5432" y="7711"/>
                        <a:pt x="5905" y="7460"/>
                      </a:cubicBezTo>
                      <a:cubicBezTo>
                        <a:pt x="7439" y="6626"/>
                        <a:pt x="8040" y="4724"/>
                        <a:pt x="7206" y="3157"/>
                      </a:cubicBezTo>
                      <a:lnTo>
                        <a:pt x="6439" y="1722"/>
                      </a:lnTo>
                      <a:cubicBezTo>
                        <a:pt x="5878" y="624"/>
                        <a:pt x="4761" y="1"/>
                        <a:pt x="3615" y="1"/>
                      </a:cubicBezTo>
                      <a:close/>
                    </a:path>
                  </a:pathLst>
                </a:custGeom>
                <a:solidFill>
                  <a:srgbClr val="D4DC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>
                    <a:latin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92" name="Google Shape;20920;p58">
                  <a:extLst>
                    <a:ext uri="{FF2B5EF4-FFF2-40B4-BE49-F238E27FC236}">
                      <a16:creationId xmlns:a16="http://schemas.microsoft.com/office/drawing/2014/main" id="{49B91DD0-963E-49CB-B3F1-1CA22E20C21F}"/>
                    </a:ext>
                  </a:extLst>
                </p:cNvPr>
                <p:cNvSpPr/>
                <p:nvPr/>
              </p:nvSpPr>
              <p:spPr>
                <a:xfrm>
                  <a:off x="3178200" y="1854700"/>
                  <a:ext cx="132625" cy="8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5" h="3288" extrusionOk="0">
                      <a:moveTo>
                        <a:pt x="4102" y="1"/>
                      </a:moveTo>
                      <a:cubicBezTo>
                        <a:pt x="3980" y="1"/>
                        <a:pt x="3857" y="22"/>
                        <a:pt x="3736" y="67"/>
                      </a:cubicBezTo>
                      <a:lnTo>
                        <a:pt x="801" y="1268"/>
                      </a:lnTo>
                      <a:cubicBezTo>
                        <a:pt x="267" y="1468"/>
                        <a:pt x="0" y="2102"/>
                        <a:pt x="234" y="2636"/>
                      </a:cubicBezTo>
                      <a:cubicBezTo>
                        <a:pt x="385" y="3037"/>
                        <a:pt x="781" y="3288"/>
                        <a:pt x="1195" y="3288"/>
                      </a:cubicBezTo>
                      <a:cubicBezTo>
                        <a:pt x="1331" y="3288"/>
                        <a:pt x="1469" y="3261"/>
                        <a:pt x="1602" y="3203"/>
                      </a:cubicBezTo>
                      <a:lnTo>
                        <a:pt x="4504" y="2036"/>
                      </a:lnTo>
                      <a:cubicBezTo>
                        <a:pt x="5037" y="1802"/>
                        <a:pt x="5304" y="1202"/>
                        <a:pt x="5104" y="668"/>
                      </a:cubicBezTo>
                      <a:cubicBezTo>
                        <a:pt x="4923" y="254"/>
                        <a:pt x="4522" y="1"/>
                        <a:pt x="4102" y="1"/>
                      </a:cubicBezTo>
                      <a:close/>
                    </a:path>
                  </a:pathLst>
                </a:custGeom>
                <a:solidFill>
                  <a:srgbClr val="D4DC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>
                    <a:latin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93" name="Google Shape;20921;p58">
                  <a:extLst>
                    <a:ext uri="{FF2B5EF4-FFF2-40B4-BE49-F238E27FC236}">
                      <a16:creationId xmlns:a16="http://schemas.microsoft.com/office/drawing/2014/main" id="{53CDCB08-FEF1-4988-BFDB-1C675AF39176}"/>
                    </a:ext>
                  </a:extLst>
                </p:cNvPr>
                <p:cNvSpPr/>
                <p:nvPr/>
              </p:nvSpPr>
              <p:spPr>
                <a:xfrm>
                  <a:off x="3164850" y="1785275"/>
                  <a:ext cx="135950" cy="10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8" h="4057" extrusionOk="0">
                      <a:moveTo>
                        <a:pt x="4231" y="0"/>
                      </a:moveTo>
                      <a:cubicBezTo>
                        <a:pt x="4015" y="0"/>
                        <a:pt x="3797" y="67"/>
                        <a:pt x="3603" y="209"/>
                      </a:cubicBezTo>
                      <a:lnTo>
                        <a:pt x="735" y="2111"/>
                      </a:lnTo>
                      <a:cubicBezTo>
                        <a:pt x="168" y="2377"/>
                        <a:pt x="1" y="3078"/>
                        <a:pt x="301" y="3612"/>
                      </a:cubicBezTo>
                      <a:cubicBezTo>
                        <a:pt x="524" y="3895"/>
                        <a:pt x="858" y="4056"/>
                        <a:pt x="1198" y="4056"/>
                      </a:cubicBezTo>
                      <a:cubicBezTo>
                        <a:pt x="1417" y="4056"/>
                        <a:pt x="1639" y="3989"/>
                        <a:pt x="1835" y="3845"/>
                      </a:cubicBezTo>
                      <a:lnTo>
                        <a:pt x="4737" y="1977"/>
                      </a:lnTo>
                      <a:cubicBezTo>
                        <a:pt x="5271" y="1644"/>
                        <a:pt x="5438" y="976"/>
                        <a:pt x="5138" y="476"/>
                      </a:cubicBezTo>
                      <a:cubicBezTo>
                        <a:pt x="4913" y="169"/>
                        <a:pt x="4575" y="0"/>
                        <a:pt x="4231" y="0"/>
                      </a:cubicBezTo>
                      <a:close/>
                    </a:path>
                  </a:pathLst>
                </a:custGeom>
                <a:solidFill>
                  <a:srgbClr val="D4DC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>
                    <a:latin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94" name="Google Shape;20922;p58">
                  <a:extLst>
                    <a:ext uri="{FF2B5EF4-FFF2-40B4-BE49-F238E27FC236}">
                      <a16:creationId xmlns:a16="http://schemas.microsoft.com/office/drawing/2014/main" id="{0E6A1262-775B-4D75-B642-899FF190014C}"/>
                    </a:ext>
                  </a:extLst>
                </p:cNvPr>
                <p:cNvSpPr/>
                <p:nvPr/>
              </p:nvSpPr>
              <p:spPr>
                <a:xfrm>
                  <a:off x="3121500" y="1739200"/>
                  <a:ext cx="113425" cy="12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7" h="5005" extrusionOk="0">
                      <a:moveTo>
                        <a:pt x="3408" y="1"/>
                      </a:moveTo>
                      <a:cubicBezTo>
                        <a:pt x="3048" y="1"/>
                        <a:pt x="2699" y="170"/>
                        <a:pt x="2469" y="484"/>
                      </a:cubicBezTo>
                      <a:lnTo>
                        <a:pt x="400" y="3253"/>
                      </a:lnTo>
                      <a:cubicBezTo>
                        <a:pt x="0" y="3720"/>
                        <a:pt x="67" y="4421"/>
                        <a:pt x="567" y="4821"/>
                      </a:cubicBezTo>
                      <a:cubicBezTo>
                        <a:pt x="753" y="4945"/>
                        <a:pt x="963" y="5004"/>
                        <a:pt x="1169" y="5004"/>
                      </a:cubicBezTo>
                      <a:cubicBezTo>
                        <a:pt x="1518" y="5004"/>
                        <a:pt x="1859" y="4835"/>
                        <a:pt x="2068" y="4521"/>
                      </a:cubicBezTo>
                      <a:lnTo>
                        <a:pt x="4170" y="1752"/>
                      </a:lnTo>
                      <a:cubicBezTo>
                        <a:pt x="4537" y="1285"/>
                        <a:pt x="4503" y="584"/>
                        <a:pt x="4036" y="184"/>
                      </a:cubicBezTo>
                      <a:cubicBezTo>
                        <a:pt x="3838" y="60"/>
                        <a:pt x="3621" y="1"/>
                        <a:pt x="3408" y="1"/>
                      </a:cubicBezTo>
                      <a:close/>
                    </a:path>
                  </a:pathLst>
                </a:custGeom>
                <a:solidFill>
                  <a:srgbClr val="D4DC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>
                    <a:latin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95" name="Google Shape;20923;p58">
                  <a:extLst>
                    <a:ext uri="{FF2B5EF4-FFF2-40B4-BE49-F238E27FC236}">
                      <a16:creationId xmlns:a16="http://schemas.microsoft.com/office/drawing/2014/main" id="{7B6EB98A-B431-40E6-BFE5-473822924039}"/>
                    </a:ext>
                  </a:extLst>
                </p:cNvPr>
                <p:cNvSpPr/>
                <p:nvPr/>
              </p:nvSpPr>
              <p:spPr>
                <a:xfrm>
                  <a:off x="3077300" y="1765300"/>
                  <a:ext cx="63400" cy="12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6" h="5019" extrusionOk="0">
                      <a:moveTo>
                        <a:pt x="1444" y="0"/>
                      </a:moveTo>
                      <a:cubicBezTo>
                        <a:pt x="925" y="0"/>
                        <a:pt x="462" y="380"/>
                        <a:pt x="401" y="875"/>
                      </a:cubicBezTo>
                      <a:lnTo>
                        <a:pt x="34" y="3877"/>
                      </a:lnTo>
                      <a:cubicBezTo>
                        <a:pt x="0" y="4444"/>
                        <a:pt x="401" y="4944"/>
                        <a:pt x="968" y="5011"/>
                      </a:cubicBezTo>
                      <a:cubicBezTo>
                        <a:pt x="1009" y="5016"/>
                        <a:pt x="1050" y="5018"/>
                        <a:pt x="1091" y="5018"/>
                      </a:cubicBezTo>
                      <a:cubicBezTo>
                        <a:pt x="1606" y="5018"/>
                        <a:pt x="2042" y="4638"/>
                        <a:pt x="2135" y="4144"/>
                      </a:cubicBezTo>
                      <a:lnTo>
                        <a:pt x="2502" y="1142"/>
                      </a:lnTo>
                      <a:cubicBezTo>
                        <a:pt x="2535" y="575"/>
                        <a:pt x="2135" y="74"/>
                        <a:pt x="1568" y="7"/>
                      </a:cubicBezTo>
                      <a:cubicBezTo>
                        <a:pt x="1526" y="3"/>
                        <a:pt x="1485" y="0"/>
                        <a:pt x="1444" y="0"/>
                      </a:cubicBezTo>
                      <a:close/>
                    </a:path>
                  </a:pathLst>
                </a:custGeom>
                <a:solidFill>
                  <a:srgbClr val="D4DC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>
                    <a:latin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96" name="Google Shape;20924;p58">
                  <a:extLst>
                    <a:ext uri="{FF2B5EF4-FFF2-40B4-BE49-F238E27FC236}">
                      <a16:creationId xmlns:a16="http://schemas.microsoft.com/office/drawing/2014/main" id="{F495FEA8-7FDD-48A3-902C-E2B501416AA3}"/>
                    </a:ext>
                  </a:extLst>
                </p:cNvPr>
                <p:cNvSpPr/>
                <p:nvPr/>
              </p:nvSpPr>
              <p:spPr>
                <a:xfrm>
                  <a:off x="3157350" y="1925600"/>
                  <a:ext cx="126775" cy="5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1" h="2237" extrusionOk="0">
                      <a:moveTo>
                        <a:pt x="1101" y="0"/>
                      </a:moveTo>
                      <a:cubicBezTo>
                        <a:pt x="534" y="0"/>
                        <a:pt x="34" y="467"/>
                        <a:pt x="34" y="1034"/>
                      </a:cubicBezTo>
                      <a:cubicBezTo>
                        <a:pt x="1" y="1568"/>
                        <a:pt x="434" y="2068"/>
                        <a:pt x="1001" y="2102"/>
                      </a:cubicBezTo>
                      <a:lnTo>
                        <a:pt x="4003" y="2235"/>
                      </a:lnTo>
                      <a:cubicBezTo>
                        <a:pt x="4023" y="2236"/>
                        <a:pt x="4042" y="2237"/>
                        <a:pt x="4061" y="2237"/>
                      </a:cubicBezTo>
                      <a:cubicBezTo>
                        <a:pt x="4601" y="2237"/>
                        <a:pt x="5037" y="1782"/>
                        <a:pt x="5037" y="1234"/>
                      </a:cubicBezTo>
                      <a:cubicBezTo>
                        <a:pt x="5071" y="667"/>
                        <a:pt x="4671" y="200"/>
                        <a:pt x="4103" y="134"/>
                      </a:cubicBezTo>
                      <a:lnTo>
                        <a:pt x="1101" y="0"/>
                      </a:lnTo>
                      <a:close/>
                    </a:path>
                  </a:pathLst>
                </a:custGeom>
                <a:solidFill>
                  <a:srgbClr val="D4DC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>
                    <a:latin typeface="Calibri" panose="020F0502020204030204" charset="0"/>
                    <a:cs typeface="Calibri" panose="020F0502020204030204" charset="0"/>
                  </a:endParaRPr>
                </a:p>
              </p:txBody>
            </p:sp>
          </p:grpSp>
          <p:sp>
            <p:nvSpPr>
              <p:cNvPr id="80" name="Google Shape;20925;p58">
                <a:extLst>
                  <a:ext uri="{FF2B5EF4-FFF2-40B4-BE49-F238E27FC236}">
                    <a16:creationId xmlns:a16="http://schemas.microsoft.com/office/drawing/2014/main" id="{241D5456-B823-4BF2-9125-0CB6152621A3}"/>
                  </a:ext>
                </a:extLst>
              </p:cNvPr>
              <p:cNvSpPr/>
              <p:nvPr/>
            </p:nvSpPr>
            <p:spPr>
              <a:xfrm>
                <a:off x="2726150" y="1890775"/>
                <a:ext cx="391164" cy="239200"/>
              </a:xfrm>
              <a:custGeom>
                <a:avLst/>
                <a:gdLst/>
                <a:ahLst/>
                <a:cxnLst/>
                <a:rect l="l" t="t" r="r" b="b"/>
                <a:pathLst>
                  <a:path w="11376" h="9568" extrusionOk="0">
                    <a:moveTo>
                      <a:pt x="8540" y="1"/>
                    </a:moveTo>
                    <a:lnTo>
                      <a:pt x="8540" y="1"/>
                    </a:lnTo>
                    <a:cubicBezTo>
                      <a:pt x="5753" y="1526"/>
                      <a:pt x="3314" y="1824"/>
                      <a:pt x="1835" y="1824"/>
                    </a:cubicBezTo>
                    <a:cubicBezTo>
                      <a:pt x="888" y="1824"/>
                      <a:pt x="334" y="1702"/>
                      <a:pt x="334" y="1702"/>
                    </a:cubicBezTo>
                    <a:lnTo>
                      <a:pt x="0" y="8940"/>
                    </a:lnTo>
                    <a:cubicBezTo>
                      <a:pt x="520" y="9384"/>
                      <a:pt x="1207" y="9567"/>
                      <a:pt x="1986" y="9567"/>
                    </a:cubicBezTo>
                    <a:cubicBezTo>
                      <a:pt x="5655" y="9567"/>
                      <a:pt x="11375" y="5504"/>
                      <a:pt x="11375" y="5504"/>
                    </a:cubicBezTo>
                    <a:lnTo>
                      <a:pt x="10074" y="3503"/>
                    </a:lnTo>
                    <a:cubicBezTo>
                      <a:pt x="8273" y="401"/>
                      <a:pt x="8540" y="1"/>
                      <a:pt x="8540" y="1"/>
                    </a:cubicBezTo>
                    <a:close/>
                  </a:path>
                </a:pathLst>
              </a:custGeom>
              <a:solidFill>
                <a:srgbClr val="D4D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81" name="Google Shape;20926;p58">
                <a:extLst>
                  <a:ext uri="{FF2B5EF4-FFF2-40B4-BE49-F238E27FC236}">
                    <a16:creationId xmlns:a16="http://schemas.microsoft.com/office/drawing/2014/main" id="{0EB2D4F7-0AAA-4898-A77F-BB1C56C31D5B}"/>
                  </a:ext>
                </a:extLst>
              </p:cNvPr>
              <p:cNvSpPr/>
              <p:nvPr/>
            </p:nvSpPr>
            <p:spPr>
              <a:xfrm>
                <a:off x="2283400" y="1890775"/>
                <a:ext cx="838950" cy="840175"/>
              </a:xfrm>
              <a:custGeom>
                <a:avLst/>
                <a:gdLst/>
                <a:ahLst/>
                <a:cxnLst/>
                <a:rect l="l" t="t" r="r" b="b"/>
                <a:pathLst>
                  <a:path w="33558" h="33607" extrusionOk="0">
                    <a:moveTo>
                      <a:pt x="16037" y="1"/>
                    </a:moveTo>
                    <a:cubicBezTo>
                      <a:pt x="15625" y="1"/>
                      <a:pt x="15111" y="70"/>
                      <a:pt x="14511" y="286"/>
                    </a:cubicBezTo>
                    <a:cubicBezTo>
                      <a:pt x="12843" y="887"/>
                      <a:pt x="6772" y="3155"/>
                      <a:pt x="6772" y="3155"/>
                    </a:cubicBezTo>
                    <a:cubicBezTo>
                      <a:pt x="5438" y="3655"/>
                      <a:pt x="4370" y="4656"/>
                      <a:pt x="3736" y="5890"/>
                    </a:cubicBezTo>
                    <a:cubicBezTo>
                      <a:pt x="2636" y="8058"/>
                      <a:pt x="401" y="11794"/>
                      <a:pt x="401" y="11794"/>
                    </a:cubicBezTo>
                    <a:cubicBezTo>
                      <a:pt x="0" y="12528"/>
                      <a:pt x="100" y="13429"/>
                      <a:pt x="667" y="14029"/>
                    </a:cubicBezTo>
                    <a:cubicBezTo>
                      <a:pt x="1568" y="15197"/>
                      <a:pt x="9674" y="24203"/>
                      <a:pt x="9674" y="24203"/>
                    </a:cubicBezTo>
                    <a:cubicBezTo>
                      <a:pt x="9674" y="24203"/>
                      <a:pt x="11142" y="25437"/>
                      <a:pt x="11008" y="26738"/>
                    </a:cubicBezTo>
                    <a:cubicBezTo>
                      <a:pt x="10849" y="27405"/>
                      <a:pt x="11325" y="28011"/>
                      <a:pt x="11975" y="28011"/>
                    </a:cubicBezTo>
                    <a:cubicBezTo>
                      <a:pt x="12008" y="28011"/>
                      <a:pt x="12041" y="28009"/>
                      <a:pt x="12076" y="28006"/>
                    </a:cubicBezTo>
                    <a:cubicBezTo>
                      <a:pt x="12076" y="28006"/>
                      <a:pt x="12136" y="27993"/>
                      <a:pt x="12228" y="27993"/>
                    </a:cubicBezTo>
                    <a:cubicBezTo>
                      <a:pt x="12496" y="27993"/>
                      <a:pt x="13027" y="28104"/>
                      <a:pt x="13076" y="28973"/>
                    </a:cubicBezTo>
                    <a:cubicBezTo>
                      <a:pt x="13129" y="29890"/>
                      <a:pt x="15774" y="33607"/>
                      <a:pt x="18297" y="33607"/>
                    </a:cubicBezTo>
                    <a:cubicBezTo>
                      <a:pt x="18986" y="33607"/>
                      <a:pt x="19666" y="33330"/>
                      <a:pt x="20281" y="32643"/>
                    </a:cubicBezTo>
                    <a:cubicBezTo>
                      <a:pt x="23150" y="29407"/>
                      <a:pt x="31890" y="20434"/>
                      <a:pt x="31890" y="20434"/>
                    </a:cubicBezTo>
                    <a:cubicBezTo>
                      <a:pt x="31890" y="20434"/>
                      <a:pt x="33558" y="18766"/>
                      <a:pt x="31623" y="16931"/>
                    </a:cubicBezTo>
                    <a:cubicBezTo>
                      <a:pt x="29688" y="15097"/>
                      <a:pt x="29288" y="16431"/>
                      <a:pt x="29121" y="14196"/>
                    </a:cubicBezTo>
                    <a:cubicBezTo>
                      <a:pt x="29121" y="14196"/>
                      <a:pt x="29088" y="12995"/>
                      <a:pt x="28220" y="12828"/>
                    </a:cubicBezTo>
                    <a:cubicBezTo>
                      <a:pt x="27353" y="12695"/>
                      <a:pt x="27720" y="12095"/>
                      <a:pt x="27720" y="12095"/>
                    </a:cubicBezTo>
                    <a:cubicBezTo>
                      <a:pt x="28020" y="11728"/>
                      <a:pt x="28020" y="11194"/>
                      <a:pt x="27720" y="10827"/>
                    </a:cubicBezTo>
                    <a:cubicBezTo>
                      <a:pt x="27186" y="10193"/>
                      <a:pt x="28254" y="8992"/>
                      <a:pt x="26052" y="8792"/>
                    </a:cubicBezTo>
                    <a:lnTo>
                      <a:pt x="17179" y="219"/>
                    </a:lnTo>
                    <a:cubicBezTo>
                      <a:pt x="17179" y="219"/>
                      <a:pt x="16769" y="1"/>
                      <a:pt x="16037" y="1"/>
                    </a:cubicBezTo>
                    <a:close/>
                  </a:path>
                </a:pathLst>
              </a:custGeom>
              <a:solidFill>
                <a:srgbClr val="D4D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82" name="Google Shape;20927;p58">
                <a:extLst>
                  <a:ext uri="{FF2B5EF4-FFF2-40B4-BE49-F238E27FC236}">
                    <a16:creationId xmlns:a16="http://schemas.microsoft.com/office/drawing/2014/main" id="{3A6BC9B8-A84E-464D-BAE1-11EBF8C8F748}"/>
                  </a:ext>
                </a:extLst>
              </p:cNvPr>
              <p:cNvSpPr/>
              <p:nvPr/>
            </p:nvSpPr>
            <p:spPr>
              <a:xfrm>
                <a:off x="2579450" y="2440475"/>
                <a:ext cx="377775" cy="321950"/>
              </a:xfrm>
              <a:custGeom>
                <a:avLst/>
                <a:gdLst/>
                <a:ahLst/>
                <a:cxnLst/>
                <a:rect l="l" t="t" r="r" b="b"/>
                <a:pathLst>
                  <a:path w="15111" h="12878" extrusionOk="0">
                    <a:moveTo>
                      <a:pt x="7005" y="1"/>
                    </a:moveTo>
                    <a:cubicBezTo>
                      <a:pt x="5106" y="1"/>
                      <a:pt x="2789" y="982"/>
                      <a:pt x="0" y="3856"/>
                    </a:cubicBezTo>
                    <a:lnTo>
                      <a:pt x="10608" y="12696"/>
                    </a:lnTo>
                    <a:cubicBezTo>
                      <a:pt x="10608" y="12696"/>
                      <a:pt x="10982" y="12878"/>
                      <a:pt x="11435" y="12878"/>
                    </a:cubicBezTo>
                    <a:cubicBezTo>
                      <a:pt x="11781" y="12878"/>
                      <a:pt x="12172" y="12771"/>
                      <a:pt x="12476" y="12395"/>
                    </a:cubicBezTo>
                    <a:cubicBezTo>
                      <a:pt x="13143" y="11528"/>
                      <a:pt x="14610" y="6625"/>
                      <a:pt x="14610" y="6625"/>
                    </a:cubicBezTo>
                    <a:cubicBezTo>
                      <a:pt x="14610" y="6625"/>
                      <a:pt x="15111" y="5891"/>
                      <a:pt x="13443" y="4156"/>
                    </a:cubicBezTo>
                    <a:cubicBezTo>
                      <a:pt x="12400" y="3049"/>
                      <a:pt x="10352" y="1"/>
                      <a:pt x="7005" y="1"/>
                    </a:cubicBezTo>
                    <a:close/>
                  </a:path>
                </a:pathLst>
              </a:custGeom>
              <a:solidFill>
                <a:srgbClr val="D4D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83" name="Google Shape;20928;p58">
                <a:extLst>
                  <a:ext uri="{FF2B5EF4-FFF2-40B4-BE49-F238E27FC236}">
                    <a16:creationId xmlns:a16="http://schemas.microsoft.com/office/drawing/2014/main" id="{9A1D3DBE-EB35-4081-8174-D767F77A96B5}"/>
                  </a:ext>
                </a:extLst>
              </p:cNvPr>
              <p:cNvSpPr/>
              <p:nvPr/>
            </p:nvSpPr>
            <p:spPr>
              <a:xfrm>
                <a:off x="2251700" y="2574150"/>
                <a:ext cx="211025" cy="164775"/>
              </a:xfrm>
              <a:custGeom>
                <a:avLst/>
                <a:gdLst/>
                <a:ahLst/>
                <a:cxnLst/>
                <a:rect l="l" t="t" r="r" b="b"/>
                <a:pathLst>
                  <a:path w="8441" h="6591" extrusionOk="0">
                    <a:moveTo>
                      <a:pt x="3360" y="1"/>
                    </a:moveTo>
                    <a:cubicBezTo>
                      <a:pt x="1694" y="1"/>
                      <a:pt x="261" y="1294"/>
                      <a:pt x="134" y="3012"/>
                    </a:cubicBezTo>
                    <a:cubicBezTo>
                      <a:pt x="1" y="4780"/>
                      <a:pt x="1368" y="6315"/>
                      <a:pt x="3136" y="6448"/>
                    </a:cubicBezTo>
                    <a:lnTo>
                      <a:pt x="4804" y="6581"/>
                    </a:lnTo>
                    <a:cubicBezTo>
                      <a:pt x="4887" y="6588"/>
                      <a:pt x="4970" y="6591"/>
                      <a:pt x="5052" y="6591"/>
                    </a:cubicBezTo>
                    <a:cubicBezTo>
                      <a:pt x="6747" y="6591"/>
                      <a:pt x="8179" y="5299"/>
                      <a:pt x="8307" y="3613"/>
                    </a:cubicBezTo>
                    <a:cubicBezTo>
                      <a:pt x="8440" y="1811"/>
                      <a:pt x="7072" y="277"/>
                      <a:pt x="5271" y="143"/>
                    </a:cubicBezTo>
                    <a:lnTo>
                      <a:pt x="3603" y="10"/>
                    </a:lnTo>
                    <a:cubicBezTo>
                      <a:pt x="3522" y="4"/>
                      <a:pt x="3440" y="1"/>
                      <a:pt x="3360" y="1"/>
                    </a:cubicBezTo>
                    <a:close/>
                  </a:path>
                </a:pathLst>
              </a:custGeom>
              <a:solidFill>
                <a:srgbClr val="D4D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84" name="Google Shape;20929;p58">
                <a:extLst>
                  <a:ext uri="{FF2B5EF4-FFF2-40B4-BE49-F238E27FC236}">
                    <a16:creationId xmlns:a16="http://schemas.microsoft.com/office/drawing/2014/main" id="{A3A2EEF6-B0C5-46DE-94D2-36FE4BB3DB1E}"/>
                  </a:ext>
                </a:extLst>
              </p:cNvPr>
              <p:cNvSpPr/>
              <p:nvPr/>
            </p:nvSpPr>
            <p:spPr>
              <a:xfrm>
                <a:off x="2283400" y="2688000"/>
                <a:ext cx="72575" cy="132825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5313" extrusionOk="0">
                    <a:moveTo>
                      <a:pt x="1681" y="0"/>
                    </a:moveTo>
                    <a:cubicBezTo>
                      <a:pt x="1195" y="0"/>
                      <a:pt x="754" y="371"/>
                      <a:pt x="667" y="893"/>
                    </a:cubicBezTo>
                    <a:lnTo>
                      <a:pt x="100" y="4062"/>
                    </a:lnTo>
                    <a:cubicBezTo>
                      <a:pt x="0" y="4629"/>
                      <a:pt x="401" y="5196"/>
                      <a:pt x="968" y="5296"/>
                    </a:cubicBezTo>
                    <a:cubicBezTo>
                      <a:pt x="1034" y="5307"/>
                      <a:pt x="1099" y="5313"/>
                      <a:pt x="1164" y="5313"/>
                    </a:cubicBezTo>
                    <a:cubicBezTo>
                      <a:pt x="1687" y="5313"/>
                      <a:pt x="2146" y="4963"/>
                      <a:pt x="2235" y="4429"/>
                    </a:cubicBezTo>
                    <a:lnTo>
                      <a:pt x="2769" y="1260"/>
                    </a:lnTo>
                    <a:cubicBezTo>
                      <a:pt x="2902" y="693"/>
                      <a:pt x="2502" y="126"/>
                      <a:pt x="1902" y="26"/>
                    </a:cubicBezTo>
                    <a:cubicBezTo>
                      <a:pt x="1828" y="9"/>
                      <a:pt x="1754" y="0"/>
                      <a:pt x="1681" y="0"/>
                    </a:cubicBezTo>
                    <a:close/>
                  </a:path>
                </a:pathLst>
              </a:custGeom>
              <a:solidFill>
                <a:srgbClr val="D4D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85" name="Google Shape;20930;p58">
                <a:extLst>
                  <a:ext uri="{FF2B5EF4-FFF2-40B4-BE49-F238E27FC236}">
                    <a16:creationId xmlns:a16="http://schemas.microsoft.com/office/drawing/2014/main" id="{35CB676A-068C-4152-83B0-C44638E39C22}"/>
                  </a:ext>
                </a:extLst>
              </p:cNvPr>
              <p:cNvSpPr/>
              <p:nvPr/>
            </p:nvSpPr>
            <p:spPr>
              <a:xfrm>
                <a:off x="2348450" y="2703650"/>
                <a:ext cx="57550" cy="146800"/>
              </a:xfrm>
              <a:custGeom>
                <a:avLst/>
                <a:gdLst/>
                <a:ahLst/>
                <a:cxnLst/>
                <a:rect l="l" t="t" r="r" b="b"/>
                <a:pathLst>
                  <a:path w="2302" h="5872" extrusionOk="0">
                    <a:moveTo>
                      <a:pt x="1101" y="0"/>
                    </a:moveTo>
                    <a:cubicBezTo>
                      <a:pt x="467" y="34"/>
                      <a:pt x="0" y="567"/>
                      <a:pt x="33" y="1201"/>
                    </a:cubicBezTo>
                    <a:lnTo>
                      <a:pt x="100" y="4704"/>
                    </a:lnTo>
                    <a:cubicBezTo>
                      <a:pt x="100" y="5338"/>
                      <a:pt x="601" y="5838"/>
                      <a:pt x="1201" y="5871"/>
                    </a:cubicBezTo>
                    <a:cubicBezTo>
                      <a:pt x="1835" y="5838"/>
                      <a:pt x="2302" y="5304"/>
                      <a:pt x="2268" y="4670"/>
                    </a:cubicBezTo>
                    <a:lnTo>
                      <a:pt x="2202" y="1135"/>
                    </a:lnTo>
                    <a:cubicBezTo>
                      <a:pt x="2202" y="534"/>
                      <a:pt x="1701" y="0"/>
                      <a:pt x="1101" y="0"/>
                    </a:cubicBezTo>
                    <a:close/>
                  </a:path>
                </a:pathLst>
              </a:custGeom>
              <a:solidFill>
                <a:srgbClr val="D4D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86" name="Google Shape;20931;p58">
                <a:extLst>
                  <a:ext uri="{FF2B5EF4-FFF2-40B4-BE49-F238E27FC236}">
                    <a16:creationId xmlns:a16="http://schemas.microsoft.com/office/drawing/2014/main" id="{733B0723-B7B4-4BE4-B54D-F63094CC285C}"/>
                  </a:ext>
                </a:extLst>
              </p:cNvPr>
              <p:cNvSpPr/>
              <p:nvPr/>
            </p:nvSpPr>
            <p:spPr>
              <a:xfrm>
                <a:off x="2390125" y="2678000"/>
                <a:ext cx="9342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5589" extrusionOk="0">
                    <a:moveTo>
                      <a:pt x="1157" y="1"/>
                    </a:moveTo>
                    <a:cubicBezTo>
                      <a:pt x="1040" y="1"/>
                      <a:pt x="920" y="20"/>
                      <a:pt x="802" y="59"/>
                    </a:cubicBezTo>
                    <a:cubicBezTo>
                      <a:pt x="234" y="326"/>
                      <a:pt x="1" y="960"/>
                      <a:pt x="234" y="1527"/>
                    </a:cubicBezTo>
                    <a:lnTo>
                      <a:pt x="1469" y="4829"/>
                    </a:lnTo>
                    <a:cubicBezTo>
                      <a:pt x="1629" y="5284"/>
                      <a:pt x="2068" y="5588"/>
                      <a:pt x="2545" y="5588"/>
                    </a:cubicBezTo>
                    <a:cubicBezTo>
                      <a:pt x="2663" y="5588"/>
                      <a:pt x="2784" y="5569"/>
                      <a:pt x="2903" y="5530"/>
                    </a:cubicBezTo>
                    <a:cubicBezTo>
                      <a:pt x="3470" y="5296"/>
                      <a:pt x="3737" y="4629"/>
                      <a:pt x="3470" y="4062"/>
                    </a:cubicBezTo>
                    <a:lnTo>
                      <a:pt x="2236" y="793"/>
                    </a:lnTo>
                    <a:cubicBezTo>
                      <a:pt x="2075" y="311"/>
                      <a:pt x="1635" y="1"/>
                      <a:pt x="1157" y="1"/>
                    </a:cubicBezTo>
                    <a:close/>
                  </a:path>
                </a:pathLst>
              </a:custGeom>
              <a:solidFill>
                <a:srgbClr val="D4D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87" name="Google Shape;20932;p58">
                <a:extLst>
                  <a:ext uri="{FF2B5EF4-FFF2-40B4-BE49-F238E27FC236}">
                    <a16:creationId xmlns:a16="http://schemas.microsoft.com/office/drawing/2014/main" id="{E62BA2A7-20AA-428A-9AD9-08DCF996A2EF}"/>
                  </a:ext>
                </a:extLst>
              </p:cNvPr>
              <p:cNvSpPr/>
              <p:nvPr/>
            </p:nvSpPr>
            <p:spPr>
              <a:xfrm>
                <a:off x="2392650" y="2623375"/>
                <a:ext cx="117600" cy="100875"/>
              </a:xfrm>
              <a:custGeom>
                <a:avLst/>
                <a:gdLst/>
                <a:ahLst/>
                <a:cxnLst/>
                <a:rect l="l" t="t" r="r" b="b"/>
                <a:pathLst>
                  <a:path w="4704" h="4035" extrusionOk="0">
                    <a:moveTo>
                      <a:pt x="1185" y="1"/>
                    </a:moveTo>
                    <a:cubicBezTo>
                      <a:pt x="870" y="1"/>
                      <a:pt x="562" y="137"/>
                      <a:pt x="367" y="409"/>
                    </a:cubicBezTo>
                    <a:cubicBezTo>
                      <a:pt x="0" y="843"/>
                      <a:pt x="33" y="1510"/>
                      <a:pt x="500" y="1877"/>
                    </a:cubicBezTo>
                    <a:lnTo>
                      <a:pt x="2869" y="3812"/>
                    </a:lnTo>
                    <a:cubicBezTo>
                      <a:pt x="3061" y="3963"/>
                      <a:pt x="3286" y="4034"/>
                      <a:pt x="3509" y="4034"/>
                    </a:cubicBezTo>
                    <a:cubicBezTo>
                      <a:pt x="3828" y="4034"/>
                      <a:pt x="4140" y="3887"/>
                      <a:pt x="4336" y="3612"/>
                    </a:cubicBezTo>
                    <a:cubicBezTo>
                      <a:pt x="4703" y="3178"/>
                      <a:pt x="4670" y="2511"/>
                      <a:pt x="4203" y="2144"/>
                    </a:cubicBezTo>
                    <a:lnTo>
                      <a:pt x="1835" y="209"/>
                    </a:lnTo>
                    <a:cubicBezTo>
                      <a:pt x="1640" y="70"/>
                      <a:pt x="1411" y="1"/>
                      <a:pt x="1185" y="1"/>
                    </a:cubicBezTo>
                    <a:close/>
                  </a:path>
                </a:pathLst>
              </a:custGeom>
              <a:solidFill>
                <a:srgbClr val="D4D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88" name="Google Shape;20933;p58">
                <a:extLst>
                  <a:ext uri="{FF2B5EF4-FFF2-40B4-BE49-F238E27FC236}">
                    <a16:creationId xmlns:a16="http://schemas.microsoft.com/office/drawing/2014/main" id="{FFB965D1-3EFD-4E53-B968-9C5CC664F868}"/>
                  </a:ext>
                </a:extLst>
              </p:cNvPr>
              <p:cNvSpPr/>
              <p:nvPr/>
            </p:nvSpPr>
            <p:spPr>
              <a:xfrm>
                <a:off x="2230025" y="2645375"/>
                <a:ext cx="103425" cy="114900"/>
              </a:xfrm>
              <a:custGeom>
                <a:avLst/>
                <a:gdLst/>
                <a:ahLst/>
                <a:cxnLst/>
                <a:rect l="l" t="t" r="r" b="b"/>
                <a:pathLst>
                  <a:path w="4137" h="4596" extrusionOk="0">
                    <a:moveTo>
                      <a:pt x="2919" y="0"/>
                    </a:moveTo>
                    <a:cubicBezTo>
                      <a:pt x="2592" y="0"/>
                      <a:pt x="2270" y="148"/>
                      <a:pt x="2069" y="430"/>
                    </a:cubicBezTo>
                    <a:lnTo>
                      <a:pt x="334" y="2965"/>
                    </a:lnTo>
                    <a:cubicBezTo>
                      <a:pt x="0" y="3432"/>
                      <a:pt x="134" y="4099"/>
                      <a:pt x="634" y="4400"/>
                    </a:cubicBezTo>
                    <a:cubicBezTo>
                      <a:pt x="819" y="4532"/>
                      <a:pt x="1031" y="4596"/>
                      <a:pt x="1242" y="4596"/>
                    </a:cubicBezTo>
                    <a:cubicBezTo>
                      <a:pt x="1562" y="4596"/>
                      <a:pt x="1881" y="4448"/>
                      <a:pt x="2102" y="4166"/>
                    </a:cubicBezTo>
                    <a:lnTo>
                      <a:pt x="3836" y="1664"/>
                    </a:lnTo>
                    <a:cubicBezTo>
                      <a:pt x="4137" y="1164"/>
                      <a:pt x="4003" y="530"/>
                      <a:pt x="3536" y="196"/>
                    </a:cubicBezTo>
                    <a:cubicBezTo>
                      <a:pt x="3351" y="64"/>
                      <a:pt x="3134" y="0"/>
                      <a:pt x="2919" y="0"/>
                    </a:cubicBezTo>
                    <a:close/>
                  </a:path>
                </a:pathLst>
              </a:custGeom>
              <a:solidFill>
                <a:srgbClr val="D4D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89" name="Google Shape;20934;p58">
                <a:extLst>
                  <a:ext uri="{FF2B5EF4-FFF2-40B4-BE49-F238E27FC236}">
                    <a16:creationId xmlns:a16="http://schemas.microsoft.com/office/drawing/2014/main" id="{A3329BE3-AC38-4787-876D-ECC69EDDE74C}"/>
                  </a:ext>
                </a:extLst>
              </p:cNvPr>
              <p:cNvSpPr/>
              <p:nvPr/>
            </p:nvSpPr>
            <p:spPr>
              <a:xfrm>
                <a:off x="2254200" y="2164500"/>
                <a:ext cx="211850" cy="389900"/>
              </a:xfrm>
              <a:custGeom>
                <a:avLst/>
                <a:gdLst/>
                <a:ahLst/>
                <a:cxnLst/>
                <a:rect l="l" t="t" r="r" b="b"/>
                <a:pathLst>
                  <a:path w="8474" h="15596" extrusionOk="0">
                    <a:moveTo>
                      <a:pt x="4436" y="0"/>
                    </a:moveTo>
                    <a:cubicBezTo>
                      <a:pt x="2489" y="0"/>
                      <a:pt x="823" y="1476"/>
                      <a:pt x="635" y="3453"/>
                    </a:cubicBezTo>
                    <a:lnTo>
                      <a:pt x="301" y="7023"/>
                    </a:lnTo>
                    <a:cubicBezTo>
                      <a:pt x="1" y="13861"/>
                      <a:pt x="1368" y="15595"/>
                      <a:pt x="1368" y="15595"/>
                    </a:cubicBezTo>
                    <a:lnTo>
                      <a:pt x="6505" y="15228"/>
                    </a:lnTo>
                    <a:cubicBezTo>
                      <a:pt x="8407" y="8824"/>
                      <a:pt x="8273" y="4187"/>
                      <a:pt x="8273" y="4187"/>
                    </a:cubicBezTo>
                    <a:cubicBezTo>
                      <a:pt x="8473" y="2086"/>
                      <a:pt x="6906" y="218"/>
                      <a:pt x="4804" y="18"/>
                    </a:cubicBezTo>
                    <a:cubicBezTo>
                      <a:pt x="4680" y="6"/>
                      <a:pt x="4558" y="0"/>
                      <a:pt x="4436" y="0"/>
                    </a:cubicBezTo>
                    <a:close/>
                  </a:path>
                </a:pathLst>
              </a:custGeom>
              <a:solidFill>
                <a:srgbClr val="D4D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90" name="Google Shape;20935;p58">
                <a:extLst>
                  <a:ext uri="{FF2B5EF4-FFF2-40B4-BE49-F238E27FC236}">
                    <a16:creationId xmlns:a16="http://schemas.microsoft.com/office/drawing/2014/main" id="{FC463483-FAA1-4F0E-BB21-9956F785F9DD}"/>
                  </a:ext>
                </a:extLst>
              </p:cNvPr>
              <p:cNvSpPr/>
              <p:nvPr/>
            </p:nvSpPr>
            <p:spPr>
              <a:xfrm>
                <a:off x="2870475" y="2241900"/>
                <a:ext cx="453675" cy="264975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10599" extrusionOk="0">
                    <a:moveTo>
                      <a:pt x="9072" y="1"/>
                    </a:moveTo>
                    <a:cubicBezTo>
                      <a:pt x="7413" y="1"/>
                      <a:pt x="5618" y="410"/>
                      <a:pt x="3770" y="1492"/>
                    </a:cubicBezTo>
                    <a:cubicBezTo>
                      <a:pt x="1035" y="3126"/>
                      <a:pt x="1" y="4127"/>
                      <a:pt x="1" y="4127"/>
                    </a:cubicBezTo>
                    <a:lnTo>
                      <a:pt x="3470" y="10598"/>
                    </a:lnTo>
                    <a:cubicBezTo>
                      <a:pt x="3470" y="10598"/>
                      <a:pt x="6604" y="9807"/>
                      <a:pt x="10098" y="9807"/>
                    </a:cubicBezTo>
                    <a:cubicBezTo>
                      <a:pt x="11777" y="9807"/>
                      <a:pt x="13540" y="9990"/>
                      <a:pt x="15078" y="10531"/>
                    </a:cubicBezTo>
                    <a:cubicBezTo>
                      <a:pt x="15078" y="10531"/>
                      <a:pt x="15318" y="10599"/>
                      <a:pt x="15623" y="10599"/>
                    </a:cubicBezTo>
                    <a:cubicBezTo>
                      <a:pt x="15962" y="10599"/>
                      <a:pt x="16383" y="10516"/>
                      <a:pt x="16646" y="10164"/>
                    </a:cubicBezTo>
                    <a:lnTo>
                      <a:pt x="18147" y="4027"/>
                    </a:lnTo>
                    <a:cubicBezTo>
                      <a:pt x="18147" y="4027"/>
                      <a:pt x="14274" y="1"/>
                      <a:pt x="9072" y="1"/>
                    </a:cubicBezTo>
                    <a:close/>
                  </a:path>
                </a:pathLst>
              </a:custGeom>
              <a:solidFill>
                <a:srgbClr val="D4D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</p:grpSp>
        <p:sp>
          <p:nvSpPr>
            <p:cNvPr id="68" name="Google Shape;20936;p58">
              <a:extLst>
                <a:ext uri="{FF2B5EF4-FFF2-40B4-BE49-F238E27FC236}">
                  <a16:creationId xmlns:a16="http://schemas.microsoft.com/office/drawing/2014/main" id="{579DF56B-ED8B-4706-91B7-EF660AF9639A}"/>
                </a:ext>
              </a:extLst>
            </p:cNvPr>
            <p:cNvSpPr/>
            <p:nvPr/>
          </p:nvSpPr>
          <p:spPr>
            <a:xfrm>
              <a:off x="3274175" y="2278750"/>
              <a:ext cx="326025" cy="304275"/>
            </a:xfrm>
            <a:custGeom>
              <a:avLst/>
              <a:gdLst/>
              <a:ahLst/>
              <a:cxnLst/>
              <a:rect l="l" t="t" r="r" b="b"/>
              <a:pathLst>
                <a:path w="13041" h="12171" extrusionOk="0">
                  <a:moveTo>
                    <a:pt x="11563" y="0"/>
                  </a:moveTo>
                  <a:cubicBezTo>
                    <a:pt x="11040" y="0"/>
                    <a:pt x="10447" y="341"/>
                    <a:pt x="9905" y="1452"/>
                  </a:cubicBezTo>
                  <a:cubicBezTo>
                    <a:pt x="8504" y="4354"/>
                    <a:pt x="8103" y="4988"/>
                    <a:pt x="8103" y="4988"/>
                  </a:cubicBezTo>
                  <a:cubicBezTo>
                    <a:pt x="6269" y="3020"/>
                    <a:pt x="3934" y="2853"/>
                    <a:pt x="2866" y="2386"/>
                  </a:cubicBezTo>
                  <a:cubicBezTo>
                    <a:pt x="2544" y="2255"/>
                    <a:pt x="2300" y="2209"/>
                    <a:pt x="2117" y="2209"/>
                  </a:cubicBezTo>
                  <a:cubicBezTo>
                    <a:pt x="1696" y="2209"/>
                    <a:pt x="1599" y="2453"/>
                    <a:pt x="1599" y="2453"/>
                  </a:cubicBezTo>
                  <a:cubicBezTo>
                    <a:pt x="1599" y="2453"/>
                    <a:pt x="64" y="6889"/>
                    <a:pt x="31" y="8157"/>
                  </a:cubicBezTo>
                  <a:cubicBezTo>
                    <a:pt x="1" y="9304"/>
                    <a:pt x="872" y="9358"/>
                    <a:pt x="1038" y="9358"/>
                  </a:cubicBezTo>
                  <a:cubicBezTo>
                    <a:pt x="1055" y="9358"/>
                    <a:pt x="1065" y="9358"/>
                    <a:pt x="1065" y="9358"/>
                  </a:cubicBezTo>
                  <a:cubicBezTo>
                    <a:pt x="1254" y="9346"/>
                    <a:pt x="1443" y="9340"/>
                    <a:pt x="1632" y="9340"/>
                  </a:cubicBezTo>
                  <a:cubicBezTo>
                    <a:pt x="3068" y="9340"/>
                    <a:pt x="4467" y="9676"/>
                    <a:pt x="5735" y="10325"/>
                  </a:cubicBezTo>
                  <a:cubicBezTo>
                    <a:pt x="7744" y="11827"/>
                    <a:pt x="9134" y="12170"/>
                    <a:pt x="9985" y="12170"/>
                  </a:cubicBezTo>
                  <a:cubicBezTo>
                    <a:pt x="10704" y="12170"/>
                    <a:pt x="11039" y="11926"/>
                    <a:pt x="11039" y="11926"/>
                  </a:cubicBezTo>
                  <a:lnTo>
                    <a:pt x="13040" y="851"/>
                  </a:lnTo>
                  <a:cubicBezTo>
                    <a:pt x="13040" y="851"/>
                    <a:pt x="12389" y="0"/>
                    <a:pt x="11563" y="0"/>
                  </a:cubicBezTo>
                  <a:close/>
                </a:path>
              </a:pathLst>
            </a:custGeom>
            <a:solidFill>
              <a:srgbClr val="708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9" name="Google Shape;20937;p58">
              <a:extLst>
                <a:ext uri="{FF2B5EF4-FFF2-40B4-BE49-F238E27FC236}">
                  <a16:creationId xmlns:a16="http://schemas.microsoft.com/office/drawing/2014/main" id="{688F1774-D404-42B1-96C5-810F8B6CA664}"/>
                </a:ext>
              </a:extLst>
            </p:cNvPr>
            <p:cNvSpPr/>
            <p:nvPr/>
          </p:nvSpPr>
          <p:spPr>
            <a:xfrm>
              <a:off x="3511775" y="2294025"/>
              <a:ext cx="109275" cy="284000"/>
            </a:xfrm>
            <a:custGeom>
              <a:avLst/>
              <a:gdLst/>
              <a:ahLst/>
              <a:cxnLst/>
              <a:rect l="l" t="t" r="r" b="b"/>
              <a:pathLst>
                <a:path w="4371" h="11360" extrusionOk="0">
                  <a:moveTo>
                    <a:pt x="2961" y="0"/>
                  </a:moveTo>
                  <a:cubicBezTo>
                    <a:pt x="2195" y="0"/>
                    <a:pt x="1424" y="1004"/>
                    <a:pt x="1201" y="2342"/>
                  </a:cubicBezTo>
                  <a:lnTo>
                    <a:pt x="234" y="8546"/>
                  </a:lnTo>
                  <a:cubicBezTo>
                    <a:pt x="0" y="9947"/>
                    <a:pt x="467" y="11215"/>
                    <a:pt x="1268" y="11348"/>
                  </a:cubicBezTo>
                  <a:cubicBezTo>
                    <a:pt x="1313" y="11356"/>
                    <a:pt x="1359" y="11360"/>
                    <a:pt x="1404" y="11360"/>
                  </a:cubicBezTo>
                  <a:cubicBezTo>
                    <a:pt x="2161" y="11360"/>
                    <a:pt x="2916" y="10335"/>
                    <a:pt x="3136" y="9013"/>
                  </a:cubicBezTo>
                  <a:lnTo>
                    <a:pt x="4137" y="2809"/>
                  </a:lnTo>
                  <a:cubicBezTo>
                    <a:pt x="4370" y="1408"/>
                    <a:pt x="3870" y="140"/>
                    <a:pt x="3069" y="7"/>
                  </a:cubicBezTo>
                  <a:cubicBezTo>
                    <a:pt x="3033" y="2"/>
                    <a:pt x="2997" y="0"/>
                    <a:pt x="2961" y="0"/>
                  </a:cubicBezTo>
                  <a:close/>
                </a:path>
              </a:pathLst>
            </a:custGeom>
            <a:solidFill>
              <a:srgbClr val="D4D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70" name="Google Shape;20938;p58">
              <a:extLst>
                <a:ext uri="{FF2B5EF4-FFF2-40B4-BE49-F238E27FC236}">
                  <a16:creationId xmlns:a16="http://schemas.microsoft.com/office/drawing/2014/main" id="{1FD30490-B6C4-42EC-A721-3F19A50E221A}"/>
                </a:ext>
              </a:extLst>
            </p:cNvPr>
            <p:cNvSpPr/>
            <p:nvPr/>
          </p:nvSpPr>
          <p:spPr>
            <a:xfrm>
              <a:off x="2289225" y="1597025"/>
              <a:ext cx="43400" cy="37150"/>
            </a:xfrm>
            <a:custGeom>
              <a:avLst/>
              <a:gdLst/>
              <a:ahLst/>
              <a:cxnLst/>
              <a:rect l="l" t="t" r="r" b="b"/>
              <a:pathLst>
                <a:path w="1736" h="1486" extrusionOk="0">
                  <a:moveTo>
                    <a:pt x="1001" y="0"/>
                  </a:moveTo>
                  <a:cubicBezTo>
                    <a:pt x="334" y="0"/>
                    <a:pt x="1" y="801"/>
                    <a:pt x="468" y="1268"/>
                  </a:cubicBezTo>
                  <a:cubicBezTo>
                    <a:pt x="618" y="1418"/>
                    <a:pt x="803" y="1486"/>
                    <a:pt x="985" y="1486"/>
                  </a:cubicBezTo>
                  <a:cubicBezTo>
                    <a:pt x="1367" y="1486"/>
                    <a:pt x="1735" y="1187"/>
                    <a:pt x="1735" y="734"/>
                  </a:cubicBezTo>
                  <a:cubicBezTo>
                    <a:pt x="1735" y="334"/>
                    <a:pt x="1402" y="0"/>
                    <a:pt x="1001" y="0"/>
                  </a:cubicBezTo>
                  <a:close/>
                </a:path>
              </a:pathLst>
            </a:custGeom>
            <a:solidFill>
              <a:srgbClr val="D4D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Calibri" panose="020F0502020204030204" charset="0"/>
                <a:cs typeface="Calibri" panose="020F0502020204030204" charset="0"/>
              </a:endParaRPr>
            </a:p>
          </p:txBody>
        </p:sp>
        <p:grpSp>
          <p:nvGrpSpPr>
            <p:cNvPr id="71" name="Google Shape;20939;p58">
              <a:extLst>
                <a:ext uri="{FF2B5EF4-FFF2-40B4-BE49-F238E27FC236}">
                  <a16:creationId xmlns:a16="http://schemas.microsoft.com/office/drawing/2014/main" id="{F65B2F60-74FA-40A2-86F2-185C1993798D}"/>
                </a:ext>
              </a:extLst>
            </p:cNvPr>
            <p:cNvGrpSpPr/>
            <p:nvPr/>
          </p:nvGrpSpPr>
          <p:grpSpPr>
            <a:xfrm>
              <a:off x="2260050" y="1873727"/>
              <a:ext cx="870197" cy="736048"/>
              <a:chOff x="2260050" y="1873727"/>
              <a:chExt cx="870197" cy="736048"/>
            </a:xfrm>
          </p:grpSpPr>
          <p:sp>
            <p:nvSpPr>
              <p:cNvPr id="72" name="Google Shape;20940;p58">
                <a:extLst>
                  <a:ext uri="{FF2B5EF4-FFF2-40B4-BE49-F238E27FC236}">
                    <a16:creationId xmlns:a16="http://schemas.microsoft.com/office/drawing/2014/main" id="{232BC11E-9591-4D4F-A830-921073216139}"/>
                  </a:ext>
                </a:extLst>
              </p:cNvPr>
              <p:cNvSpPr/>
              <p:nvPr/>
            </p:nvSpPr>
            <p:spPr>
              <a:xfrm>
                <a:off x="2711800" y="2108850"/>
                <a:ext cx="61975" cy="50025"/>
              </a:xfrm>
              <a:custGeom>
                <a:avLst/>
                <a:gdLst/>
                <a:ahLst/>
                <a:cxnLst/>
                <a:rect l="l" t="t" r="r" b="b"/>
                <a:pathLst>
                  <a:path w="2479" h="2001" extrusionOk="0">
                    <a:moveTo>
                      <a:pt x="1116" y="0"/>
                    </a:moveTo>
                    <a:cubicBezTo>
                      <a:pt x="661" y="0"/>
                      <a:pt x="238" y="318"/>
                      <a:pt x="177" y="776"/>
                    </a:cubicBezTo>
                    <a:cubicBezTo>
                      <a:pt x="1" y="1454"/>
                      <a:pt x="544" y="2000"/>
                      <a:pt x="1137" y="2000"/>
                    </a:cubicBezTo>
                    <a:cubicBezTo>
                      <a:pt x="1331" y="2000"/>
                      <a:pt x="1530" y="1942"/>
                      <a:pt x="1711" y="1810"/>
                    </a:cubicBezTo>
                    <a:cubicBezTo>
                      <a:pt x="2478" y="1276"/>
                      <a:pt x="2145" y="109"/>
                      <a:pt x="1244" y="9"/>
                    </a:cubicBezTo>
                    <a:cubicBezTo>
                      <a:pt x="1201" y="3"/>
                      <a:pt x="1158" y="0"/>
                      <a:pt x="1116" y="0"/>
                    </a:cubicBezTo>
                    <a:close/>
                  </a:path>
                </a:pathLst>
              </a:custGeom>
              <a:solidFill>
                <a:srgbClr val="708E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73" name="Google Shape;20941;p58">
                <a:extLst>
                  <a:ext uri="{FF2B5EF4-FFF2-40B4-BE49-F238E27FC236}">
                    <a16:creationId xmlns:a16="http://schemas.microsoft.com/office/drawing/2014/main" id="{2A5915B3-C36A-4B70-9DCB-0259B4699FBD}"/>
                  </a:ext>
                </a:extLst>
              </p:cNvPr>
              <p:cNvSpPr/>
              <p:nvPr/>
            </p:nvSpPr>
            <p:spPr>
              <a:xfrm>
                <a:off x="2784950" y="2176350"/>
                <a:ext cx="48025" cy="39575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1583" extrusionOk="0">
                    <a:moveTo>
                      <a:pt x="864" y="0"/>
                    </a:moveTo>
                    <a:cubicBezTo>
                      <a:pt x="514" y="0"/>
                      <a:pt x="212" y="252"/>
                      <a:pt x="153" y="611"/>
                    </a:cubicBezTo>
                    <a:cubicBezTo>
                      <a:pt x="0" y="1145"/>
                      <a:pt x="429" y="1582"/>
                      <a:pt x="908" y="1582"/>
                    </a:cubicBezTo>
                    <a:cubicBezTo>
                      <a:pt x="1057" y="1582"/>
                      <a:pt x="1211" y="1540"/>
                      <a:pt x="1354" y="1445"/>
                    </a:cubicBezTo>
                    <a:cubicBezTo>
                      <a:pt x="1921" y="1011"/>
                      <a:pt x="1687" y="77"/>
                      <a:pt x="987" y="11"/>
                    </a:cubicBezTo>
                    <a:cubicBezTo>
                      <a:pt x="945" y="4"/>
                      <a:pt x="904" y="0"/>
                      <a:pt x="864" y="0"/>
                    </a:cubicBezTo>
                    <a:close/>
                  </a:path>
                </a:pathLst>
              </a:custGeom>
              <a:solidFill>
                <a:srgbClr val="708E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74" name="Google Shape;20942;p58">
                <a:extLst>
                  <a:ext uri="{FF2B5EF4-FFF2-40B4-BE49-F238E27FC236}">
                    <a16:creationId xmlns:a16="http://schemas.microsoft.com/office/drawing/2014/main" id="{B638CF99-9E02-4E76-8E0D-9D658D0000D5}"/>
                  </a:ext>
                </a:extLst>
              </p:cNvPr>
              <p:cNvSpPr/>
              <p:nvPr/>
            </p:nvSpPr>
            <p:spPr>
              <a:xfrm>
                <a:off x="2861525" y="2144650"/>
                <a:ext cx="4817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927" h="1569" extrusionOk="0">
                    <a:moveTo>
                      <a:pt x="837" y="1"/>
                    </a:moveTo>
                    <a:cubicBezTo>
                      <a:pt x="486" y="1"/>
                      <a:pt x="185" y="252"/>
                      <a:pt x="125" y="611"/>
                    </a:cubicBezTo>
                    <a:cubicBezTo>
                      <a:pt x="0" y="1137"/>
                      <a:pt x="419" y="1568"/>
                      <a:pt x="876" y="1568"/>
                    </a:cubicBezTo>
                    <a:cubicBezTo>
                      <a:pt x="1028" y="1568"/>
                      <a:pt x="1184" y="1520"/>
                      <a:pt x="1326" y="1412"/>
                    </a:cubicBezTo>
                    <a:cubicBezTo>
                      <a:pt x="1926" y="1012"/>
                      <a:pt x="1693" y="78"/>
                      <a:pt x="959" y="11"/>
                    </a:cubicBezTo>
                    <a:cubicBezTo>
                      <a:pt x="918" y="4"/>
                      <a:pt x="877" y="1"/>
                      <a:pt x="837" y="1"/>
                    </a:cubicBezTo>
                    <a:close/>
                  </a:path>
                </a:pathLst>
              </a:custGeom>
              <a:solidFill>
                <a:srgbClr val="708E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75" name="Google Shape;20943;p58">
                <a:extLst>
                  <a:ext uri="{FF2B5EF4-FFF2-40B4-BE49-F238E27FC236}">
                    <a16:creationId xmlns:a16="http://schemas.microsoft.com/office/drawing/2014/main" id="{217BCB67-C313-4474-9A89-5FB4C12C934C}"/>
                  </a:ext>
                </a:extLst>
              </p:cNvPr>
              <p:cNvSpPr/>
              <p:nvPr/>
            </p:nvSpPr>
            <p:spPr>
              <a:xfrm>
                <a:off x="2829350" y="2061075"/>
                <a:ext cx="61175" cy="50150"/>
              </a:xfrm>
              <a:custGeom>
                <a:avLst/>
                <a:gdLst/>
                <a:ahLst/>
                <a:cxnLst/>
                <a:rect l="l" t="t" r="r" b="b"/>
                <a:pathLst>
                  <a:path w="2447" h="2006" extrusionOk="0">
                    <a:moveTo>
                      <a:pt x="1067" y="1"/>
                    </a:moveTo>
                    <a:cubicBezTo>
                      <a:pt x="632" y="1"/>
                      <a:pt x="237" y="315"/>
                      <a:pt x="178" y="786"/>
                    </a:cubicBezTo>
                    <a:cubicBezTo>
                      <a:pt x="1" y="1443"/>
                      <a:pt x="553" y="2005"/>
                      <a:pt x="1150" y="2005"/>
                    </a:cubicBezTo>
                    <a:cubicBezTo>
                      <a:pt x="1341" y="2005"/>
                      <a:pt x="1535" y="1948"/>
                      <a:pt x="1712" y="1820"/>
                    </a:cubicBezTo>
                    <a:cubicBezTo>
                      <a:pt x="2446" y="1286"/>
                      <a:pt x="2146" y="118"/>
                      <a:pt x="1245" y="18"/>
                    </a:cubicBezTo>
                    <a:cubicBezTo>
                      <a:pt x="1186" y="6"/>
                      <a:pt x="1126" y="1"/>
                      <a:pt x="1067" y="1"/>
                    </a:cubicBezTo>
                    <a:close/>
                  </a:path>
                </a:pathLst>
              </a:custGeom>
              <a:solidFill>
                <a:srgbClr val="708E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76" name="Google Shape;20944;p58">
                <a:extLst>
                  <a:ext uri="{FF2B5EF4-FFF2-40B4-BE49-F238E27FC236}">
                    <a16:creationId xmlns:a16="http://schemas.microsoft.com/office/drawing/2014/main" id="{3D9974D1-36BC-4167-813A-06EC20A6AD5C}"/>
                  </a:ext>
                </a:extLst>
              </p:cNvPr>
              <p:cNvSpPr/>
              <p:nvPr/>
            </p:nvSpPr>
            <p:spPr>
              <a:xfrm>
                <a:off x="2773250" y="2084425"/>
                <a:ext cx="61400" cy="49800"/>
              </a:xfrm>
              <a:custGeom>
                <a:avLst/>
                <a:gdLst/>
                <a:ahLst/>
                <a:cxnLst/>
                <a:rect l="l" t="t" r="r" b="b"/>
                <a:pathLst>
                  <a:path w="2456" h="1992" extrusionOk="0">
                    <a:moveTo>
                      <a:pt x="1043" y="1"/>
                    </a:moveTo>
                    <a:cubicBezTo>
                      <a:pt x="614" y="1"/>
                      <a:pt x="242" y="312"/>
                      <a:pt x="154" y="752"/>
                    </a:cubicBezTo>
                    <a:cubicBezTo>
                      <a:pt x="1" y="1440"/>
                      <a:pt x="548" y="1991"/>
                      <a:pt x="1142" y="1991"/>
                    </a:cubicBezTo>
                    <a:cubicBezTo>
                      <a:pt x="1326" y="1991"/>
                      <a:pt x="1514" y="1938"/>
                      <a:pt x="1688" y="1820"/>
                    </a:cubicBezTo>
                    <a:cubicBezTo>
                      <a:pt x="2455" y="1286"/>
                      <a:pt x="2155" y="85"/>
                      <a:pt x="1221" y="18"/>
                    </a:cubicBezTo>
                    <a:cubicBezTo>
                      <a:pt x="1161" y="6"/>
                      <a:pt x="1102" y="1"/>
                      <a:pt x="1043" y="1"/>
                    </a:cubicBezTo>
                    <a:close/>
                  </a:path>
                </a:pathLst>
              </a:custGeom>
              <a:solidFill>
                <a:srgbClr val="708E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77" name="Google Shape;20945;p58">
                <a:extLst>
                  <a:ext uri="{FF2B5EF4-FFF2-40B4-BE49-F238E27FC236}">
                    <a16:creationId xmlns:a16="http://schemas.microsoft.com/office/drawing/2014/main" id="{12558D29-6CD7-4133-ACFE-B2D170BAFEFD}"/>
                  </a:ext>
                </a:extLst>
              </p:cNvPr>
              <p:cNvSpPr/>
              <p:nvPr/>
            </p:nvSpPr>
            <p:spPr>
              <a:xfrm>
                <a:off x="2260050" y="2544000"/>
                <a:ext cx="179325" cy="65775"/>
              </a:xfrm>
              <a:custGeom>
                <a:avLst/>
                <a:gdLst/>
                <a:ahLst/>
                <a:cxnLst/>
                <a:rect l="l" t="t" r="r" b="b"/>
                <a:pathLst>
                  <a:path w="7173" h="2631" extrusionOk="0">
                    <a:moveTo>
                      <a:pt x="5987" y="1"/>
                    </a:moveTo>
                    <a:cubicBezTo>
                      <a:pt x="5927" y="1"/>
                      <a:pt x="5865" y="5"/>
                      <a:pt x="5804" y="15"/>
                    </a:cubicBezTo>
                    <a:lnTo>
                      <a:pt x="1201" y="382"/>
                    </a:lnTo>
                    <a:cubicBezTo>
                      <a:pt x="534" y="382"/>
                      <a:pt x="0" y="949"/>
                      <a:pt x="0" y="1616"/>
                    </a:cubicBezTo>
                    <a:cubicBezTo>
                      <a:pt x="91" y="2192"/>
                      <a:pt x="623" y="2631"/>
                      <a:pt x="1220" y="2631"/>
                    </a:cubicBezTo>
                    <a:cubicBezTo>
                      <a:pt x="1280" y="2631"/>
                      <a:pt x="1340" y="2626"/>
                      <a:pt x="1401" y="2617"/>
                    </a:cubicBezTo>
                    <a:lnTo>
                      <a:pt x="5971" y="2250"/>
                    </a:lnTo>
                    <a:cubicBezTo>
                      <a:pt x="6638" y="2217"/>
                      <a:pt x="7172" y="1683"/>
                      <a:pt x="7172" y="1016"/>
                    </a:cubicBezTo>
                    <a:cubicBezTo>
                      <a:pt x="7082" y="413"/>
                      <a:pt x="6555" y="1"/>
                      <a:pt x="5987" y="1"/>
                    </a:cubicBezTo>
                    <a:close/>
                  </a:path>
                </a:pathLst>
              </a:custGeom>
              <a:solidFill>
                <a:srgbClr val="708E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78" name="Google Shape;20946;p58">
                <a:extLst>
                  <a:ext uri="{FF2B5EF4-FFF2-40B4-BE49-F238E27FC236}">
                    <a16:creationId xmlns:a16="http://schemas.microsoft.com/office/drawing/2014/main" id="{A62C9F9A-75FA-4F1A-9C4C-33EA037653A4}"/>
                  </a:ext>
                </a:extLst>
              </p:cNvPr>
              <p:cNvSpPr/>
              <p:nvPr/>
            </p:nvSpPr>
            <p:spPr>
              <a:xfrm>
                <a:off x="3007622" y="1873727"/>
                <a:ext cx="122625" cy="162475"/>
              </a:xfrm>
              <a:custGeom>
                <a:avLst/>
                <a:gdLst/>
                <a:ahLst/>
                <a:cxnLst/>
                <a:rect l="l" t="t" r="r" b="b"/>
                <a:pathLst>
                  <a:path w="4905" h="6499" extrusionOk="0">
                    <a:moveTo>
                      <a:pt x="1220" y="0"/>
                    </a:moveTo>
                    <a:cubicBezTo>
                      <a:pt x="1046" y="0"/>
                      <a:pt x="870" y="40"/>
                      <a:pt x="701" y="124"/>
                    </a:cubicBezTo>
                    <a:cubicBezTo>
                      <a:pt x="134" y="491"/>
                      <a:pt x="1" y="1225"/>
                      <a:pt x="368" y="1792"/>
                    </a:cubicBezTo>
                    <a:lnTo>
                      <a:pt x="2569" y="5795"/>
                    </a:lnTo>
                    <a:cubicBezTo>
                      <a:pt x="2790" y="6238"/>
                      <a:pt x="3229" y="6499"/>
                      <a:pt x="3698" y="6499"/>
                    </a:cubicBezTo>
                    <a:cubicBezTo>
                      <a:pt x="3866" y="6499"/>
                      <a:pt x="4037" y="6466"/>
                      <a:pt x="4204" y="6396"/>
                    </a:cubicBezTo>
                    <a:cubicBezTo>
                      <a:pt x="4737" y="6029"/>
                      <a:pt x="4904" y="5261"/>
                      <a:pt x="4537" y="4728"/>
                    </a:cubicBezTo>
                    <a:lnTo>
                      <a:pt x="2302" y="691"/>
                    </a:lnTo>
                    <a:cubicBezTo>
                      <a:pt x="2086" y="260"/>
                      <a:pt x="1664" y="0"/>
                      <a:pt x="1220" y="0"/>
                    </a:cubicBezTo>
                    <a:close/>
                  </a:path>
                </a:pathLst>
              </a:custGeom>
              <a:solidFill>
                <a:srgbClr val="708E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</p:grpSp>
      </p:grpSp>
      <p:sp>
        <p:nvSpPr>
          <p:cNvPr id="103" name="Google Shape;20949;p58">
            <a:extLst>
              <a:ext uri="{FF2B5EF4-FFF2-40B4-BE49-F238E27FC236}">
                <a16:creationId xmlns:a16="http://schemas.microsoft.com/office/drawing/2014/main" id="{8B1EA718-2DD8-43F5-9F9B-9FCAB49A3979}"/>
              </a:ext>
            </a:extLst>
          </p:cNvPr>
          <p:cNvSpPr txBox="1"/>
          <p:nvPr/>
        </p:nvSpPr>
        <p:spPr>
          <a:xfrm>
            <a:off x="485143" y="2692529"/>
            <a:ext cx="2389120" cy="309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708EC0"/>
                </a:solidFill>
                <a:latin typeface="Calibri" panose="020F0502020204030204" charset="0"/>
                <a:ea typeface="Big Shoulders Text"/>
                <a:cs typeface="Calibri" panose="020F0502020204030204" charset="0"/>
                <a:sym typeface="Big Shoulders Text"/>
              </a:rPr>
              <a:t>Part 1 Data Preview</a:t>
            </a:r>
          </a:p>
        </p:txBody>
      </p:sp>
      <p:cxnSp>
        <p:nvCxnSpPr>
          <p:cNvPr id="104" name="Google Shape;20950;p58">
            <a:extLst>
              <a:ext uri="{FF2B5EF4-FFF2-40B4-BE49-F238E27FC236}">
                <a16:creationId xmlns:a16="http://schemas.microsoft.com/office/drawing/2014/main" id="{961471D8-8864-4C7C-93DB-4F5CE684DD3A}"/>
              </a:ext>
            </a:extLst>
          </p:cNvPr>
          <p:cNvCxnSpPr/>
          <p:nvPr/>
        </p:nvCxnSpPr>
        <p:spPr>
          <a:xfrm>
            <a:off x="576455" y="3017009"/>
            <a:ext cx="1487805" cy="1270"/>
          </a:xfrm>
          <a:prstGeom prst="straightConnector1">
            <a:avLst/>
          </a:prstGeom>
          <a:noFill/>
          <a:ln w="19050" cap="flat" cmpd="sng">
            <a:solidFill>
              <a:srgbClr val="708E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20964;p58">
            <a:extLst>
              <a:ext uri="{FF2B5EF4-FFF2-40B4-BE49-F238E27FC236}">
                <a16:creationId xmlns:a16="http://schemas.microsoft.com/office/drawing/2014/main" id="{7E031CBF-CA54-4850-BAC7-26CDA9A81E17}"/>
              </a:ext>
            </a:extLst>
          </p:cNvPr>
          <p:cNvSpPr txBox="1"/>
          <p:nvPr/>
        </p:nvSpPr>
        <p:spPr>
          <a:xfrm>
            <a:off x="3588690" y="1627154"/>
            <a:ext cx="2122170" cy="309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 b="1" dirty="0">
                <a:solidFill>
                  <a:srgbClr val="708EC0"/>
                </a:solidFill>
                <a:latin typeface="Calibri" panose="020F0502020204030204" charset="0"/>
                <a:ea typeface="Big Shoulders Text"/>
                <a:cs typeface="Calibri" panose="020F0502020204030204" charset="0"/>
                <a:sym typeface="Big Shoulders Text"/>
              </a:rPr>
              <a:t>Part</a:t>
            </a:r>
            <a:r>
              <a:rPr lang="en-GB" sz="2000" b="1" dirty="0">
                <a:solidFill>
                  <a:srgbClr val="708EC0"/>
                </a:solidFill>
                <a:latin typeface="Calibri" panose="020F0502020204030204" charset="0"/>
                <a:ea typeface="Big Shoulders Text"/>
                <a:cs typeface="Calibri" panose="020F0502020204030204" charset="0"/>
                <a:sym typeface="Big Shoulders Text"/>
              </a:rPr>
              <a:t> 2 </a:t>
            </a:r>
            <a:r>
              <a:rPr lang="en-US" altLang="en-GB" sz="2000" b="1" dirty="0">
                <a:solidFill>
                  <a:srgbClr val="708EC0"/>
                </a:solidFill>
                <a:latin typeface="Calibri" panose="020F0502020204030204" charset="0"/>
                <a:ea typeface="Big Shoulders Text"/>
                <a:cs typeface="Calibri" panose="020F0502020204030204" charset="0"/>
                <a:sym typeface="Big Shoulders Text"/>
              </a:rPr>
              <a:t>Model</a:t>
            </a:r>
          </a:p>
        </p:txBody>
      </p:sp>
      <p:cxnSp>
        <p:nvCxnSpPr>
          <p:cNvPr id="106" name="Google Shape;20965;p58">
            <a:extLst>
              <a:ext uri="{FF2B5EF4-FFF2-40B4-BE49-F238E27FC236}">
                <a16:creationId xmlns:a16="http://schemas.microsoft.com/office/drawing/2014/main" id="{6B003B76-D8A8-4D91-8D84-FB5720EB82F7}"/>
              </a:ext>
            </a:extLst>
          </p:cNvPr>
          <p:cNvCxnSpPr/>
          <p:nvPr/>
        </p:nvCxnSpPr>
        <p:spPr>
          <a:xfrm flipV="1">
            <a:off x="3686224" y="1965353"/>
            <a:ext cx="1824355" cy="3810"/>
          </a:xfrm>
          <a:prstGeom prst="straightConnector1">
            <a:avLst/>
          </a:prstGeom>
          <a:noFill/>
          <a:ln w="19050" cap="flat" cmpd="sng">
            <a:solidFill>
              <a:srgbClr val="708E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" name="Google Shape;20979;p58">
            <a:extLst>
              <a:ext uri="{FF2B5EF4-FFF2-40B4-BE49-F238E27FC236}">
                <a16:creationId xmlns:a16="http://schemas.microsoft.com/office/drawing/2014/main" id="{AA96C6A2-F61E-4C32-AB8E-743120AF4FF1}"/>
              </a:ext>
            </a:extLst>
          </p:cNvPr>
          <p:cNvSpPr txBox="1"/>
          <p:nvPr/>
        </p:nvSpPr>
        <p:spPr>
          <a:xfrm>
            <a:off x="5390249" y="3329877"/>
            <a:ext cx="2582545" cy="309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 b="1" dirty="0">
                <a:solidFill>
                  <a:srgbClr val="708EC0"/>
                </a:solidFill>
                <a:latin typeface="Calibri" panose="020F0502020204030204" charset="0"/>
                <a:ea typeface="Big Shoulders Text"/>
                <a:cs typeface="Calibri" panose="020F0502020204030204" charset="0"/>
                <a:sym typeface="Big Shoulders Text"/>
              </a:rPr>
              <a:t>Part</a:t>
            </a:r>
            <a:r>
              <a:rPr lang="en-GB" sz="2000" b="1" dirty="0">
                <a:solidFill>
                  <a:srgbClr val="708EC0"/>
                </a:solidFill>
                <a:latin typeface="Calibri" panose="020F0502020204030204" charset="0"/>
                <a:ea typeface="Big Shoulders Text"/>
                <a:cs typeface="Calibri" panose="020F0502020204030204" charset="0"/>
                <a:sym typeface="Big Shoulders Text"/>
              </a:rPr>
              <a:t> 3 </a:t>
            </a:r>
            <a:r>
              <a:rPr lang="en-US" altLang="en-GB" sz="2000" b="1" dirty="0">
                <a:solidFill>
                  <a:srgbClr val="708EC0"/>
                </a:solidFill>
                <a:latin typeface="Calibri" panose="020F0502020204030204" charset="0"/>
                <a:ea typeface="Big Shoulders Text"/>
                <a:cs typeface="Calibri" panose="020F0502020204030204" charset="0"/>
                <a:sym typeface="Big Shoulders Text"/>
              </a:rPr>
              <a:t>Improvement</a:t>
            </a:r>
          </a:p>
        </p:txBody>
      </p:sp>
      <p:cxnSp>
        <p:nvCxnSpPr>
          <p:cNvPr id="108" name="Google Shape;20980;p58">
            <a:extLst>
              <a:ext uri="{FF2B5EF4-FFF2-40B4-BE49-F238E27FC236}">
                <a16:creationId xmlns:a16="http://schemas.microsoft.com/office/drawing/2014/main" id="{903F5319-842F-4402-BB9C-825A4425BC48}"/>
              </a:ext>
            </a:extLst>
          </p:cNvPr>
          <p:cNvCxnSpPr/>
          <p:nvPr/>
        </p:nvCxnSpPr>
        <p:spPr>
          <a:xfrm flipV="1">
            <a:off x="5489245" y="3660136"/>
            <a:ext cx="2130425" cy="2540"/>
          </a:xfrm>
          <a:prstGeom prst="straightConnector1">
            <a:avLst/>
          </a:prstGeom>
          <a:noFill/>
          <a:ln w="19050" cap="flat" cmpd="sng">
            <a:solidFill>
              <a:srgbClr val="708E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19820;p46">
            <a:extLst>
              <a:ext uri="{FF2B5EF4-FFF2-40B4-BE49-F238E27FC236}">
                <a16:creationId xmlns:a16="http://schemas.microsoft.com/office/drawing/2014/main" id="{B8F94807-84B9-4B6B-8118-187E698AC559}"/>
              </a:ext>
            </a:extLst>
          </p:cNvPr>
          <p:cNvSpPr txBox="1">
            <a:spLocks/>
          </p:cNvSpPr>
          <p:nvPr/>
        </p:nvSpPr>
        <p:spPr>
          <a:xfrm>
            <a:off x="279275" y="3040504"/>
            <a:ext cx="2259965" cy="76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CFF"/>
              </a:buClr>
              <a:buSzPts val="1800"/>
              <a:buFont typeface="Roboto" panose="02000000000000000000"/>
              <a:buChar char="●"/>
              <a:defRPr sz="1200" b="0" i="0" u="none" strike="noStrike" cap="none">
                <a:solidFill>
                  <a:srgbClr val="D4DC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" panose="02000000000000000000"/>
              <a:buChar char="○"/>
              <a:defRPr sz="1400" b="0" i="0" u="none" strike="noStrike" cap="none">
                <a:solidFill>
                  <a:srgbClr val="D4DC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" panose="02000000000000000000"/>
              <a:buChar char="■"/>
              <a:defRPr sz="1400" b="0" i="0" u="none" strike="noStrike" cap="none">
                <a:solidFill>
                  <a:srgbClr val="D4DC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" panose="02000000000000000000"/>
              <a:buChar char="●"/>
              <a:defRPr sz="1400" b="0" i="0" u="none" strike="noStrike" cap="none">
                <a:solidFill>
                  <a:srgbClr val="D4DC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" panose="02000000000000000000"/>
              <a:buChar char="○"/>
              <a:defRPr sz="1400" b="0" i="0" u="none" strike="noStrike" cap="none">
                <a:solidFill>
                  <a:srgbClr val="D4DC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" panose="02000000000000000000"/>
              <a:buChar char="■"/>
              <a:defRPr sz="1400" b="0" i="0" u="none" strike="noStrike" cap="none">
                <a:solidFill>
                  <a:srgbClr val="D4DC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" panose="02000000000000000000"/>
              <a:buChar char="●"/>
              <a:defRPr sz="1400" b="0" i="0" u="none" strike="noStrike" cap="none">
                <a:solidFill>
                  <a:srgbClr val="D4DC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" panose="02000000000000000000"/>
              <a:buChar char="○"/>
              <a:defRPr sz="1400" b="0" i="0" u="none" strike="noStrike" cap="none">
                <a:solidFill>
                  <a:srgbClr val="D4DC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D4DCFF"/>
              </a:buClr>
              <a:buSzPts val="1400"/>
              <a:buFont typeface="Roboto" panose="02000000000000000000"/>
              <a:buChar char="■"/>
              <a:defRPr sz="1400" b="0" i="0" u="none" strike="noStrike" cap="none">
                <a:solidFill>
                  <a:srgbClr val="D4DC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285750" indent="-285750"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GB" altLang="zh-CN" sz="1600" dirty="0">
                <a:solidFill>
                  <a:srgbClr val="9CC7FC"/>
                </a:solidFill>
                <a:latin typeface="Calibri" panose="020F0502020204030204" charset="0"/>
                <a:cs typeface="Calibri" panose="020F0502020204030204" charset="0"/>
              </a:rPr>
              <a:t>Data I</a:t>
            </a:r>
            <a:r>
              <a:rPr lang="en-US" altLang="zh-CN" sz="1600" dirty="0" err="1">
                <a:solidFill>
                  <a:srgbClr val="9CC7FC"/>
                </a:solidFill>
                <a:latin typeface="Calibri" panose="020F0502020204030204" charset="0"/>
                <a:cs typeface="Calibri" panose="020F0502020204030204" charset="0"/>
              </a:rPr>
              <a:t>nsights</a:t>
            </a:r>
            <a:endParaRPr lang="en-US" altLang="zh-CN" sz="1600" dirty="0">
              <a:solidFill>
                <a:srgbClr val="9CC7FC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10" name="Google Shape;19824;p46">
            <a:extLst>
              <a:ext uri="{FF2B5EF4-FFF2-40B4-BE49-F238E27FC236}">
                <a16:creationId xmlns:a16="http://schemas.microsoft.com/office/drawing/2014/main" id="{4CC9FD83-0D6B-4830-A46F-A828239DAB5B}"/>
              </a:ext>
            </a:extLst>
          </p:cNvPr>
          <p:cNvSpPr txBox="1">
            <a:spLocks noGrp="1"/>
          </p:cNvSpPr>
          <p:nvPr/>
        </p:nvSpPr>
        <p:spPr>
          <a:xfrm>
            <a:off x="3378505" y="1925877"/>
            <a:ext cx="2684780" cy="7696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rgbClr val="D4DC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rgbClr val="D4DC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rgbClr val="D4DC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rgbClr val="D4DC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rgbClr val="D4DC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rgbClr val="D4DC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rgbClr val="D4DC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rgbClr val="D4DC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D4DCFF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rgbClr val="D4DC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285750" lvl="0" indent="-285750" algn="l" rtl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9CC7FC"/>
                </a:solidFill>
                <a:latin typeface="Calibri" panose="020F0502020204030204" charset="0"/>
                <a:cs typeface="Calibri" panose="020F0502020204030204" charset="0"/>
              </a:rPr>
              <a:t>Logic</a:t>
            </a:r>
          </a:p>
          <a:p>
            <a:pPr marL="285750" lvl="0" indent="-285750" algn="l" rtl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9CC7FC"/>
                </a:solidFill>
                <a:latin typeface="Calibri" panose="020F0502020204030204" charset="0"/>
                <a:cs typeface="Calibri" panose="020F0502020204030204" charset="0"/>
              </a:rPr>
              <a:t>Advantage</a:t>
            </a:r>
          </a:p>
        </p:txBody>
      </p:sp>
      <p:sp>
        <p:nvSpPr>
          <p:cNvPr id="111" name="Google Shape;19828;p46">
            <a:extLst>
              <a:ext uri="{FF2B5EF4-FFF2-40B4-BE49-F238E27FC236}">
                <a16:creationId xmlns:a16="http://schemas.microsoft.com/office/drawing/2014/main" id="{9CCC8E72-56AA-40E8-BF99-28379722734E}"/>
              </a:ext>
            </a:extLst>
          </p:cNvPr>
          <p:cNvSpPr txBox="1">
            <a:spLocks noGrp="1"/>
          </p:cNvSpPr>
          <p:nvPr/>
        </p:nvSpPr>
        <p:spPr>
          <a:xfrm>
            <a:off x="5167248" y="3657893"/>
            <a:ext cx="2096135" cy="7423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rgbClr val="D4DC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rgbClr val="D4DC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rgbClr val="D4DC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rgbClr val="D4DC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rgbClr val="D4DC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rgbClr val="D4DC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rgbClr val="D4DC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rgbClr val="D4DC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D4DCFF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rgbClr val="D4DC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4000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9CC7FC"/>
                </a:solidFill>
                <a:latin typeface="Calibri" panose="020F0502020204030204" charset="0"/>
                <a:cs typeface="Calibri" panose="020F0502020204030204" charset="0"/>
                <a:sym typeface="Arial" panose="020B0604020202020204"/>
              </a:rPr>
              <a:t>Industry Analysis</a:t>
            </a:r>
          </a:p>
          <a:p>
            <a:pPr marL="4000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GB" sz="1600" dirty="0">
                <a:solidFill>
                  <a:srgbClr val="9CC7FC"/>
                </a:solidFill>
                <a:latin typeface="Calibri" panose="020F0502020204030204" charset="0"/>
                <a:cs typeface="Calibri" panose="020F0502020204030204" charset="0"/>
                <a:sym typeface="Arial" panose="020B0604020202020204"/>
              </a:rPr>
              <a:t>Risk Warning</a:t>
            </a:r>
          </a:p>
          <a:p>
            <a:pPr marL="4000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GB" sz="1600" dirty="0">
                <a:solidFill>
                  <a:srgbClr val="9CC7FC"/>
                </a:solidFill>
                <a:latin typeface="Calibri" panose="020F0502020204030204" charset="0"/>
                <a:cs typeface="Calibri" panose="020F0502020204030204" charset="0"/>
                <a:sym typeface="Arial" panose="020B0604020202020204"/>
              </a:rPr>
              <a:t>Hedge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9CC7FC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112" name="Google Shape;25863;p78">
            <a:extLst>
              <a:ext uri="{FF2B5EF4-FFF2-40B4-BE49-F238E27FC236}">
                <a16:creationId xmlns:a16="http://schemas.microsoft.com/office/drawing/2014/main" id="{6384B054-A26C-4572-AC4F-852E2DF4C8BB}"/>
              </a:ext>
            </a:extLst>
          </p:cNvPr>
          <p:cNvGrpSpPr/>
          <p:nvPr/>
        </p:nvGrpSpPr>
        <p:grpSpPr>
          <a:xfrm>
            <a:off x="2410710" y="2198105"/>
            <a:ext cx="521089" cy="351268"/>
            <a:chOff x="4336498" y="2521807"/>
            <a:chExt cx="733984" cy="481046"/>
          </a:xfrm>
        </p:grpSpPr>
        <p:sp>
          <p:nvSpPr>
            <p:cNvPr id="113" name="Google Shape;25864;p78">
              <a:extLst>
                <a:ext uri="{FF2B5EF4-FFF2-40B4-BE49-F238E27FC236}">
                  <a16:creationId xmlns:a16="http://schemas.microsoft.com/office/drawing/2014/main" id="{340391C9-3DD2-4573-A769-369C951A468E}"/>
                </a:ext>
              </a:extLst>
            </p:cNvPr>
            <p:cNvSpPr/>
            <p:nvPr/>
          </p:nvSpPr>
          <p:spPr>
            <a:xfrm>
              <a:off x="4447968" y="2521807"/>
              <a:ext cx="481046" cy="481046"/>
            </a:xfrm>
            <a:custGeom>
              <a:avLst/>
              <a:gdLst/>
              <a:ahLst/>
              <a:cxnLst/>
              <a:rect l="l" t="t" r="r" b="b"/>
              <a:pathLst>
                <a:path w="13330" h="13330" extrusionOk="0">
                  <a:moveTo>
                    <a:pt x="11329" y="3056"/>
                  </a:moveTo>
                  <a:cubicBezTo>
                    <a:pt x="13329" y="5633"/>
                    <a:pt x="12849" y="9345"/>
                    <a:pt x="10273" y="11329"/>
                  </a:cubicBezTo>
                  <a:cubicBezTo>
                    <a:pt x="7681" y="13329"/>
                    <a:pt x="3984" y="12849"/>
                    <a:pt x="2000" y="10273"/>
                  </a:cubicBezTo>
                  <a:cubicBezTo>
                    <a:pt x="0" y="7681"/>
                    <a:pt x="480" y="3985"/>
                    <a:pt x="3056" y="1984"/>
                  </a:cubicBezTo>
                  <a:cubicBezTo>
                    <a:pt x="5633" y="0"/>
                    <a:pt x="9345" y="480"/>
                    <a:pt x="11329" y="3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14" name="Google Shape;25865;p78">
              <a:extLst>
                <a:ext uri="{FF2B5EF4-FFF2-40B4-BE49-F238E27FC236}">
                  <a16:creationId xmlns:a16="http://schemas.microsoft.com/office/drawing/2014/main" id="{161E1224-4B76-43C9-88B7-0E5522BE424F}"/>
                </a:ext>
              </a:extLst>
            </p:cNvPr>
            <p:cNvSpPr/>
            <p:nvPr/>
          </p:nvSpPr>
          <p:spPr>
            <a:xfrm>
              <a:off x="4870064" y="2651716"/>
              <a:ext cx="7542" cy="13894"/>
            </a:xfrm>
            <a:custGeom>
              <a:avLst/>
              <a:gdLst/>
              <a:ahLst/>
              <a:cxnLst/>
              <a:rect l="l" t="t" r="r" b="b"/>
              <a:pathLst>
                <a:path w="209" h="385" extrusionOk="0">
                  <a:moveTo>
                    <a:pt x="208" y="385"/>
                  </a:moveTo>
                  <a:cubicBezTo>
                    <a:pt x="144" y="257"/>
                    <a:pt x="80" y="129"/>
                    <a:pt x="0" y="1"/>
                  </a:cubicBezTo>
                  <a:close/>
                </a:path>
              </a:pathLst>
            </a:custGeom>
            <a:solidFill>
              <a:srgbClr val="FFC4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15" name="Google Shape;25866;p78">
              <a:extLst>
                <a:ext uri="{FF2B5EF4-FFF2-40B4-BE49-F238E27FC236}">
                  <a16:creationId xmlns:a16="http://schemas.microsoft.com/office/drawing/2014/main" id="{5C06602E-9488-4EB2-B382-81C478BC51BC}"/>
                </a:ext>
              </a:extLst>
            </p:cNvPr>
            <p:cNvSpPr/>
            <p:nvPr/>
          </p:nvSpPr>
          <p:spPr>
            <a:xfrm>
              <a:off x="4486074" y="2552408"/>
              <a:ext cx="295087" cy="143809"/>
            </a:xfrm>
            <a:custGeom>
              <a:avLst/>
              <a:gdLst/>
              <a:ahLst/>
              <a:cxnLst/>
              <a:rect l="l" t="t" r="r" b="b"/>
              <a:pathLst>
                <a:path w="8177" h="3985" extrusionOk="0">
                  <a:moveTo>
                    <a:pt x="6545" y="0"/>
                  </a:moveTo>
                  <a:cubicBezTo>
                    <a:pt x="5745" y="384"/>
                    <a:pt x="4881" y="784"/>
                    <a:pt x="4016" y="1152"/>
                  </a:cubicBezTo>
                  <a:cubicBezTo>
                    <a:pt x="2896" y="1632"/>
                    <a:pt x="1808" y="2080"/>
                    <a:pt x="768" y="2464"/>
                  </a:cubicBezTo>
                  <a:cubicBezTo>
                    <a:pt x="432" y="2929"/>
                    <a:pt x="176" y="3457"/>
                    <a:pt x="0" y="3985"/>
                  </a:cubicBezTo>
                  <a:cubicBezTo>
                    <a:pt x="1408" y="3505"/>
                    <a:pt x="2912" y="2929"/>
                    <a:pt x="4481" y="2240"/>
                  </a:cubicBezTo>
                  <a:cubicBezTo>
                    <a:pt x="5793" y="1680"/>
                    <a:pt x="7025" y="1104"/>
                    <a:pt x="8177" y="512"/>
                  </a:cubicBezTo>
                  <a:cubicBezTo>
                    <a:pt x="7649" y="272"/>
                    <a:pt x="7105" y="96"/>
                    <a:pt x="65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16" name="Google Shape;25867;p78">
              <a:extLst>
                <a:ext uri="{FF2B5EF4-FFF2-40B4-BE49-F238E27FC236}">
                  <a16:creationId xmlns:a16="http://schemas.microsoft.com/office/drawing/2014/main" id="{5183F362-A821-463D-B928-4CC6AFEAFA50}"/>
                </a:ext>
              </a:extLst>
            </p:cNvPr>
            <p:cNvSpPr/>
            <p:nvPr/>
          </p:nvSpPr>
          <p:spPr>
            <a:xfrm>
              <a:off x="4478568" y="2635550"/>
              <a:ext cx="398478" cy="193465"/>
            </a:xfrm>
            <a:custGeom>
              <a:avLst/>
              <a:gdLst/>
              <a:ahLst/>
              <a:cxnLst/>
              <a:rect l="l" t="t" r="r" b="b"/>
              <a:pathLst>
                <a:path w="11042" h="5361" extrusionOk="0">
                  <a:moveTo>
                    <a:pt x="10545" y="0"/>
                  </a:moveTo>
                  <a:cubicBezTo>
                    <a:pt x="9153" y="705"/>
                    <a:pt x="7601" y="1441"/>
                    <a:pt x="5953" y="2161"/>
                  </a:cubicBezTo>
                  <a:cubicBezTo>
                    <a:pt x="3808" y="3089"/>
                    <a:pt x="1776" y="3873"/>
                    <a:pt x="0" y="4465"/>
                  </a:cubicBezTo>
                  <a:cubicBezTo>
                    <a:pt x="48" y="4769"/>
                    <a:pt x="128" y="5073"/>
                    <a:pt x="224" y="5361"/>
                  </a:cubicBezTo>
                  <a:cubicBezTo>
                    <a:pt x="2032" y="4769"/>
                    <a:pt x="4128" y="3969"/>
                    <a:pt x="6321" y="3009"/>
                  </a:cubicBezTo>
                  <a:cubicBezTo>
                    <a:pt x="8017" y="2273"/>
                    <a:pt x="9617" y="1521"/>
                    <a:pt x="11041" y="801"/>
                  </a:cubicBezTo>
                  <a:cubicBezTo>
                    <a:pt x="10897" y="513"/>
                    <a:pt x="10737" y="257"/>
                    <a:pt x="105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17" name="Google Shape;25868;p78">
              <a:extLst>
                <a:ext uri="{FF2B5EF4-FFF2-40B4-BE49-F238E27FC236}">
                  <a16:creationId xmlns:a16="http://schemas.microsoft.com/office/drawing/2014/main" id="{61AC07CC-945E-4726-AE26-DDF7D239D4F4}"/>
                </a:ext>
              </a:extLst>
            </p:cNvPr>
            <p:cNvSpPr/>
            <p:nvPr/>
          </p:nvSpPr>
          <p:spPr>
            <a:xfrm>
              <a:off x="4615983" y="2850910"/>
              <a:ext cx="266254" cy="124394"/>
            </a:xfrm>
            <a:custGeom>
              <a:avLst/>
              <a:gdLst/>
              <a:ahLst/>
              <a:cxnLst/>
              <a:rect l="l" t="t" r="r" b="b"/>
              <a:pathLst>
                <a:path w="7378" h="3447" extrusionOk="0">
                  <a:moveTo>
                    <a:pt x="7377" y="1"/>
                  </a:moveTo>
                  <a:lnTo>
                    <a:pt x="7377" y="1"/>
                  </a:lnTo>
                  <a:cubicBezTo>
                    <a:pt x="6417" y="465"/>
                    <a:pt x="5425" y="929"/>
                    <a:pt x="4369" y="1377"/>
                  </a:cubicBezTo>
                  <a:cubicBezTo>
                    <a:pt x="2849" y="2033"/>
                    <a:pt x="1377" y="2609"/>
                    <a:pt x="0" y="3089"/>
                  </a:cubicBezTo>
                  <a:cubicBezTo>
                    <a:pt x="641" y="3331"/>
                    <a:pt x="1320" y="3446"/>
                    <a:pt x="2002" y="3446"/>
                  </a:cubicBezTo>
                  <a:cubicBezTo>
                    <a:pt x="2087" y="3446"/>
                    <a:pt x="2172" y="3445"/>
                    <a:pt x="2257" y="3441"/>
                  </a:cubicBezTo>
                  <a:cubicBezTo>
                    <a:pt x="3089" y="3121"/>
                    <a:pt x="3937" y="2769"/>
                    <a:pt x="4817" y="2401"/>
                  </a:cubicBezTo>
                  <a:cubicBezTo>
                    <a:pt x="5233" y="2225"/>
                    <a:pt x="5649" y="2033"/>
                    <a:pt x="6049" y="1857"/>
                  </a:cubicBezTo>
                  <a:cubicBezTo>
                    <a:pt x="6609" y="1329"/>
                    <a:pt x="7057" y="689"/>
                    <a:pt x="73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18" name="Google Shape;25869;p78">
              <a:extLst>
                <a:ext uri="{FF2B5EF4-FFF2-40B4-BE49-F238E27FC236}">
                  <a16:creationId xmlns:a16="http://schemas.microsoft.com/office/drawing/2014/main" id="{7ECA0021-6F39-45F3-BF05-DF58AB17A082}"/>
                </a:ext>
              </a:extLst>
            </p:cNvPr>
            <p:cNvSpPr/>
            <p:nvPr/>
          </p:nvSpPr>
          <p:spPr>
            <a:xfrm>
              <a:off x="4518407" y="2724465"/>
              <a:ext cx="383466" cy="192346"/>
            </a:xfrm>
            <a:custGeom>
              <a:avLst/>
              <a:gdLst/>
              <a:ahLst/>
              <a:cxnLst/>
              <a:rect l="l" t="t" r="r" b="b"/>
              <a:pathLst>
                <a:path w="10626" h="5330" extrusionOk="0">
                  <a:moveTo>
                    <a:pt x="10513" y="1"/>
                  </a:moveTo>
                  <a:cubicBezTo>
                    <a:pt x="8945" y="833"/>
                    <a:pt x="7121" y="1697"/>
                    <a:pt x="5137" y="2561"/>
                  </a:cubicBezTo>
                  <a:cubicBezTo>
                    <a:pt x="3329" y="3345"/>
                    <a:pt x="1568" y="4033"/>
                    <a:pt x="0" y="4577"/>
                  </a:cubicBezTo>
                  <a:cubicBezTo>
                    <a:pt x="192" y="4849"/>
                    <a:pt x="416" y="5105"/>
                    <a:pt x="656" y="5329"/>
                  </a:cubicBezTo>
                  <a:cubicBezTo>
                    <a:pt x="2160" y="4801"/>
                    <a:pt x="3809" y="4145"/>
                    <a:pt x="5521" y="3409"/>
                  </a:cubicBezTo>
                  <a:cubicBezTo>
                    <a:pt x="7361" y="2609"/>
                    <a:pt x="9105" y="1793"/>
                    <a:pt x="10625" y="1009"/>
                  </a:cubicBezTo>
                  <a:cubicBezTo>
                    <a:pt x="10609" y="673"/>
                    <a:pt x="10577" y="337"/>
                    <a:pt x="105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19" name="Google Shape;25870;p78">
              <a:extLst>
                <a:ext uri="{FF2B5EF4-FFF2-40B4-BE49-F238E27FC236}">
                  <a16:creationId xmlns:a16="http://schemas.microsoft.com/office/drawing/2014/main" id="{3C821ED9-8A4F-4E1B-AE48-8BAC637E6D24}"/>
                </a:ext>
              </a:extLst>
            </p:cNvPr>
            <p:cNvSpPr/>
            <p:nvPr/>
          </p:nvSpPr>
          <p:spPr>
            <a:xfrm>
              <a:off x="4475681" y="2591669"/>
              <a:ext cx="351095" cy="158244"/>
            </a:xfrm>
            <a:custGeom>
              <a:avLst/>
              <a:gdLst/>
              <a:ahLst/>
              <a:cxnLst/>
              <a:rect l="l" t="t" r="r" b="b"/>
              <a:pathLst>
                <a:path w="9729" h="4385" extrusionOk="0">
                  <a:moveTo>
                    <a:pt x="9409" y="0"/>
                  </a:moveTo>
                  <a:cubicBezTo>
                    <a:pt x="8113" y="672"/>
                    <a:pt x="6673" y="1360"/>
                    <a:pt x="5137" y="2033"/>
                  </a:cubicBezTo>
                  <a:cubicBezTo>
                    <a:pt x="3344" y="2801"/>
                    <a:pt x="1616" y="3457"/>
                    <a:pt x="48" y="3985"/>
                  </a:cubicBezTo>
                  <a:cubicBezTo>
                    <a:pt x="32" y="4113"/>
                    <a:pt x="16" y="4257"/>
                    <a:pt x="0" y="4385"/>
                  </a:cubicBezTo>
                  <a:cubicBezTo>
                    <a:pt x="1632" y="3857"/>
                    <a:pt x="3424" y="3185"/>
                    <a:pt x="5297" y="2369"/>
                  </a:cubicBezTo>
                  <a:cubicBezTo>
                    <a:pt x="6897" y="1681"/>
                    <a:pt x="8401" y="960"/>
                    <a:pt x="9729" y="256"/>
                  </a:cubicBezTo>
                  <a:cubicBezTo>
                    <a:pt x="9633" y="160"/>
                    <a:pt x="9521" y="80"/>
                    <a:pt x="94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20" name="Google Shape;25871;p78">
              <a:extLst>
                <a:ext uri="{FF2B5EF4-FFF2-40B4-BE49-F238E27FC236}">
                  <a16:creationId xmlns:a16="http://schemas.microsoft.com/office/drawing/2014/main" id="{B66A3022-3CD1-4B3F-9F11-C50694BF2B10}"/>
                </a:ext>
              </a:extLst>
            </p:cNvPr>
            <p:cNvSpPr/>
            <p:nvPr/>
          </p:nvSpPr>
          <p:spPr>
            <a:xfrm>
              <a:off x="4528222" y="2549882"/>
              <a:ext cx="169792" cy="72428"/>
            </a:xfrm>
            <a:custGeom>
              <a:avLst/>
              <a:gdLst/>
              <a:ahLst/>
              <a:cxnLst/>
              <a:rect l="l" t="t" r="r" b="b"/>
              <a:pathLst>
                <a:path w="4705" h="2007" extrusionOk="0">
                  <a:moveTo>
                    <a:pt x="4429" y="0"/>
                  </a:moveTo>
                  <a:cubicBezTo>
                    <a:pt x="4154" y="0"/>
                    <a:pt x="3881" y="18"/>
                    <a:pt x="3617" y="54"/>
                  </a:cubicBezTo>
                  <a:cubicBezTo>
                    <a:pt x="3217" y="230"/>
                    <a:pt x="2816" y="406"/>
                    <a:pt x="2416" y="582"/>
                  </a:cubicBezTo>
                  <a:cubicBezTo>
                    <a:pt x="1856" y="822"/>
                    <a:pt x="1312" y="1046"/>
                    <a:pt x="784" y="1270"/>
                  </a:cubicBezTo>
                  <a:cubicBezTo>
                    <a:pt x="496" y="1494"/>
                    <a:pt x="224" y="1734"/>
                    <a:pt x="0" y="2006"/>
                  </a:cubicBezTo>
                  <a:cubicBezTo>
                    <a:pt x="832" y="1686"/>
                    <a:pt x="1696" y="1350"/>
                    <a:pt x="2576" y="966"/>
                  </a:cubicBezTo>
                  <a:cubicBezTo>
                    <a:pt x="3313" y="646"/>
                    <a:pt x="4017" y="326"/>
                    <a:pt x="4705" y="6"/>
                  </a:cubicBezTo>
                  <a:cubicBezTo>
                    <a:pt x="4613" y="2"/>
                    <a:pt x="4521" y="0"/>
                    <a:pt x="44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21" name="Google Shape;25872;p78">
              <a:extLst>
                <a:ext uri="{FF2B5EF4-FFF2-40B4-BE49-F238E27FC236}">
                  <a16:creationId xmlns:a16="http://schemas.microsoft.com/office/drawing/2014/main" id="{C2E4AAE0-7496-4044-ACED-D47E5BEE8606}"/>
                </a:ext>
              </a:extLst>
            </p:cNvPr>
            <p:cNvSpPr/>
            <p:nvPr/>
          </p:nvSpPr>
          <p:spPr>
            <a:xfrm>
              <a:off x="4552472" y="2779316"/>
              <a:ext cx="348244" cy="157125"/>
            </a:xfrm>
            <a:custGeom>
              <a:avLst/>
              <a:gdLst/>
              <a:ahLst/>
              <a:cxnLst/>
              <a:rect l="l" t="t" r="r" b="b"/>
              <a:pathLst>
                <a:path w="9650" h="4354" extrusionOk="0">
                  <a:moveTo>
                    <a:pt x="9649" y="1"/>
                  </a:moveTo>
                  <a:lnTo>
                    <a:pt x="9649" y="1"/>
                  </a:lnTo>
                  <a:cubicBezTo>
                    <a:pt x="8353" y="673"/>
                    <a:pt x="6929" y="1361"/>
                    <a:pt x="5409" y="2017"/>
                  </a:cubicBezTo>
                  <a:cubicBezTo>
                    <a:pt x="3489" y="2849"/>
                    <a:pt x="1648" y="3537"/>
                    <a:pt x="0" y="4081"/>
                  </a:cubicBezTo>
                  <a:cubicBezTo>
                    <a:pt x="112" y="4177"/>
                    <a:pt x="240" y="4257"/>
                    <a:pt x="352" y="4353"/>
                  </a:cubicBezTo>
                  <a:cubicBezTo>
                    <a:pt x="1952" y="3825"/>
                    <a:pt x="3729" y="3153"/>
                    <a:pt x="5553" y="2369"/>
                  </a:cubicBezTo>
                  <a:cubicBezTo>
                    <a:pt x="6993" y="1745"/>
                    <a:pt x="8353" y="1089"/>
                    <a:pt x="9585" y="465"/>
                  </a:cubicBezTo>
                  <a:cubicBezTo>
                    <a:pt x="9617" y="305"/>
                    <a:pt x="9633" y="161"/>
                    <a:pt x="9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22" name="Google Shape;25873;p78">
              <a:extLst>
                <a:ext uri="{FF2B5EF4-FFF2-40B4-BE49-F238E27FC236}">
                  <a16:creationId xmlns:a16="http://schemas.microsoft.com/office/drawing/2014/main" id="{74C7B2B0-F256-4B37-B210-18D6193BAD05}"/>
                </a:ext>
              </a:extLst>
            </p:cNvPr>
            <p:cNvSpPr/>
            <p:nvPr/>
          </p:nvSpPr>
          <p:spPr>
            <a:xfrm>
              <a:off x="4498776" y="2690978"/>
              <a:ext cx="395591" cy="183649"/>
            </a:xfrm>
            <a:custGeom>
              <a:avLst/>
              <a:gdLst/>
              <a:ahLst/>
              <a:cxnLst/>
              <a:rect l="l" t="t" r="r" b="b"/>
              <a:pathLst>
                <a:path w="10962" h="5089" extrusionOk="0">
                  <a:moveTo>
                    <a:pt x="10817" y="1"/>
                  </a:moveTo>
                  <a:cubicBezTo>
                    <a:pt x="9217" y="833"/>
                    <a:pt x="7473" y="1665"/>
                    <a:pt x="5601" y="2465"/>
                  </a:cubicBezTo>
                  <a:cubicBezTo>
                    <a:pt x="3648" y="3313"/>
                    <a:pt x="1760" y="4049"/>
                    <a:pt x="0" y="4657"/>
                  </a:cubicBezTo>
                  <a:cubicBezTo>
                    <a:pt x="80" y="4801"/>
                    <a:pt x="160" y="4945"/>
                    <a:pt x="240" y="5089"/>
                  </a:cubicBezTo>
                  <a:cubicBezTo>
                    <a:pt x="1984" y="4481"/>
                    <a:pt x="3857" y="3745"/>
                    <a:pt x="5793" y="2913"/>
                  </a:cubicBezTo>
                  <a:cubicBezTo>
                    <a:pt x="7633" y="2113"/>
                    <a:pt x="9377" y="1281"/>
                    <a:pt x="10961" y="465"/>
                  </a:cubicBezTo>
                  <a:cubicBezTo>
                    <a:pt x="10913" y="321"/>
                    <a:pt x="10865" y="161"/>
                    <a:pt x="108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23" name="Google Shape;25874;p78">
              <a:extLst>
                <a:ext uri="{FF2B5EF4-FFF2-40B4-BE49-F238E27FC236}">
                  <a16:creationId xmlns:a16="http://schemas.microsoft.com/office/drawing/2014/main" id="{D09F691E-EC43-4F7D-9B0A-03703804D96D}"/>
                </a:ext>
              </a:extLst>
            </p:cNvPr>
            <p:cNvSpPr/>
            <p:nvPr/>
          </p:nvSpPr>
          <p:spPr>
            <a:xfrm>
              <a:off x="4475681" y="2614187"/>
              <a:ext cx="368995" cy="160553"/>
            </a:xfrm>
            <a:custGeom>
              <a:avLst/>
              <a:gdLst/>
              <a:ahLst/>
              <a:cxnLst/>
              <a:rect l="l" t="t" r="r" b="b"/>
              <a:pathLst>
                <a:path w="10225" h="4449" extrusionOk="0">
                  <a:moveTo>
                    <a:pt x="10129" y="0"/>
                  </a:moveTo>
                  <a:cubicBezTo>
                    <a:pt x="8737" y="736"/>
                    <a:pt x="7185" y="1489"/>
                    <a:pt x="5521" y="2209"/>
                  </a:cubicBezTo>
                  <a:cubicBezTo>
                    <a:pt x="3568" y="3057"/>
                    <a:pt x="1680" y="3761"/>
                    <a:pt x="0" y="4305"/>
                  </a:cubicBezTo>
                  <a:lnTo>
                    <a:pt x="0" y="4449"/>
                  </a:lnTo>
                  <a:cubicBezTo>
                    <a:pt x="1696" y="3905"/>
                    <a:pt x="3600" y="3201"/>
                    <a:pt x="5569" y="2337"/>
                  </a:cubicBezTo>
                  <a:cubicBezTo>
                    <a:pt x="7265" y="1617"/>
                    <a:pt x="8833" y="849"/>
                    <a:pt x="10225" y="112"/>
                  </a:cubicBezTo>
                  <a:cubicBezTo>
                    <a:pt x="10193" y="64"/>
                    <a:pt x="10161" y="32"/>
                    <a:pt x="101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24" name="Google Shape;25875;p78">
              <a:extLst>
                <a:ext uri="{FF2B5EF4-FFF2-40B4-BE49-F238E27FC236}">
                  <a16:creationId xmlns:a16="http://schemas.microsoft.com/office/drawing/2014/main" id="{C5607F09-ABC5-4AF1-A238-F335BEA7B82D}"/>
                </a:ext>
              </a:extLst>
            </p:cNvPr>
            <p:cNvSpPr/>
            <p:nvPr/>
          </p:nvSpPr>
          <p:spPr>
            <a:xfrm>
              <a:off x="4479723" y="2579544"/>
              <a:ext cx="322803" cy="142076"/>
            </a:xfrm>
            <a:custGeom>
              <a:avLst/>
              <a:gdLst/>
              <a:ahLst/>
              <a:cxnLst/>
              <a:rect l="l" t="t" r="r" b="b"/>
              <a:pathLst>
                <a:path w="8945" h="3937" extrusionOk="0">
                  <a:moveTo>
                    <a:pt x="8801" y="0"/>
                  </a:moveTo>
                  <a:cubicBezTo>
                    <a:pt x="7521" y="656"/>
                    <a:pt x="6113" y="1328"/>
                    <a:pt x="4625" y="1985"/>
                  </a:cubicBezTo>
                  <a:cubicBezTo>
                    <a:pt x="3024" y="2673"/>
                    <a:pt x="1472" y="3281"/>
                    <a:pt x="32" y="3761"/>
                  </a:cubicBezTo>
                  <a:lnTo>
                    <a:pt x="0" y="3937"/>
                  </a:lnTo>
                  <a:cubicBezTo>
                    <a:pt x="1456" y="3441"/>
                    <a:pt x="3040" y="2833"/>
                    <a:pt x="4673" y="2113"/>
                  </a:cubicBezTo>
                  <a:cubicBezTo>
                    <a:pt x="6209" y="1456"/>
                    <a:pt x="7649" y="768"/>
                    <a:pt x="8945" y="96"/>
                  </a:cubicBezTo>
                  <a:lnTo>
                    <a:pt x="88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25" name="Google Shape;25876;p78">
              <a:extLst>
                <a:ext uri="{FF2B5EF4-FFF2-40B4-BE49-F238E27FC236}">
                  <a16:creationId xmlns:a16="http://schemas.microsoft.com/office/drawing/2014/main" id="{557C9687-53EA-487E-8319-221FE32595A5}"/>
                </a:ext>
              </a:extLst>
            </p:cNvPr>
            <p:cNvSpPr/>
            <p:nvPr/>
          </p:nvSpPr>
          <p:spPr>
            <a:xfrm>
              <a:off x="4590001" y="2818577"/>
              <a:ext cx="303785" cy="136339"/>
            </a:xfrm>
            <a:custGeom>
              <a:avLst/>
              <a:gdLst/>
              <a:ahLst/>
              <a:cxnLst/>
              <a:rect l="l" t="t" r="r" b="b"/>
              <a:pathLst>
                <a:path w="8418" h="3778" extrusionOk="0">
                  <a:moveTo>
                    <a:pt x="8417" y="1"/>
                  </a:moveTo>
                  <a:cubicBezTo>
                    <a:pt x="7089" y="705"/>
                    <a:pt x="5617" y="1409"/>
                    <a:pt x="4033" y="2081"/>
                  </a:cubicBezTo>
                  <a:cubicBezTo>
                    <a:pt x="2641" y="2689"/>
                    <a:pt x="1281" y="3233"/>
                    <a:pt x="0" y="3681"/>
                  </a:cubicBezTo>
                  <a:cubicBezTo>
                    <a:pt x="64" y="3713"/>
                    <a:pt x="128" y="3745"/>
                    <a:pt x="192" y="3777"/>
                  </a:cubicBezTo>
                  <a:cubicBezTo>
                    <a:pt x="1425" y="3329"/>
                    <a:pt x="2737" y="2817"/>
                    <a:pt x="4097" y="2225"/>
                  </a:cubicBezTo>
                  <a:cubicBezTo>
                    <a:pt x="5633" y="1569"/>
                    <a:pt x="7057" y="881"/>
                    <a:pt x="8353" y="209"/>
                  </a:cubicBezTo>
                  <a:cubicBezTo>
                    <a:pt x="8369" y="145"/>
                    <a:pt x="8401" y="65"/>
                    <a:pt x="8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26" name="Google Shape;25877;p78">
              <a:extLst>
                <a:ext uri="{FF2B5EF4-FFF2-40B4-BE49-F238E27FC236}">
                  <a16:creationId xmlns:a16="http://schemas.microsoft.com/office/drawing/2014/main" id="{DE3E8E13-EBAC-4E44-A48F-7C02D964C8B5}"/>
                </a:ext>
              </a:extLst>
            </p:cNvPr>
            <p:cNvSpPr/>
            <p:nvPr/>
          </p:nvSpPr>
          <p:spPr>
            <a:xfrm>
              <a:off x="4336498" y="2606681"/>
              <a:ext cx="733984" cy="350554"/>
            </a:xfrm>
            <a:custGeom>
              <a:avLst/>
              <a:gdLst/>
              <a:ahLst/>
              <a:cxnLst/>
              <a:rect l="l" t="t" r="r" b="b"/>
              <a:pathLst>
                <a:path w="20339" h="9714" extrusionOk="0">
                  <a:moveTo>
                    <a:pt x="20162" y="624"/>
                  </a:moveTo>
                  <a:cubicBezTo>
                    <a:pt x="20338" y="1249"/>
                    <a:pt x="18578" y="2593"/>
                    <a:pt x="15794" y="4113"/>
                  </a:cubicBezTo>
                  <a:lnTo>
                    <a:pt x="15650" y="4193"/>
                  </a:lnTo>
                  <a:cubicBezTo>
                    <a:pt x="14210" y="4961"/>
                    <a:pt x="12498" y="5793"/>
                    <a:pt x="10642" y="6577"/>
                  </a:cubicBezTo>
                  <a:cubicBezTo>
                    <a:pt x="8786" y="7345"/>
                    <a:pt x="7073" y="7985"/>
                    <a:pt x="5553" y="8465"/>
                  </a:cubicBezTo>
                  <a:lnTo>
                    <a:pt x="5409" y="8513"/>
                  </a:lnTo>
                  <a:cubicBezTo>
                    <a:pt x="2433" y="9441"/>
                    <a:pt x="337" y="9713"/>
                    <a:pt x="161" y="9089"/>
                  </a:cubicBezTo>
                  <a:cubicBezTo>
                    <a:pt x="1" y="8513"/>
                    <a:pt x="1553" y="7281"/>
                    <a:pt x="4049" y="5873"/>
                  </a:cubicBezTo>
                  <a:cubicBezTo>
                    <a:pt x="4097" y="6001"/>
                    <a:pt x="4129" y="6145"/>
                    <a:pt x="4177" y="6273"/>
                  </a:cubicBezTo>
                  <a:cubicBezTo>
                    <a:pt x="2833" y="7009"/>
                    <a:pt x="2033" y="7569"/>
                    <a:pt x="2097" y="7793"/>
                  </a:cubicBezTo>
                  <a:cubicBezTo>
                    <a:pt x="2161" y="8017"/>
                    <a:pt x="3153" y="7841"/>
                    <a:pt x="4689" y="7361"/>
                  </a:cubicBezTo>
                  <a:lnTo>
                    <a:pt x="4721" y="7345"/>
                  </a:lnTo>
                  <a:cubicBezTo>
                    <a:pt x="6177" y="6881"/>
                    <a:pt x="8145" y="6145"/>
                    <a:pt x="10258" y="5249"/>
                  </a:cubicBezTo>
                  <a:cubicBezTo>
                    <a:pt x="12258" y="4401"/>
                    <a:pt x="14082" y="3553"/>
                    <a:pt x="15442" y="2833"/>
                  </a:cubicBezTo>
                  <a:lnTo>
                    <a:pt x="15442" y="2833"/>
                  </a:lnTo>
                  <a:cubicBezTo>
                    <a:pt x="17042" y="1985"/>
                    <a:pt x="18034" y="1313"/>
                    <a:pt x="17954" y="1073"/>
                  </a:cubicBezTo>
                  <a:cubicBezTo>
                    <a:pt x="17890" y="832"/>
                    <a:pt x="16738" y="1057"/>
                    <a:pt x="14994" y="1633"/>
                  </a:cubicBezTo>
                  <a:lnTo>
                    <a:pt x="14770" y="1265"/>
                  </a:lnTo>
                  <a:cubicBezTo>
                    <a:pt x="17842" y="304"/>
                    <a:pt x="19986" y="0"/>
                    <a:pt x="20162" y="624"/>
                  </a:cubicBezTo>
                  <a:close/>
                </a:path>
              </a:pathLst>
            </a:custGeom>
            <a:solidFill>
              <a:srgbClr val="708EC0">
                <a:alpha val="27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Calibri" panose="020F0502020204030204" charset="0"/>
                <a:cs typeface="Calibri" panose="020F0502020204030204" charset="0"/>
              </a:endParaRPr>
            </a:p>
          </p:txBody>
        </p:sp>
      </p:grpSp>
      <p:grpSp>
        <p:nvGrpSpPr>
          <p:cNvPr id="127" name="Google Shape;25878;p78">
            <a:extLst>
              <a:ext uri="{FF2B5EF4-FFF2-40B4-BE49-F238E27FC236}">
                <a16:creationId xmlns:a16="http://schemas.microsoft.com/office/drawing/2014/main" id="{42BB68E1-62C3-4C18-AA5C-C50EF8A7255A}"/>
              </a:ext>
            </a:extLst>
          </p:cNvPr>
          <p:cNvGrpSpPr/>
          <p:nvPr/>
        </p:nvGrpSpPr>
        <p:grpSpPr>
          <a:xfrm>
            <a:off x="4432975" y="2722116"/>
            <a:ext cx="694789" cy="672305"/>
            <a:chOff x="5386272" y="2874583"/>
            <a:chExt cx="478159" cy="478159"/>
          </a:xfrm>
        </p:grpSpPr>
        <p:sp>
          <p:nvSpPr>
            <p:cNvPr id="128" name="Google Shape;25879;p78">
              <a:extLst>
                <a:ext uri="{FF2B5EF4-FFF2-40B4-BE49-F238E27FC236}">
                  <a16:creationId xmlns:a16="http://schemas.microsoft.com/office/drawing/2014/main" id="{09E2B961-D8AD-4BDC-BF2D-D4EB63DF4B9C}"/>
                </a:ext>
              </a:extLst>
            </p:cNvPr>
            <p:cNvSpPr/>
            <p:nvPr/>
          </p:nvSpPr>
          <p:spPr>
            <a:xfrm>
              <a:off x="5386272" y="2874583"/>
              <a:ext cx="478159" cy="478159"/>
            </a:xfrm>
            <a:custGeom>
              <a:avLst/>
              <a:gdLst/>
              <a:ahLst/>
              <a:cxnLst/>
              <a:rect l="l" t="t" r="r" b="b"/>
              <a:pathLst>
                <a:path w="13250" h="13250" extrusionOk="0">
                  <a:moveTo>
                    <a:pt x="12017" y="4417"/>
                  </a:moveTo>
                  <a:cubicBezTo>
                    <a:pt x="13249" y="7393"/>
                    <a:pt x="11825" y="10802"/>
                    <a:pt x="8833" y="12018"/>
                  </a:cubicBezTo>
                  <a:cubicBezTo>
                    <a:pt x="5857" y="13250"/>
                    <a:pt x="2448" y="11810"/>
                    <a:pt x="1232" y="8834"/>
                  </a:cubicBezTo>
                  <a:cubicBezTo>
                    <a:pt x="0" y="5857"/>
                    <a:pt x="1424" y="2449"/>
                    <a:pt x="4416" y="1217"/>
                  </a:cubicBezTo>
                  <a:cubicBezTo>
                    <a:pt x="7393" y="1"/>
                    <a:pt x="10801" y="1425"/>
                    <a:pt x="12017" y="44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29" name="Google Shape;25880;p78">
              <a:extLst>
                <a:ext uri="{FF2B5EF4-FFF2-40B4-BE49-F238E27FC236}">
                  <a16:creationId xmlns:a16="http://schemas.microsoft.com/office/drawing/2014/main" id="{E259A6B3-E373-4862-A3AC-8F02A2473724}"/>
                </a:ext>
              </a:extLst>
            </p:cNvPr>
            <p:cNvSpPr/>
            <p:nvPr/>
          </p:nvSpPr>
          <p:spPr>
            <a:xfrm>
              <a:off x="5443432" y="2938130"/>
              <a:ext cx="359756" cy="127425"/>
            </a:xfrm>
            <a:custGeom>
              <a:avLst/>
              <a:gdLst/>
              <a:ahLst/>
              <a:cxnLst/>
              <a:rect l="l" t="t" r="r" b="b"/>
              <a:pathLst>
                <a:path w="9969" h="3531" extrusionOk="0">
                  <a:moveTo>
                    <a:pt x="1840" y="0"/>
                  </a:moveTo>
                  <a:cubicBezTo>
                    <a:pt x="1088" y="496"/>
                    <a:pt x="464" y="1152"/>
                    <a:pt x="0" y="1920"/>
                  </a:cubicBezTo>
                  <a:cubicBezTo>
                    <a:pt x="101" y="1913"/>
                    <a:pt x="205" y="1909"/>
                    <a:pt x="312" y="1909"/>
                  </a:cubicBezTo>
                  <a:cubicBezTo>
                    <a:pt x="1174" y="1909"/>
                    <a:pt x="2243" y="2153"/>
                    <a:pt x="3553" y="2864"/>
                  </a:cubicBezTo>
                  <a:cubicBezTo>
                    <a:pt x="4419" y="3340"/>
                    <a:pt x="5240" y="3530"/>
                    <a:pt x="5999" y="3530"/>
                  </a:cubicBezTo>
                  <a:cubicBezTo>
                    <a:pt x="7691" y="3530"/>
                    <a:pt x="9074" y="2584"/>
                    <a:pt x="9969" y="1744"/>
                  </a:cubicBezTo>
                  <a:cubicBezTo>
                    <a:pt x="9649" y="1232"/>
                    <a:pt x="9249" y="784"/>
                    <a:pt x="8785" y="400"/>
                  </a:cubicBezTo>
                  <a:cubicBezTo>
                    <a:pt x="7979" y="928"/>
                    <a:pt x="6984" y="1352"/>
                    <a:pt x="5850" y="1352"/>
                  </a:cubicBezTo>
                  <a:cubicBezTo>
                    <a:pt x="5093" y="1352"/>
                    <a:pt x="4274" y="1162"/>
                    <a:pt x="3408" y="688"/>
                  </a:cubicBezTo>
                  <a:cubicBezTo>
                    <a:pt x="2912" y="400"/>
                    <a:pt x="2384" y="176"/>
                    <a:pt x="18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30" name="Google Shape;25881;p78">
              <a:extLst>
                <a:ext uri="{FF2B5EF4-FFF2-40B4-BE49-F238E27FC236}">
                  <a16:creationId xmlns:a16="http://schemas.microsoft.com/office/drawing/2014/main" id="{589FD875-6615-4713-8DFB-AA47A1108554}"/>
                </a:ext>
              </a:extLst>
            </p:cNvPr>
            <p:cNvSpPr/>
            <p:nvPr/>
          </p:nvSpPr>
          <p:spPr>
            <a:xfrm>
              <a:off x="5409367" y="3013189"/>
              <a:ext cx="423306" cy="193465"/>
            </a:xfrm>
            <a:custGeom>
              <a:avLst/>
              <a:gdLst/>
              <a:ahLst/>
              <a:cxnLst/>
              <a:rect l="l" t="t" r="r" b="b"/>
              <a:pathLst>
                <a:path w="11730" h="5361" extrusionOk="0">
                  <a:moveTo>
                    <a:pt x="11121" y="0"/>
                  </a:moveTo>
                  <a:cubicBezTo>
                    <a:pt x="9897" y="480"/>
                    <a:pt x="8872" y="1884"/>
                    <a:pt x="6689" y="1884"/>
                  </a:cubicBezTo>
                  <a:cubicBezTo>
                    <a:pt x="6104" y="1884"/>
                    <a:pt x="5435" y="1783"/>
                    <a:pt x="4657" y="1536"/>
                  </a:cubicBezTo>
                  <a:cubicBezTo>
                    <a:pt x="3527" y="1182"/>
                    <a:pt x="2652" y="1046"/>
                    <a:pt x="1974" y="1046"/>
                  </a:cubicBezTo>
                  <a:cubicBezTo>
                    <a:pt x="1182" y="1046"/>
                    <a:pt x="657" y="1231"/>
                    <a:pt x="304" y="1472"/>
                  </a:cubicBezTo>
                  <a:cubicBezTo>
                    <a:pt x="0" y="2784"/>
                    <a:pt x="160" y="4161"/>
                    <a:pt x="752" y="5361"/>
                  </a:cubicBezTo>
                  <a:cubicBezTo>
                    <a:pt x="1235" y="4799"/>
                    <a:pt x="2463" y="3546"/>
                    <a:pt x="3681" y="3546"/>
                  </a:cubicBezTo>
                  <a:cubicBezTo>
                    <a:pt x="3956" y="3546"/>
                    <a:pt x="4231" y="3610"/>
                    <a:pt x="4497" y="3760"/>
                  </a:cubicBezTo>
                  <a:cubicBezTo>
                    <a:pt x="5318" y="4226"/>
                    <a:pt x="6096" y="4526"/>
                    <a:pt x="6875" y="4526"/>
                  </a:cubicBezTo>
                  <a:cubicBezTo>
                    <a:pt x="7811" y="4526"/>
                    <a:pt x="8748" y="4093"/>
                    <a:pt x="9761" y="2992"/>
                  </a:cubicBezTo>
                  <a:cubicBezTo>
                    <a:pt x="10305" y="2416"/>
                    <a:pt x="10977" y="1984"/>
                    <a:pt x="11729" y="1744"/>
                  </a:cubicBezTo>
                  <a:cubicBezTo>
                    <a:pt x="11617" y="1136"/>
                    <a:pt x="11409" y="544"/>
                    <a:pt x="111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31" name="Google Shape;25882;p78">
              <a:extLst>
                <a:ext uri="{FF2B5EF4-FFF2-40B4-BE49-F238E27FC236}">
                  <a16:creationId xmlns:a16="http://schemas.microsoft.com/office/drawing/2014/main" id="{CB9A6AD7-60A2-481E-B6C8-777062BCA12B}"/>
                </a:ext>
              </a:extLst>
            </p:cNvPr>
            <p:cNvSpPr/>
            <p:nvPr/>
          </p:nvSpPr>
          <p:spPr>
            <a:xfrm>
              <a:off x="5456134" y="3158254"/>
              <a:ext cx="374227" cy="144278"/>
            </a:xfrm>
            <a:custGeom>
              <a:avLst/>
              <a:gdLst/>
              <a:ahLst/>
              <a:cxnLst/>
              <a:rect l="l" t="t" r="r" b="b"/>
              <a:pathLst>
                <a:path w="10370" h="3998" extrusionOk="0">
                  <a:moveTo>
                    <a:pt x="9778" y="0"/>
                  </a:moveTo>
                  <a:cubicBezTo>
                    <a:pt x="9387" y="0"/>
                    <a:pt x="8995" y="141"/>
                    <a:pt x="8721" y="573"/>
                  </a:cubicBezTo>
                  <a:cubicBezTo>
                    <a:pt x="8345" y="1179"/>
                    <a:pt x="7695" y="2024"/>
                    <a:pt x="6299" y="2024"/>
                  </a:cubicBezTo>
                  <a:cubicBezTo>
                    <a:pt x="5558" y="2024"/>
                    <a:pt x="4608" y="1786"/>
                    <a:pt x="3377" y="1149"/>
                  </a:cubicBezTo>
                  <a:cubicBezTo>
                    <a:pt x="2705" y="804"/>
                    <a:pt x="2163" y="664"/>
                    <a:pt x="1725" y="664"/>
                  </a:cubicBezTo>
                  <a:cubicBezTo>
                    <a:pt x="640" y="664"/>
                    <a:pt x="194" y="1523"/>
                    <a:pt x="0" y="2253"/>
                  </a:cubicBezTo>
                  <a:cubicBezTo>
                    <a:pt x="256" y="2621"/>
                    <a:pt x="576" y="2941"/>
                    <a:pt x="912" y="3245"/>
                  </a:cubicBezTo>
                  <a:cubicBezTo>
                    <a:pt x="1090" y="3160"/>
                    <a:pt x="1280" y="3120"/>
                    <a:pt x="1470" y="3120"/>
                  </a:cubicBezTo>
                  <a:cubicBezTo>
                    <a:pt x="1640" y="3120"/>
                    <a:pt x="1810" y="3152"/>
                    <a:pt x="1968" y="3213"/>
                  </a:cubicBezTo>
                  <a:cubicBezTo>
                    <a:pt x="2337" y="3336"/>
                    <a:pt x="3285" y="3998"/>
                    <a:pt x="4499" y="3998"/>
                  </a:cubicBezTo>
                  <a:cubicBezTo>
                    <a:pt x="5022" y="3998"/>
                    <a:pt x="5595" y="3875"/>
                    <a:pt x="6193" y="3533"/>
                  </a:cubicBezTo>
                  <a:cubicBezTo>
                    <a:pt x="6615" y="3302"/>
                    <a:pt x="7081" y="3184"/>
                    <a:pt x="7548" y="3184"/>
                  </a:cubicBezTo>
                  <a:cubicBezTo>
                    <a:pt x="7824" y="3184"/>
                    <a:pt x="8101" y="3225"/>
                    <a:pt x="8369" y="3309"/>
                  </a:cubicBezTo>
                  <a:cubicBezTo>
                    <a:pt x="9377" y="2493"/>
                    <a:pt x="10081" y="1357"/>
                    <a:pt x="10369" y="93"/>
                  </a:cubicBezTo>
                  <a:cubicBezTo>
                    <a:pt x="10183" y="38"/>
                    <a:pt x="9981" y="0"/>
                    <a:pt x="97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Calibri" panose="020F0502020204030204" charset="0"/>
                <a:cs typeface="Calibri" panose="020F0502020204030204" charset="0"/>
              </a:endParaRPr>
            </a:p>
          </p:txBody>
        </p:sp>
      </p:grpSp>
      <p:grpSp>
        <p:nvGrpSpPr>
          <p:cNvPr id="132" name="Google Shape;25883;p78">
            <a:extLst>
              <a:ext uri="{FF2B5EF4-FFF2-40B4-BE49-F238E27FC236}">
                <a16:creationId xmlns:a16="http://schemas.microsoft.com/office/drawing/2014/main" id="{88658120-DB0D-4C94-BF33-4FA2B78AD7AC}"/>
              </a:ext>
            </a:extLst>
          </p:cNvPr>
          <p:cNvGrpSpPr/>
          <p:nvPr/>
        </p:nvGrpSpPr>
        <p:grpSpPr>
          <a:xfrm>
            <a:off x="6785951" y="2816075"/>
            <a:ext cx="363505" cy="363505"/>
            <a:chOff x="4940503" y="3321507"/>
            <a:chExt cx="444670" cy="444670"/>
          </a:xfrm>
        </p:grpSpPr>
        <p:sp>
          <p:nvSpPr>
            <p:cNvPr id="133" name="Google Shape;25884;p78">
              <a:extLst>
                <a:ext uri="{FF2B5EF4-FFF2-40B4-BE49-F238E27FC236}">
                  <a16:creationId xmlns:a16="http://schemas.microsoft.com/office/drawing/2014/main" id="{A3C00258-71BF-4E93-9E4C-76A995DA8318}"/>
                </a:ext>
              </a:extLst>
            </p:cNvPr>
            <p:cNvSpPr/>
            <p:nvPr/>
          </p:nvSpPr>
          <p:spPr>
            <a:xfrm>
              <a:off x="4940503" y="3321507"/>
              <a:ext cx="444670" cy="444670"/>
            </a:xfrm>
            <a:custGeom>
              <a:avLst/>
              <a:gdLst/>
              <a:ahLst/>
              <a:cxnLst/>
              <a:rect l="l" t="t" r="r" b="b"/>
              <a:pathLst>
                <a:path w="12322" h="12322" extrusionOk="0">
                  <a:moveTo>
                    <a:pt x="10449" y="2753"/>
                  </a:moveTo>
                  <a:cubicBezTo>
                    <a:pt x="12321" y="5121"/>
                    <a:pt x="11921" y="8561"/>
                    <a:pt x="9569" y="10434"/>
                  </a:cubicBezTo>
                  <a:cubicBezTo>
                    <a:pt x="7201" y="12322"/>
                    <a:pt x="3760" y="11922"/>
                    <a:pt x="1888" y="9554"/>
                  </a:cubicBezTo>
                  <a:cubicBezTo>
                    <a:pt x="0" y="7201"/>
                    <a:pt x="400" y="3761"/>
                    <a:pt x="2768" y="1873"/>
                  </a:cubicBezTo>
                  <a:cubicBezTo>
                    <a:pt x="5137" y="1"/>
                    <a:pt x="8561" y="401"/>
                    <a:pt x="10449" y="275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34" name="Google Shape;25885;p78">
              <a:extLst>
                <a:ext uri="{FF2B5EF4-FFF2-40B4-BE49-F238E27FC236}">
                  <a16:creationId xmlns:a16="http://schemas.microsoft.com/office/drawing/2014/main" id="{0FDFFA70-515D-40FE-B852-C202EFEF4F18}"/>
                </a:ext>
              </a:extLst>
            </p:cNvPr>
            <p:cNvSpPr/>
            <p:nvPr/>
          </p:nvSpPr>
          <p:spPr>
            <a:xfrm>
              <a:off x="4984961" y="3346261"/>
              <a:ext cx="337238" cy="112737"/>
            </a:xfrm>
            <a:custGeom>
              <a:avLst/>
              <a:gdLst/>
              <a:ahLst/>
              <a:cxnLst/>
              <a:rect l="l" t="t" r="r" b="b"/>
              <a:pathLst>
                <a:path w="9345" h="3124" extrusionOk="0">
                  <a:moveTo>
                    <a:pt x="4947" y="0"/>
                  </a:moveTo>
                  <a:cubicBezTo>
                    <a:pt x="2954" y="0"/>
                    <a:pt x="973" y="1072"/>
                    <a:pt x="0" y="3123"/>
                  </a:cubicBezTo>
                  <a:cubicBezTo>
                    <a:pt x="1414" y="2476"/>
                    <a:pt x="3321" y="1847"/>
                    <a:pt x="5412" y="1847"/>
                  </a:cubicBezTo>
                  <a:cubicBezTo>
                    <a:pt x="6114" y="1847"/>
                    <a:pt x="6837" y="1918"/>
                    <a:pt x="7569" y="2083"/>
                  </a:cubicBezTo>
                  <a:cubicBezTo>
                    <a:pt x="8046" y="2189"/>
                    <a:pt x="8545" y="2251"/>
                    <a:pt x="9039" y="2251"/>
                  </a:cubicBezTo>
                  <a:cubicBezTo>
                    <a:pt x="9141" y="2251"/>
                    <a:pt x="9243" y="2249"/>
                    <a:pt x="9345" y="2243"/>
                  </a:cubicBezTo>
                  <a:cubicBezTo>
                    <a:pt x="8245" y="731"/>
                    <a:pt x="6592" y="0"/>
                    <a:pt x="49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35" name="Google Shape;25886;p78">
              <a:extLst>
                <a:ext uri="{FF2B5EF4-FFF2-40B4-BE49-F238E27FC236}">
                  <a16:creationId xmlns:a16="http://schemas.microsoft.com/office/drawing/2014/main" id="{5B954955-DC1C-410E-A070-4399D45F254B}"/>
                </a:ext>
              </a:extLst>
            </p:cNvPr>
            <p:cNvSpPr/>
            <p:nvPr/>
          </p:nvSpPr>
          <p:spPr>
            <a:xfrm>
              <a:off x="4964753" y="3464443"/>
              <a:ext cx="395591" cy="153336"/>
            </a:xfrm>
            <a:custGeom>
              <a:avLst/>
              <a:gdLst/>
              <a:ahLst/>
              <a:cxnLst/>
              <a:rect l="l" t="t" r="r" b="b"/>
              <a:pathLst>
                <a:path w="10962" h="4249" extrusionOk="0">
                  <a:moveTo>
                    <a:pt x="2180" y="0"/>
                  </a:moveTo>
                  <a:cubicBezTo>
                    <a:pt x="1435" y="0"/>
                    <a:pt x="841" y="123"/>
                    <a:pt x="368" y="312"/>
                  </a:cubicBezTo>
                  <a:cubicBezTo>
                    <a:pt x="112" y="984"/>
                    <a:pt x="0" y="1704"/>
                    <a:pt x="32" y="2424"/>
                  </a:cubicBezTo>
                  <a:cubicBezTo>
                    <a:pt x="64" y="3048"/>
                    <a:pt x="192" y="3672"/>
                    <a:pt x="432" y="4248"/>
                  </a:cubicBezTo>
                  <a:cubicBezTo>
                    <a:pt x="2017" y="3335"/>
                    <a:pt x="4556" y="2549"/>
                    <a:pt x="7880" y="2549"/>
                  </a:cubicBezTo>
                  <a:cubicBezTo>
                    <a:pt x="8283" y="2549"/>
                    <a:pt x="8696" y="2560"/>
                    <a:pt x="9121" y="2584"/>
                  </a:cubicBezTo>
                  <a:cubicBezTo>
                    <a:pt x="9825" y="2616"/>
                    <a:pt x="10417" y="2616"/>
                    <a:pt x="10945" y="2616"/>
                  </a:cubicBezTo>
                  <a:cubicBezTo>
                    <a:pt x="10961" y="2392"/>
                    <a:pt x="10961" y="2168"/>
                    <a:pt x="10961" y="1944"/>
                  </a:cubicBezTo>
                  <a:cubicBezTo>
                    <a:pt x="10945" y="1720"/>
                    <a:pt x="10913" y="1496"/>
                    <a:pt x="10881" y="1272"/>
                  </a:cubicBezTo>
                  <a:cubicBezTo>
                    <a:pt x="10516" y="1333"/>
                    <a:pt x="10110" y="1368"/>
                    <a:pt x="9659" y="1368"/>
                  </a:cubicBezTo>
                  <a:cubicBezTo>
                    <a:pt x="8570" y="1368"/>
                    <a:pt x="7221" y="1164"/>
                    <a:pt x="5569" y="632"/>
                  </a:cubicBezTo>
                  <a:cubicBezTo>
                    <a:pt x="4189" y="178"/>
                    <a:pt x="3075" y="0"/>
                    <a:pt x="2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36" name="Google Shape;25887;p78">
              <a:extLst>
                <a:ext uri="{FF2B5EF4-FFF2-40B4-BE49-F238E27FC236}">
                  <a16:creationId xmlns:a16="http://schemas.microsoft.com/office/drawing/2014/main" id="{BD258875-7FB7-4F6C-B27D-99D93C780888}"/>
                </a:ext>
              </a:extLst>
            </p:cNvPr>
            <p:cNvSpPr/>
            <p:nvPr/>
          </p:nvSpPr>
          <p:spPr>
            <a:xfrm>
              <a:off x="4984384" y="3591177"/>
              <a:ext cx="370186" cy="114361"/>
            </a:xfrm>
            <a:custGeom>
              <a:avLst/>
              <a:gdLst/>
              <a:ahLst/>
              <a:cxnLst/>
              <a:rect l="l" t="t" r="r" b="b"/>
              <a:pathLst>
                <a:path w="10258" h="3169" extrusionOk="0">
                  <a:moveTo>
                    <a:pt x="10257" y="0"/>
                  </a:moveTo>
                  <a:cubicBezTo>
                    <a:pt x="9121" y="48"/>
                    <a:pt x="7537" y="96"/>
                    <a:pt x="5313" y="112"/>
                  </a:cubicBezTo>
                  <a:cubicBezTo>
                    <a:pt x="2864" y="128"/>
                    <a:pt x="1168" y="512"/>
                    <a:pt x="0" y="992"/>
                  </a:cubicBezTo>
                  <a:cubicBezTo>
                    <a:pt x="416" y="1873"/>
                    <a:pt x="1056" y="2625"/>
                    <a:pt x="1840" y="3169"/>
                  </a:cubicBezTo>
                  <a:cubicBezTo>
                    <a:pt x="3921" y="2049"/>
                    <a:pt x="7265" y="1648"/>
                    <a:pt x="9617" y="1520"/>
                  </a:cubicBezTo>
                  <a:cubicBezTo>
                    <a:pt x="9905" y="1040"/>
                    <a:pt x="10113" y="528"/>
                    <a:pt x="102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37" name="Google Shape;25888;p78">
              <a:extLst>
                <a:ext uri="{FF2B5EF4-FFF2-40B4-BE49-F238E27FC236}">
                  <a16:creationId xmlns:a16="http://schemas.microsoft.com/office/drawing/2014/main" id="{EF97F471-55B9-4721-943B-B6821F1AF8C5}"/>
                </a:ext>
              </a:extLst>
            </p:cNvPr>
            <p:cNvSpPr/>
            <p:nvPr/>
          </p:nvSpPr>
          <p:spPr>
            <a:xfrm>
              <a:off x="5093688" y="3437018"/>
              <a:ext cx="259144" cy="63045"/>
            </a:xfrm>
            <a:custGeom>
              <a:avLst/>
              <a:gdLst/>
              <a:ahLst/>
              <a:cxnLst/>
              <a:rect l="l" t="t" r="r" b="b"/>
              <a:pathLst>
                <a:path w="7181" h="1747" extrusionOk="0">
                  <a:moveTo>
                    <a:pt x="790" y="0"/>
                  </a:moveTo>
                  <a:cubicBezTo>
                    <a:pt x="0" y="0"/>
                    <a:pt x="2660" y="1747"/>
                    <a:pt x="5423" y="1747"/>
                  </a:cubicBezTo>
                  <a:cubicBezTo>
                    <a:pt x="6015" y="1747"/>
                    <a:pt x="6612" y="1667"/>
                    <a:pt x="7180" y="1472"/>
                  </a:cubicBezTo>
                  <a:cubicBezTo>
                    <a:pt x="7068" y="1088"/>
                    <a:pt x="6924" y="704"/>
                    <a:pt x="6732" y="352"/>
                  </a:cubicBezTo>
                  <a:cubicBezTo>
                    <a:pt x="6247" y="375"/>
                    <a:pt x="5581" y="399"/>
                    <a:pt x="4855" y="399"/>
                  </a:cubicBezTo>
                  <a:cubicBezTo>
                    <a:pt x="3592" y="399"/>
                    <a:pt x="2149" y="328"/>
                    <a:pt x="1164" y="64"/>
                  </a:cubicBezTo>
                  <a:cubicBezTo>
                    <a:pt x="997" y="20"/>
                    <a:pt x="874" y="0"/>
                    <a:pt x="7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38" name="Google Shape;25889;p78">
              <a:extLst>
                <a:ext uri="{FF2B5EF4-FFF2-40B4-BE49-F238E27FC236}">
                  <a16:creationId xmlns:a16="http://schemas.microsoft.com/office/drawing/2014/main" id="{0F6EC805-E837-4E91-AC1B-F9DADE04EB03}"/>
                </a:ext>
              </a:extLst>
            </p:cNvPr>
            <p:cNvSpPr/>
            <p:nvPr/>
          </p:nvSpPr>
          <p:spPr>
            <a:xfrm>
              <a:off x="5089466" y="3684531"/>
              <a:ext cx="210210" cy="56080"/>
            </a:xfrm>
            <a:custGeom>
              <a:avLst/>
              <a:gdLst/>
              <a:ahLst/>
              <a:cxnLst/>
              <a:rect l="l" t="t" r="r" b="b"/>
              <a:pathLst>
                <a:path w="5825" h="1554" extrusionOk="0">
                  <a:moveTo>
                    <a:pt x="4611" y="0"/>
                  </a:moveTo>
                  <a:cubicBezTo>
                    <a:pt x="2909" y="0"/>
                    <a:pt x="973" y="236"/>
                    <a:pt x="0" y="1158"/>
                  </a:cubicBezTo>
                  <a:cubicBezTo>
                    <a:pt x="660" y="1424"/>
                    <a:pt x="1354" y="1554"/>
                    <a:pt x="2043" y="1554"/>
                  </a:cubicBezTo>
                  <a:cubicBezTo>
                    <a:pt x="3425" y="1554"/>
                    <a:pt x="4789" y="1031"/>
                    <a:pt x="5825" y="38"/>
                  </a:cubicBezTo>
                  <a:cubicBezTo>
                    <a:pt x="5447" y="15"/>
                    <a:pt x="5036" y="0"/>
                    <a:pt x="46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139" name="Google Shape;20947;p58">
            <a:extLst>
              <a:ext uri="{FF2B5EF4-FFF2-40B4-BE49-F238E27FC236}">
                <a16:creationId xmlns:a16="http://schemas.microsoft.com/office/drawing/2014/main" id="{4C98234B-1EEC-409B-AEF8-F5DBFFD075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400" dirty="0">
                <a:latin typeface="Impact" panose="020B0806030902050204" charset="0"/>
                <a:cs typeface="Impact" panose="020B080603090205020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304014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5" grpId="0"/>
      <p:bldP spid="107" grpId="0"/>
      <p:bldP spid="109" grpId="0" build="p"/>
      <p:bldP spid="110" grpId="0"/>
      <p:bldP spid="1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140" y="184785"/>
            <a:ext cx="1864995" cy="46926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4610F151-C677-403F-A069-C3FCC41CEC7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07055916"/>
                  </p:ext>
                </p:extLst>
              </p:nvPr>
            </p:nvGraphicFramePr>
            <p:xfrm>
              <a:off x="2043361" y="184785"/>
              <a:ext cx="4760330" cy="463310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760330" cy="4633104"/>
                    </a:xfrm>
                    <a:prstGeom prst="rect">
                      <a:avLst/>
                    </a:prstGeom>
                  </am3d:spPr>
                  <am3d:camera>
                    <am3d:pos x="0" y="0" z="798516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97234830" d="1000000"/>
                    <am3d:preTrans dx="-4614492" dy="-9912437" dz="-41748857"/>
                    <am3d:scale>
                      <am3d:sx n="1000000" d="1000000"/>
                      <am3d:sy n="1000000" d="1000000"/>
                      <am3d:sz n="1000000" d="1000000"/>
                    </am3d:scale>
                    <am3d:rot ax="-7467898" ay="-828348" az="-115030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9587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4610F151-C677-403F-A069-C3FCC41CEC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43361" y="184785"/>
                <a:ext cx="4760330" cy="4633104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Google Shape;19862;p49">
            <a:extLst>
              <a:ext uri="{FF2B5EF4-FFF2-40B4-BE49-F238E27FC236}">
                <a16:creationId xmlns:a16="http://schemas.microsoft.com/office/drawing/2014/main" id="{5C83AF33-EE3A-4070-9B01-6032982D9B1C}"/>
              </a:ext>
            </a:extLst>
          </p:cNvPr>
          <p:cNvSpPr txBox="1"/>
          <p:nvPr/>
        </p:nvSpPr>
        <p:spPr>
          <a:xfrm>
            <a:off x="2043361" y="1467648"/>
            <a:ext cx="4760330" cy="147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4200"/>
              <a:buFont typeface="Big Shoulders Text"/>
              <a:buNone/>
              <a:defRPr sz="31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4200"/>
              <a:buFont typeface="Big Shoulders Text"/>
              <a:buNone/>
              <a:defRPr sz="42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4200"/>
              <a:buFont typeface="Big Shoulders Text"/>
              <a:buNone/>
              <a:defRPr sz="42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4200"/>
              <a:buFont typeface="Big Shoulders Text"/>
              <a:buNone/>
              <a:defRPr sz="42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4200"/>
              <a:buFont typeface="Big Shoulders Text"/>
              <a:buNone/>
              <a:defRPr sz="42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4200"/>
              <a:buFont typeface="Big Shoulders Text"/>
              <a:buNone/>
              <a:defRPr sz="42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4200"/>
              <a:buFont typeface="Big Shoulders Text"/>
              <a:buNone/>
              <a:defRPr sz="42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4200"/>
              <a:buFont typeface="Big Shoulders Text"/>
              <a:buNone/>
              <a:defRPr sz="42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4200"/>
              <a:buFont typeface="Big Shoulders Text"/>
              <a:buNone/>
              <a:defRPr sz="42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r>
              <a:rPr lang="en-US" altLang="en-GB" sz="4400" dirty="0">
                <a:solidFill>
                  <a:srgbClr val="141A2A"/>
                </a:solidFill>
                <a:latin typeface="Impact" panose="020B0806030902050204" charset="0"/>
                <a:cs typeface="Impact" panose="020B0806030902050204" charset="0"/>
              </a:rPr>
              <a:t>01</a:t>
            </a:r>
            <a:br>
              <a:rPr lang="en-GB" sz="6000" dirty="0">
                <a:solidFill>
                  <a:srgbClr val="141A2A"/>
                </a:solidFill>
                <a:latin typeface="Impact" panose="020B0806030902050204" charset="0"/>
                <a:cs typeface="Impact" panose="020B0806030902050204" charset="0"/>
              </a:rPr>
            </a:br>
            <a:r>
              <a:rPr lang="en-US" sz="6000" dirty="0">
                <a:solidFill>
                  <a:srgbClr val="141A2A"/>
                </a:solidFill>
                <a:latin typeface="Impact" panose="020B0806030902050204" charset="0"/>
                <a:cs typeface="Impact" panose="020B0806030902050204" charset="0"/>
              </a:rPr>
              <a:t>Data Preview</a:t>
            </a:r>
            <a:endParaRPr lang="en-US" altLang="zh-CN" sz="6000" dirty="0">
              <a:solidFill>
                <a:srgbClr val="141A2A"/>
              </a:solidFill>
              <a:latin typeface="Impact" panose="020B0806030902050204" charset="0"/>
              <a:cs typeface="Impact" panose="020B0806030902050204" charset="0"/>
            </a:endParaRPr>
          </a:p>
        </p:txBody>
      </p:sp>
      <p:cxnSp>
        <p:nvCxnSpPr>
          <p:cNvPr id="13" name="Google Shape;19865;p49">
            <a:extLst>
              <a:ext uri="{FF2B5EF4-FFF2-40B4-BE49-F238E27FC236}">
                <a16:creationId xmlns:a16="http://schemas.microsoft.com/office/drawing/2014/main" id="{8E8CDD02-5DF0-4B35-A6BA-E2204C520E70}"/>
              </a:ext>
            </a:extLst>
          </p:cNvPr>
          <p:cNvCxnSpPr/>
          <p:nvPr/>
        </p:nvCxnSpPr>
        <p:spPr>
          <a:xfrm flipV="1">
            <a:off x="3024621" y="2094276"/>
            <a:ext cx="2797810" cy="5080"/>
          </a:xfrm>
          <a:prstGeom prst="straightConnector1">
            <a:avLst/>
          </a:prstGeom>
          <a:noFill/>
          <a:ln w="19050" cap="flat" cmpd="sng">
            <a:solidFill>
              <a:srgbClr val="141A2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圆角矩形 5">
            <a:extLst>
              <a:ext uri="{FF2B5EF4-FFF2-40B4-BE49-F238E27FC236}">
                <a16:creationId xmlns:a16="http://schemas.microsoft.com/office/drawing/2014/main" id="{A8FFF6D9-0013-4166-9A0C-692234E35E0D}"/>
              </a:ext>
            </a:extLst>
          </p:cNvPr>
          <p:cNvSpPr/>
          <p:nvPr/>
        </p:nvSpPr>
        <p:spPr>
          <a:xfrm>
            <a:off x="12385179" y="4561560"/>
            <a:ext cx="1331595" cy="366395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dirty="0">
                <a:solidFill>
                  <a:srgbClr val="141A2A"/>
                </a:solidFill>
                <a:latin typeface="Impact" panose="020B0806030902050204" charset="0"/>
              </a:rPr>
              <a:t>IMPROVEMENT</a:t>
            </a:r>
            <a:endParaRPr lang="zh-CN" altLang="en-US" dirty="0">
              <a:solidFill>
                <a:srgbClr val="141A2A"/>
              </a:solidFill>
              <a:latin typeface="Impact" panose="020B0806030902050204" charset="0"/>
            </a:endParaRPr>
          </a:p>
        </p:txBody>
      </p:sp>
      <p:sp>
        <p:nvSpPr>
          <p:cNvPr id="15" name="圆角矩形 4">
            <a:extLst>
              <a:ext uri="{FF2B5EF4-FFF2-40B4-BE49-F238E27FC236}">
                <a16:creationId xmlns:a16="http://schemas.microsoft.com/office/drawing/2014/main" id="{C353F32C-FF22-4BD2-8C86-455A1ADF37D6}"/>
              </a:ext>
            </a:extLst>
          </p:cNvPr>
          <p:cNvSpPr/>
          <p:nvPr/>
        </p:nvSpPr>
        <p:spPr>
          <a:xfrm>
            <a:off x="11014214" y="4561560"/>
            <a:ext cx="1193165" cy="366395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dirty="0">
                <a:solidFill>
                  <a:srgbClr val="141A2A"/>
                </a:solidFill>
                <a:latin typeface="Impact" panose="020B0806030902050204" charset="0"/>
              </a:rPr>
              <a:t>MODEL</a:t>
            </a:r>
            <a:endParaRPr lang="zh-CN" altLang="en-US" dirty="0">
              <a:solidFill>
                <a:srgbClr val="141A2A"/>
              </a:solidFill>
              <a:latin typeface="Impact" panose="020B0806030902050204" charset="0"/>
            </a:endParaRPr>
          </a:p>
        </p:txBody>
      </p:sp>
      <p:sp>
        <p:nvSpPr>
          <p:cNvPr id="16" name="圆角矩形 3">
            <a:extLst>
              <a:ext uri="{FF2B5EF4-FFF2-40B4-BE49-F238E27FC236}">
                <a16:creationId xmlns:a16="http://schemas.microsoft.com/office/drawing/2014/main" id="{0352D382-BD89-4512-9383-BFB7C4E5BA72}"/>
              </a:ext>
            </a:extLst>
          </p:cNvPr>
          <p:cNvSpPr/>
          <p:nvPr/>
        </p:nvSpPr>
        <p:spPr>
          <a:xfrm>
            <a:off x="9298940" y="4561560"/>
            <a:ext cx="1537474" cy="366395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dirty="0">
                <a:solidFill>
                  <a:srgbClr val="141A2A"/>
                </a:solidFill>
                <a:latin typeface="Impact" panose="020B0806030902050204" charset="0"/>
              </a:rPr>
              <a:t>DATA PREVIEW</a:t>
            </a:r>
            <a:endParaRPr lang="zh-CN" altLang="en-US" dirty="0">
              <a:solidFill>
                <a:srgbClr val="141A2A"/>
              </a:solidFill>
              <a:latin typeface="Impact" panose="020B0806030902050204" charset="0"/>
            </a:endParaRPr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AC53B183-BB5B-4EF9-8CC7-64E9DC31EFB3}"/>
              </a:ext>
            </a:extLst>
          </p:cNvPr>
          <p:cNvSpPr/>
          <p:nvPr/>
        </p:nvSpPr>
        <p:spPr>
          <a:xfrm>
            <a:off x="9959721" y="4430115"/>
            <a:ext cx="215900" cy="131445"/>
          </a:xfrm>
          <a:prstGeom prst="triangle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09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140" y="184785"/>
            <a:ext cx="1864995" cy="46926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CEE3582C-8771-48BF-880D-4F85D68079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36681162"/>
                  </p:ext>
                </p:extLst>
              </p:nvPr>
            </p:nvGraphicFramePr>
            <p:xfrm>
              <a:off x="-1888396" y="1130222"/>
              <a:ext cx="3064053" cy="299833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064053" cy="2998335"/>
                    </a:xfrm>
                    <a:prstGeom prst="rect">
                      <a:avLst/>
                    </a:prstGeom>
                  </am3d:spPr>
                  <am3d:camera>
                    <am3d:pos x="0" y="0" z="798516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97234830" d="1000000"/>
                    <am3d:preTrans dx="-4614492" dy="-9912437" dz="-41748857"/>
                    <am3d:scale>
                      <am3d:sx n="1000000" d="1000000"/>
                      <am3d:sy n="1000000" d="1000000"/>
                      <am3d:sz n="1000000" d="1000000"/>
                    </am3d:scale>
                    <am3d:rot ax="-1168367" ay="-2457739" az="-1001714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7913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CEE3582C-8771-48BF-880D-4F85D68079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888396" y="1130222"/>
                <a:ext cx="3064053" cy="2998335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Google Shape;19862;p49">
            <a:extLst>
              <a:ext uri="{FF2B5EF4-FFF2-40B4-BE49-F238E27FC236}">
                <a16:creationId xmlns:a16="http://schemas.microsoft.com/office/drawing/2014/main" id="{AD2BA317-0768-4C51-A241-021771302F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6168" y="2571750"/>
            <a:ext cx="4288790" cy="14757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400" dirty="0">
                <a:latin typeface="Impact" panose="020B0806030902050204" charset="0"/>
                <a:cs typeface="Impact" panose="020B0806030902050204" charset="0"/>
              </a:rPr>
              <a:t>01</a:t>
            </a:r>
            <a:br>
              <a:rPr lang="en-GB" sz="6000" dirty="0">
                <a:latin typeface="Impact" panose="020B0806030902050204" charset="0"/>
                <a:cs typeface="Impact" panose="020B0806030902050204" charset="0"/>
              </a:rPr>
            </a:br>
            <a:r>
              <a:rPr lang="en-US" sz="6000" dirty="0">
                <a:latin typeface="Impact" panose="020B0806030902050204" charset="0"/>
                <a:cs typeface="Impact" panose="020B0806030902050204" charset="0"/>
              </a:rPr>
              <a:t>Data Preview</a:t>
            </a:r>
            <a:endParaRPr lang="en-US" altLang="zh-CN" sz="6000" dirty="0">
              <a:latin typeface="Impact" panose="020B0806030902050204" charset="0"/>
              <a:cs typeface="Impact" panose="020B0806030902050204" charset="0"/>
            </a:endParaRPr>
          </a:p>
        </p:txBody>
      </p:sp>
      <p:cxnSp>
        <p:nvCxnSpPr>
          <p:cNvPr id="13" name="Google Shape;19865;p49">
            <a:extLst>
              <a:ext uri="{FF2B5EF4-FFF2-40B4-BE49-F238E27FC236}">
                <a16:creationId xmlns:a16="http://schemas.microsoft.com/office/drawing/2014/main" id="{B91FFE8E-6A7B-42B7-A0A0-0497575500D9}"/>
              </a:ext>
            </a:extLst>
          </p:cNvPr>
          <p:cNvCxnSpPr>
            <a:cxnSpLocks/>
          </p:cNvCxnSpPr>
          <p:nvPr/>
        </p:nvCxnSpPr>
        <p:spPr>
          <a:xfrm>
            <a:off x="4452693" y="3206115"/>
            <a:ext cx="4073240" cy="0"/>
          </a:xfrm>
          <a:prstGeom prst="straightConnector1">
            <a:avLst/>
          </a:prstGeom>
          <a:noFill/>
          <a:ln w="28575" cap="flat" cmpd="sng">
            <a:solidFill>
              <a:srgbClr val="708E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圆角矩形 5">
            <a:extLst>
              <a:ext uri="{FF2B5EF4-FFF2-40B4-BE49-F238E27FC236}">
                <a16:creationId xmlns:a16="http://schemas.microsoft.com/office/drawing/2014/main" id="{A8FFF6D9-0013-4166-9A0C-692234E35E0D}"/>
              </a:ext>
            </a:extLst>
          </p:cNvPr>
          <p:cNvSpPr/>
          <p:nvPr/>
        </p:nvSpPr>
        <p:spPr>
          <a:xfrm>
            <a:off x="7495540" y="4434205"/>
            <a:ext cx="1331595" cy="366395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141A2A"/>
                </a:solidFill>
                <a:latin typeface="Impact" panose="020B0806030902050204" charset="0"/>
              </a:rPr>
              <a:t>IMPROVEMENT</a:t>
            </a:r>
            <a:endParaRPr lang="zh-CN" altLang="en-US" dirty="0">
              <a:solidFill>
                <a:srgbClr val="141A2A"/>
              </a:solidFill>
              <a:latin typeface="Impact" panose="020B0806030902050204" charset="0"/>
            </a:endParaRPr>
          </a:p>
        </p:txBody>
      </p:sp>
      <p:sp>
        <p:nvSpPr>
          <p:cNvPr id="16" name="圆角矩形 4">
            <a:extLst>
              <a:ext uri="{FF2B5EF4-FFF2-40B4-BE49-F238E27FC236}">
                <a16:creationId xmlns:a16="http://schemas.microsoft.com/office/drawing/2014/main" id="{C353F32C-FF22-4BD2-8C86-455A1ADF37D6}"/>
              </a:ext>
            </a:extLst>
          </p:cNvPr>
          <p:cNvSpPr/>
          <p:nvPr/>
        </p:nvSpPr>
        <p:spPr>
          <a:xfrm>
            <a:off x="6124575" y="4434205"/>
            <a:ext cx="1193165" cy="366395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141A2A"/>
                </a:solidFill>
                <a:latin typeface="Impact" panose="020B0806030902050204" charset="0"/>
              </a:rPr>
              <a:t>MODEL</a:t>
            </a:r>
            <a:endParaRPr lang="zh-CN" altLang="en-US" dirty="0">
              <a:solidFill>
                <a:srgbClr val="141A2A"/>
              </a:solidFill>
              <a:latin typeface="Impact" panose="020B0806030902050204" charset="0"/>
            </a:endParaRPr>
          </a:p>
        </p:txBody>
      </p:sp>
      <p:sp>
        <p:nvSpPr>
          <p:cNvPr id="17" name="圆角矩形 3">
            <a:extLst>
              <a:ext uri="{FF2B5EF4-FFF2-40B4-BE49-F238E27FC236}">
                <a16:creationId xmlns:a16="http://schemas.microsoft.com/office/drawing/2014/main" id="{0352D382-BD89-4512-9383-BFB7C4E5BA72}"/>
              </a:ext>
            </a:extLst>
          </p:cNvPr>
          <p:cNvSpPr/>
          <p:nvPr/>
        </p:nvSpPr>
        <p:spPr>
          <a:xfrm>
            <a:off x="4409301" y="4434205"/>
            <a:ext cx="1537474" cy="366395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141A2A"/>
                </a:solidFill>
                <a:latin typeface="Impact" panose="020B0806030902050204" charset="0"/>
              </a:rPr>
              <a:t>DATA PREVIEW</a:t>
            </a:r>
            <a:endParaRPr lang="zh-CN" altLang="en-US" dirty="0">
              <a:solidFill>
                <a:srgbClr val="141A2A"/>
              </a:solidFill>
              <a:latin typeface="Impact" panose="020B0806030902050204" charset="0"/>
            </a:endParaRPr>
          </a:p>
        </p:txBody>
      </p:sp>
      <p:sp>
        <p:nvSpPr>
          <p:cNvPr id="21" name="等腰三角形 20">
            <a:extLst>
              <a:ext uri="{FF2B5EF4-FFF2-40B4-BE49-F238E27FC236}">
                <a16:creationId xmlns:a16="http://schemas.microsoft.com/office/drawing/2014/main" id="{AC53B183-BB5B-4EF9-8CC7-64E9DC31EFB3}"/>
              </a:ext>
            </a:extLst>
          </p:cNvPr>
          <p:cNvSpPr/>
          <p:nvPr/>
        </p:nvSpPr>
        <p:spPr>
          <a:xfrm>
            <a:off x="5070082" y="4302760"/>
            <a:ext cx="215900" cy="131445"/>
          </a:xfrm>
          <a:prstGeom prst="triangle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160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140" y="184785"/>
            <a:ext cx="1864995" cy="469265"/>
          </a:xfrm>
          <a:prstGeom prst="rect">
            <a:avLst/>
          </a:prstGeom>
        </p:spPr>
      </p:pic>
      <p:sp>
        <p:nvSpPr>
          <p:cNvPr id="10" name="Google Shape;20530;p51">
            <a:extLst>
              <a:ext uri="{FF2B5EF4-FFF2-40B4-BE49-F238E27FC236}">
                <a16:creationId xmlns:a16="http://schemas.microsoft.com/office/drawing/2014/main" id="{3DFD3B2D-C19F-48ED-9F18-ED3CE1981B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2535" y="29439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Impact" panose="020B0806030902050204" charset="0"/>
                <a:cs typeface="Impact" panose="020B0806030902050204" charset="0"/>
              </a:rPr>
              <a:t>D</a:t>
            </a:r>
            <a:r>
              <a:rPr lang="en-US" altLang="zh-CN" dirty="0" err="1">
                <a:latin typeface="Impact" panose="020B0806030902050204" charset="0"/>
                <a:cs typeface="Impact" panose="020B0806030902050204" charset="0"/>
              </a:rPr>
              <a:t>ata</a:t>
            </a:r>
            <a:r>
              <a:rPr lang="en-US" altLang="zh-CN" dirty="0">
                <a:latin typeface="Impact" panose="020B0806030902050204" charset="0"/>
                <a:cs typeface="Impact" panose="020B0806030902050204" charset="0"/>
              </a:rPr>
              <a:t> Insights</a:t>
            </a:r>
          </a:p>
        </p:txBody>
      </p:sp>
      <p:pic>
        <p:nvPicPr>
          <p:cNvPr id="11" name="图片 10" descr="图表, 直方图&#10;&#10;描述已自动生成">
            <a:extLst>
              <a:ext uri="{FF2B5EF4-FFF2-40B4-BE49-F238E27FC236}">
                <a16:creationId xmlns:a16="http://schemas.microsoft.com/office/drawing/2014/main" id="{4C603985-C6ED-47CD-8F3F-E36874C77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579" y="2026606"/>
            <a:ext cx="3400434" cy="2408496"/>
          </a:xfrm>
          <a:prstGeom prst="rect">
            <a:avLst/>
          </a:prstGeom>
        </p:spPr>
      </p:pic>
      <p:pic>
        <p:nvPicPr>
          <p:cNvPr id="14" name="图片 13" descr="文本&#10;&#10;描述已自动生成">
            <a:extLst>
              <a:ext uri="{FF2B5EF4-FFF2-40B4-BE49-F238E27FC236}">
                <a16:creationId xmlns:a16="http://schemas.microsoft.com/office/drawing/2014/main" id="{36A40AA5-DBF9-46C0-87EB-C74324721A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3517" y="867089"/>
            <a:ext cx="3168623" cy="3271141"/>
          </a:xfrm>
          <a:prstGeom prst="rect">
            <a:avLst/>
          </a:prstGeom>
        </p:spPr>
      </p:pic>
      <p:sp>
        <p:nvSpPr>
          <p:cNvPr id="26" name="圆角矩形 5">
            <a:extLst>
              <a:ext uri="{FF2B5EF4-FFF2-40B4-BE49-F238E27FC236}">
                <a16:creationId xmlns:a16="http://schemas.microsoft.com/office/drawing/2014/main" id="{A8FFF6D9-0013-4166-9A0C-692234E35E0D}"/>
              </a:ext>
            </a:extLst>
          </p:cNvPr>
          <p:cNvSpPr/>
          <p:nvPr/>
        </p:nvSpPr>
        <p:spPr>
          <a:xfrm>
            <a:off x="7553252" y="4482715"/>
            <a:ext cx="1331595" cy="366395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dirty="0">
                <a:solidFill>
                  <a:srgbClr val="141A2A"/>
                </a:solidFill>
                <a:latin typeface="Impact" panose="020B0806030902050204" charset="0"/>
              </a:rPr>
              <a:t>IMPROVEMENT</a:t>
            </a:r>
            <a:endParaRPr lang="zh-CN" altLang="en-US" dirty="0">
              <a:solidFill>
                <a:srgbClr val="141A2A"/>
              </a:solidFill>
              <a:latin typeface="Impact" panose="020B0806030902050204" charset="0"/>
            </a:endParaRPr>
          </a:p>
        </p:txBody>
      </p:sp>
      <p:sp>
        <p:nvSpPr>
          <p:cNvPr id="27" name="圆角矩形 4">
            <a:extLst>
              <a:ext uri="{FF2B5EF4-FFF2-40B4-BE49-F238E27FC236}">
                <a16:creationId xmlns:a16="http://schemas.microsoft.com/office/drawing/2014/main" id="{C353F32C-FF22-4BD2-8C86-455A1ADF37D6}"/>
              </a:ext>
            </a:extLst>
          </p:cNvPr>
          <p:cNvSpPr/>
          <p:nvPr/>
        </p:nvSpPr>
        <p:spPr>
          <a:xfrm>
            <a:off x="6182287" y="4482715"/>
            <a:ext cx="1193165" cy="366395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dirty="0">
                <a:solidFill>
                  <a:srgbClr val="141A2A"/>
                </a:solidFill>
                <a:latin typeface="Impact" panose="020B0806030902050204" charset="0"/>
              </a:rPr>
              <a:t>MODEL</a:t>
            </a:r>
            <a:endParaRPr lang="zh-CN" altLang="en-US" dirty="0">
              <a:solidFill>
                <a:srgbClr val="141A2A"/>
              </a:solidFill>
              <a:latin typeface="Impact" panose="020B0806030902050204" charset="0"/>
            </a:endParaRPr>
          </a:p>
        </p:txBody>
      </p:sp>
      <p:sp>
        <p:nvSpPr>
          <p:cNvPr id="28" name="圆角矩形 3">
            <a:extLst>
              <a:ext uri="{FF2B5EF4-FFF2-40B4-BE49-F238E27FC236}">
                <a16:creationId xmlns:a16="http://schemas.microsoft.com/office/drawing/2014/main" id="{0352D382-BD89-4512-9383-BFB7C4E5BA72}"/>
              </a:ext>
            </a:extLst>
          </p:cNvPr>
          <p:cNvSpPr/>
          <p:nvPr/>
        </p:nvSpPr>
        <p:spPr>
          <a:xfrm>
            <a:off x="4467013" y="4482715"/>
            <a:ext cx="1537474" cy="366395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dirty="0">
                <a:solidFill>
                  <a:srgbClr val="141A2A"/>
                </a:solidFill>
                <a:latin typeface="Impact" panose="020B0806030902050204" charset="0"/>
              </a:rPr>
              <a:t>DATA PREVIEW</a:t>
            </a:r>
            <a:endParaRPr lang="zh-CN" altLang="en-US" dirty="0">
              <a:solidFill>
                <a:srgbClr val="141A2A"/>
              </a:solidFill>
              <a:latin typeface="Impact" panose="020B0806030902050204" charset="0"/>
            </a:endParaRPr>
          </a:p>
        </p:txBody>
      </p:sp>
      <p:sp>
        <p:nvSpPr>
          <p:cNvPr id="29" name="等腰三角形 28">
            <a:extLst>
              <a:ext uri="{FF2B5EF4-FFF2-40B4-BE49-F238E27FC236}">
                <a16:creationId xmlns:a16="http://schemas.microsoft.com/office/drawing/2014/main" id="{AC53B183-BB5B-4EF9-8CC7-64E9DC31EFB3}"/>
              </a:ext>
            </a:extLst>
          </p:cNvPr>
          <p:cNvSpPr/>
          <p:nvPr/>
        </p:nvSpPr>
        <p:spPr>
          <a:xfrm>
            <a:off x="5127794" y="4351270"/>
            <a:ext cx="215900" cy="131445"/>
          </a:xfrm>
          <a:prstGeom prst="triangle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0" name="图片 19" descr="文本&#10;&#10;描述已自动生成">
            <a:extLst>
              <a:ext uri="{FF2B5EF4-FFF2-40B4-BE49-F238E27FC236}">
                <a16:creationId xmlns:a16="http://schemas.microsoft.com/office/drawing/2014/main" id="{532769F9-32D9-468F-9553-820A5CBB8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6267590" y="1682190"/>
            <a:ext cx="3265852" cy="1635651"/>
          </a:xfrm>
          <a:prstGeom prst="rect">
            <a:avLst/>
          </a:prstGeom>
        </p:spPr>
      </p:pic>
      <p:sp>
        <p:nvSpPr>
          <p:cNvPr id="15" name="圆角矩形 3">
            <a:extLst>
              <a:ext uri="{FF2B5EF4-FFF2-40B4-BE49-F238E27FC236}">
                <a16:creationId xmlns:a16="http://schemas.microsoft.com/office/drawing/2014/main" id="{200FBC58-5D4A-4897-9A08-65C35914C4A9}"/>
              </a:ext>
            </a:extLst>
          </p:cNvPr>
          <p:cNvSpPr/>
          <p:nvPr/>
        </p:nvSpPr>
        <p:spPr>
          <a:xfrm>
            <a:off x="272534" y="914702"/>
            <a:ext cx="1233536" cy="366395"/>
          </a:xfrm>
          <a:prstGeom prst="roundRect">
            <a:avLst/>
          </a:prstGeom>
          <a:solidFill>
            <a:srgbClr val="141A2A"/>
          </a:solidFill>
          <a:ln>
            <a:solidFill>
              <a:srgbClr val="708E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406 Company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圆角矩形 3">
            <a:extLst>
              <a:ext uri="{FF2B5EF4-FFF2-40B4-BE49-F238E27FC236}">
                <a16:creationId xmlns:a16="http://schemas.microsoft.com/office/drawing/2014/main" id="{E40D5EA8-C4EC-4C1A-AD54-D0B549EFF4D6}"/>
              </a:ext>
            </a:extLst>
          </p:cNvPr>
          <p:cNvSpPr/>
          <p:nvPr/>
        </p:nvSpPr>
        <p:spPr>
          <a:xfrm>
            <a:off x="2095345" y="1385350"/>
            <a:ext cx="1577622" cy="366395"/>
          </a:xfrm>
          <a:prstGeom prst="roundRect">
            <a:avLst/>
          </a:prstGeom>
          <a:solidFill>
            <a:srgbClr val="141A2A"/>
          </a:solidFill>
          <a:ln>
            <a:solidFill>
              <a:srgbClr val="708E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126 industry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圆角矩形 3">
            <a:extLst>
              <a:ext uri="{FF2B5EF4-FFF2-40B4-BE49-F238E27FC236}">
                <a16:creationId xmlns:a16="http://schemas.microsoft.com/office/drawing/2014/main" id="{200FBC58-5D4A-4897-9A08-65C35914C4A9}"/>
              </a:ext>
            </a:extLst>
          </p:cNvPr>
          <p:cNvSpPr/>
          <p:nvPr/>
        </p:nvSpPr>
        <p:spPr>
          <a:xfrm>
            <a:off x="272534" y="1398861"/>
            <a:ext cx="1702262" cy="366395"/>
          </a:xfrm>
          <a:prstGeom prst="roundRect">
            <a:avLst/>
          </a:prstGeom>
          <a:solidFill>
            <a:srgbClr val="141A2A"/>
          </a:solidFill>
          <a:ln>
            <a:solidFill>
              <a:srgbClr val="708E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250 trading days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圆角矩形 3">
            <a:extLst>
              <a:ext uri="{FF2B5EF4-FFF2-40B4-BE49-F238E27FC236}">
                <a16:creationId xmlns:a16="http://schemas.microsoft.com/office/drawing/2014/main" id="{200FBC58-5D4A-4897-9A08-65C35914C4A9}"/>
              </a:ext>
            </a:extLst>
          </p:cNvPr>
          <p:cNvSpPr/>
          <p:nvPr/>
        </p:nvSpPr>
        <p:spPr>
          <a:xfrm>
            <a:off x="1626619" y="919714"/>
            <a:ext cx="2046348" cy="366395"/>
          </a:xfrm>
          <a:prstGeom prst="roundRect">
            <a:avLst/>
          </a:prstGeom>
          <a:solidFill>
            <a:srgbClr val="141A2A"/>
          </a:solidFill>
          <a:ln>
            <a:solidFill>
              <a:srgbClr val="708E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&gt;100,000 news report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246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140" y="184785"/>
            <a:ext cx="1864995" cy="469265"/>
          </a:xfrm>
          <a:prstGeom prst="rect">
            <a:avLst/>
          </a:prstGeom>
        </p:spPr>
      </p:pic>
      <p:sp>
        <p:nvSpPr>
          <p:cNvPr id="10" name="Google Shape;20530;p51">
            <a:extLst>
              <a:ext uri="{FF2B5EF4-FFF2-40B4-BE49-F238E27FC236}">
                <a16:creationId xmlns:a16="http://schemas.microsoft.com/office/drawing/2014/main" id="{3DFD3B2D-C19F-48ED-9F18-ED3CE1981B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2535" y="29439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Impact" panose="020B0806030902050204" charset="0"/>
                <a:cs typeface="Impact" panose="020B0806030902050204" charset="0"/>
              </a:rPr>
              <a:t>D</a:t>
            </a:r>
            <a:r>
              <a:rPr lang="en-US" altLang="zh-CN" dirty="0" err="1">
                <a:latin typeface="Impact" panose="020B0806030902050204" charset="0"/>
                <a:cs typeface="Impact" panose="020B0806030902050204" charset="0"/>
              </a:rPr>
              <a:t>ata</a:t>
            </a:r>
            <a:r>
              <a:rPr lang="en-US" altLang="zh-CN" dirty="0">
                <a:latin typeface="Impact" panose="020B0806030902050204" charset="0"/>
                <a:cs typeface="Impact" panose="020B0806030902050204" charset="0"/>
              </a:rPr>
              <a:t> Insights</a:t>
            </a:r>
          </a:p>
        </p:txBody>
      </p:sp>
      <p:sp>
        <p:nvSpPr>
          <p:cNvPr id="11" name="圆角矩形 5">
            <a:extLst>
              <a:ext uri="{FF2B5EF4-FFF2-40B4-BE49-F238E27FC236}">
                <a16:creationId xmlns:a16="http://schemas.microsoft.com/office/drawing/2014/main" id="{A8FFF6D9-0013-4166-9A0C-692234E35E0D}"/>
              </a:ext>
            </a:extLst>
          </p:cNvPr>
          <p:cNvSpPr/>
          <p:nvPr/>
        </p:nvSpPr>
        <p:spPr>
          <a:xfrm>
            <a:off x="7495540" y="4482715"/>
            <a:ext cx="1331595" cy="366395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dirty="0">
                <a:solidFill>
                  <a:srgbClr val="141A2A"/>
                </a:solidFill>
                <a:latin typeface="Impact" panose="020B0806030902050204" charset="0"/>
              </a:rPr>
              <a:t>IMPROVEMENT</a:t>
            </a:r>
            <a:endParaRPr lang="zh-CN" altLang="en-US" dirty="0">
              <a:solidFill>
                <a:srgbClr val="141A2A"/>
              </a:solidFill>
              <a:latin typeface="Impact" panose="020B0806030902050204" charset="0"/>
            </a:endParaRPr>
          </a:p>
        </p:txBody>
      </p:sp>
      <p:sp>
        <p:nvSpPr>
          <p:cNvPr id="13" name="圆角矩形 4">
            <a:extLst>
              <a:ext uri="{FF2B5EF4-FFF2-40B4-BE49-F238E27FC236}">
                <a16:creationId xmlns:a16="http://schemas.microsoft.com/office/drawing/2014/main" id="{C353F32C-FF22-4BD2-8C86-455A1ADF37D6}"/>
              </a:ext>
            </a:extLst>
          </p:cNvPr>
          <p:cNvSpPr/>
          <p:nvPr/>
        </p:nvSpPr>
        <p:spPr>
          <a:xfrm>
            <a:off x="6124575" y="4482715"/>
            <a:ext cx="1193165" cy="366395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dirty="0">
                <a:solidFill>
                  <a:srgbClr val="141A2A"/>
                </a:solidFill>
                <a:latin typeface="Impact" panose="020B0806030902050204" charset="0"/>
              </a:rPr>
              <a:t>MODEL</a:t>
            </a:r>
            <a:endParaRPr lang="zh-CN" altLang="en-US" dirty="0">
              <a:solidFill>
                <a:srgbClr val="141A2A"/>
              </a:solidFill>
              <a:latin typeface="Impact" panose="020B0806030902050204" charset="0"/>
            </a:endParaRPr>
          </a:p>
        </p:txBody>
      </p:sp>
      <p:sp>
        <p:nvSpPr>
          <p:cNvPr id="14" name="圆角矩形 3">
            <a:extLst>
              <a:ext uri="{FF2B5EF4-FFF2-40B4-BE49-F238E27FC236}">
                <a16:creationId xmlns:a16="http://schemas.microsoft.com/office/drawing/2014/main" id="{0352D382-BD89-4512-9383-BFB7C4E5BA72}"/>
              </a:ext>
            </a:extLst>
          </p:cNvPr>
          <p:cNvSpPr/>
          <p:nvPr/>
        </p:nvSpPr>
        <p:spPr>
          <a:xfrm>
            <a:off x="4409301" y="4482715"/>
            <a:ext cx="1537474" cy="366395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dirty="0">
                <a:solidFill>
                  <a:srgbClr val="141A2A"/>
                </a:solidFill>
                <a:latin typeface="Impact" panose="020B0806030902050204" charset="0"/>
              </a:rPr>
              <a:t>DATA PREVIEW</a:t>
            </a:r>
            <a:endParaRPr lang="zh-CN" altLang="en-US" dirty="0">
              <a:solidFill>
                <a:srgbClr val="141A2A"/>
              </a:solidFill>
              <a:latin typeface="Impact" panose="020B0806030902050204" charset="0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AC53B183-BB5B-4EF9-8CC7-64E9DC31EFB3}"/>
              </a:ext>
            </a:extLst>
          </p:cNvPr>
          <p:cNvSpPr/>
          <p:nvPr/>
        </p:nvSpPr>
        <p:spPr>
          <a:xfrm>
            <a:off x="5070082" y="4351270"/>
            <a:ext cx="215900" cy="131445"/>
          </a:xfrm>
          <a:prstGeom prst="triangle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8" name="图片 7" descr="图片包含 游戏机, 物体, 围栏&#10;&#10;描述已自动生成">
            <a:extLst>
              <a:ext uri="{FF2B5EF4-FFF2-40B4-BE49-F238E27FC236}">
                <a16:creationId xmlns:a16="http://schemas.microsoft.com/office/drawing/2014/main" id="{F5783CD0-45CD-467A-BCDB-813E787BC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90" y="906131"/>
            <a:ext cx="4681180" cy="2621659"/>
          </a:xfrm>
          <a:prstGeom prst="rect">
            <a:avLst/>
          </a:prstGeom>
        </p:spPr>
      </p:pic>
      <p:pic>
        <p:nvPicPr>
          <p:cNvPr id="5" name="图片 4" descr="图表, 折线图&#10;&#10;描述已自动生成">
            <a:extLst>
              <a:ext uri="{FF2B5EF4-FFF2-40B4-BE49-F238E27FC236}">
                <a16:creationId xmlns:a16="http://schemas.microsoft.com/office/drawing/2014/main" id="{E1C64C5E-646D-4418-98C6-F6959941F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5988" y="867090"/>
            <a:ext cx="3703100" cy="3117785"/>
          </a:xfrm>
          <a:prstGeom prst="rect">
            <a:avLst/>
          </a:prstGeom>
        </p:spPr>
      </p:pic>
      <p:pic>
        <p:nvPicPr>
          <p:cNvPr id="16" name="图片 15" descr="图形用户界面, 网站&#10;&#10;描述已自动生成">
            <a:extLst>
              <a:ext uri="{FF2B5EF4-FFF2-40B4-BE49-F238E27FC236}">
                <a16:creationId xmlns:a16="http://schemas.microsoft.com/office/drawing/2014/main" id="{64E3DFEB-7BA2-4947-98E8-61A8608078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77" y="3632036"/>
            <a:ext cx="4664593" cy="7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590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140" y="184785"/>
            <a:ext cx="1864995" cy="46926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39CB032B-EF2E-45C4-83CB-B5351A3B39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80691533"/>
                  </p:ext>
                </p:extLst>
              </p:nvPr>
            </p:nvGraphicFramePr>
            <p:xfrm>
              <a:off x="2033470" y="257832"/>
              <a:ext cx="4677329" cy="462783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677329" cy="4627836"/>
                    </a:xfrm>
                    <a:prstGeom prst="rect">
                      <a:avLst/>
                    </a:prstGeom>
                  </am3d:spPr>
                  <am3d:camera>
                    <am3d:pos x="0" y="0" z="745264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06898751" d="1000000"/>
                    <am3d:preTrans dx="4851014" dy="-5401560" dz="-3101618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05672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39CB032B-EF2E-45C4-83CB-B5351A3B39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33470" y="257832"/>
                <a:ext cx="4677329" cy="4627836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Google Shape;19862;p49">
            <a:extLst>
              <a:ext uri="{FF2B5EF4-FFF2-40B4-BE49-F238E27FC236}">
                <a16:creationId xmlns:a16="http://schemas.microsoft.com/office/drawing/2014/main" id="{A8598F51-49BA-487C-88C7-0244E15DD12C}"/>
              </a:ext>
            </a:extLst>
          </p:cNvPr>
          <p:cNvSpPr txBox="1"/>
          <p:nvPr/>
        </p:nvSpPr>
        <p:spPr>
          <a:xfrm>
            <a:off x="2630146" y="1475740"/>
            <a:ext cx="3627700" cy="147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4200"/>
              <a:buFont typeface="Big Shoulders Text"/>
              <a:buNone/>
              <a:defRPr sz="31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4200"/>
              <a:buFont typeface="Big Shoulders Text"/>
              <a:buNone/>
              <a:defRPr sz="42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4200"/>
              <a:buFont typeface="Big Shoulders Text"/>
              <a:buNone/>
              <a:defRPr sz="42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4200"/>
              <a:buFont typeface="Big Shoulders Text"/>
              <a:buNone/>
              <a:defRPr sz="42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4200"/>
              <a:buFont typeface="Big Shoulders Text"/>
              <a:buNone/>
              <a:defRPr sz="42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4200"/>
              <a:buFont typeface="Big Shoulders Text"/>
              <a:buNone/>
              <a:defRPr sz="42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4200"/>
              <a:buFont typeface="Big Shoulders Text"/>
              <a:buNone/>
              <a:defRPr sz="42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4200"/>
              <a:buFont typeface="Big Shoulders Text"/>
              <a:buNone/>
              <a:defRPr sz="42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4200"/>
              <a:buFont typeface="Big Shoulders Text"/>
              <a:buNone/>
              <a:defRPr sz="42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r>
              <a:rPr lang="en-US" altLang="en-GB" sz="4400" dirty="0">
                <a:solidFill>
                  <a:srgbClr val="141A2A"/>
                </a:solidFill>
                <a:latin typeface="Impact" panose="020B0806030902050204" charset="0"/>
                <a:cs typeface="Impact" panose="020B0806030902050204" charset="0"/>
              </a:rPr>
              <a:t>02</a:t>
            </a:r>
            <a:br>
              <a:rPr lang="en-GB" sz="6000" dirty="0">
                <a:solidFill>
                  <a:srgbClr val="141A2A"/>
                </a:solidFill>
                <a:latin typeface="Impact" panose="020B0806030902050204" charset="0"/>
                <a:cs typeface="Impact" panose="020B0806030902050204" charset="0"/>
              </a:rPr>
            </a:br>
            <a:r>
              <a:rPr lang="en-GB" sz="6000" dirty="0">
                <a:solidFill>
                  <a:srgbClr val="141A2A"/>
                </a:solidFill>
                <a:latin typeface="Impact" panose="020B0806030902050204" charset="0"/>
                <a:cs typeface="Impact" panose="020B0806030902050204" charset="0"/>
              </a:rPr>
              <a:t>Model</a:t>
            </a:r>
            <a:endParaRPr lang="en-US" altLang="zh-CN" sz="6000" dirty="0">
              <a:solidFill>
                <a:srgbClr val="141A2A"/>
              </a:solidFill>
              <a:latin typeface="Impact" panose="020B0806030902050204" charset="0"/>
              <a:cs typeface="Impact" panose="020B0806030902050204" charset="0"/>
            </a:endParaRPr>
          </a:p>
        </p:txBody>
      </p:sp>
      <p:cxnSp>
        <p:nvCxnSpPr>
          <p:cNvPr id="13" name="Google Shape;19865;p49">
            <a:extLst>
              <a:ext uri="{FF2B5EF4-FFF2-40B4-BE49-F238E27FC236}">
                <a16:creationId xmlns:a16="http://schemas.microsoft.com/office/drawing/2014/main" id="{35425BB1-B601-4B81-9286-B1E2C4DFDCB7}"/>
              </a:ext>
            </a:extLst>
          </p:cNvPr>
          <p:cNvCxnSpPr/>
          <p:nvPr/>
        </p:nvCxnSpPr>
        <p:spPr>
          <a:xfrm flipV="1">
            <a:off x="3024621" y="2094276"/>
            <a:ext cx="2797810" cy="5080"/>
          </a:xfrm>
          <a:prstGeom prst="straightConnector1">
            <a:avLst/>
          </a:prstGeom>
          <a:noFill/>
          <a:ln w="19050" cap="flat" cmpd="sng">
            <a:solidFill>
              <a:srgbClr val="141A2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" name="图片 13" descr="图表&#10;&#10;描述已自动生成">
            <a:extLst>
              <a:ext uri="{FF2B5EF4-FFF2-40B4-BE49-F238E27FC236}">
                <a16:creationId xmlns:a16="http://schemas.microsoft.com/office/drawing/2014/main" id="{E98D4763-5121-4621-9609-729B7DD46A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2230" y="873784"/>
            <a:ext cx="3749644" cy="3395931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BC6DEEDB-BE01-4A9A-B49F-049C40D62322}"/>
              </a:ext>
            </a:extLst>
          </p:cNvPr>
          <p:cNvGrpSpPr/>
          <p:nvPr/>
        </p:nvGrpSpPr>
        <p:grpSpPr>
          <a:xfrm>
            <a:off x="-3611554" y="2889613"/>
            <a:ext cx="2365562" cy="1194352"/>
            <a:chOff x="461200" y="2444840"/>
            <a:chExt cx="2365562" cy="1194352"/>
          </a:xfrm>
        </p:grpSpPr>
        <p:grpSp>
          <p:nvGrpSpPr>
            <p:cNvPr id="16" name="Google Shape;25800;p78">
              <a:extLst>
                <a:ext uri="{FF2B5EF4-FFF2-40B4-BE49-F238E27FC236}">
                  <a16:creationId xmlns:a16="http://schemas.microsoft.com/office/drawing/2014/main" id="{AC919C10-312E-4D52-930D-B40C07976DF9}"/>
                </a:ext>
              </a:extLst>
            </p:cNvPr>
            <p:cNvGrpSpPr/>
            <p:nvPr/>
          </p:nvGrpSpPr>
          <p:grpSpPr>
            <a:xfrm>
              <a:off x="461200" y="2446292"/>
              <a:ext cx="564800" cy="1192900"/>
              <a:chOff x="2206500" y="1573000"/>
              <a:chExt cx="564800" cy="1192900"/>
            </a:xfrm>
          </p:grpSpPr>
          <p:sp>
            <p:nvSpPr>
              <p:cNvPr id="18" name="Google Shape;25801;p78">
                <a:extLst>
                  <a:ext uri="{FF2B5EF4-FFF2-40B4-BE49-F238E27FC236}">
                    <a16:creationId xmlns:a16="http://schemas.microsoft.com/office/drawing/2014/main" id="{4029BF56-0FE6-4139-A280-0030BC2146C0}"/>
                  </a:ext>
                </a:extLst>
              </p:cNvPr>
              <p:cNvSpPr/>
              <p:nvPr/>
            </p:nvSpPr>
            <p:spPr>
              <a:xfrm>
                <a:off x="2407725" y="2518475"/>
                <a:ext cx="166875" cy="247425"/>
              </a:xfrm>
              <a:custGeom>
                <a:avLst/>
                <a:gdLst/>
                <a:ahLst/>
                <a:cxnLst/>
                <a:rect l="l" t="t" r="r" b="b"/>
                <a:pathLst>
                  <a:path w="6675" h="9897" extrusionOk="0">
                    <a:moveTo>
                      <a:pt x="577" y="0"/>
                    </a:moveTo>
                    <a:cubicBezTo>
                      <a:pt x="577" y="0"/>
                      <a:pt x="0" y="2465"/>
                      <a:pt x="758" y="4942"/>
                    </a:cubicBezTo>
                    <a:cubicBezTo>
                      <a:pt x="914" y="4570"/>
                      <a:pt x="1107" y="4221"/>
                      <a:pt x="1335" y="3896"/>
                    </a:cubicBezTo>
                    <a:cubicBezTo>
                      <a:pt x="1383" y="3824"/>
                      <a:pt x="1443" y="3776"/>
                      <a:pt x="1515" y="3752"/>
                    </a:cubicBezTo>
                    <a:cubicBezTo>
                      <a:pt x="1532" y="3744"/>
                      <a:pt x="1548" y="3741"/>
                      <a:pt x="1562" y="3741"/>
                    </a:cubicBezTo>
                    <a:cubicBezTo>
                      <a:pt x="1988" y="3741"/>
                      <a:pt x="1552" y="6920"/>
                      <a:pt x="3319" y="9897"/>
                    </a:cubicBezTo>
                    <a:cubicBezTo>
                      <a:pt x="5110" y="6920"/>
                      <a:pt x="4663" y="3741"/>
                      <a:pt x="5088" y="3741"/>
                    </a:cubicBezTo>
                    <a:cubicBezTo>
                      <a:pt x="5103" y="3741"/>
                      <a:pt x="5118" y="3744"/>
                      <a:pt x="5135" y="3752"/>
                    </a:cubicBezTo>
                    <a:cubicBezTo>
                      <a:pt x="5207" y="3776"/>
                      <a:pt x="5267" y="3824"/>
                      <a:pt x="5315" y="3896"/>
                    </a:cubicBezTo>
                    <a:cubicBezTo>
                      <a:pt x="5544" y="4221"/>
                      <a:pt x="5736" y="4570"/>
                      <a:pt x="5893" y="4942"/>
                    </a:cubicBezTo>
                    <a:cubicBezTo>
                      <a:pt x="6674" y="2477"/>
                      <a:pt x="6085" y="0"/>
                      <a:pt x="60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5802;p78">
                <a:extLst>
                  <a:ext uri="{FF2B5EF4-FFF2-40B4-BE49-F238E27FC236}">
                    <a16:creationId xmlns:a16="http://schemas.microsoft.com/office/drawing/2014/main" id="{9B9CAB44-93B9-426B-842E-86CEF80A4051}"/>
                  </a:ext>
                </a:extLst>
              </p:cNvPr>
              <p:cNvSpPr/>
              <p:nvPr/>
            </p:nvSpPr>
            <p:spPr>
              <a:xfrm>
                <a:off x="2404725" y="2448725"/>
                <a:ext cx="168375" cy="49025"/>
              </a:xfrm>
              <a:custGeom>
                <a:avLst/>
                <a:gdLst/>
                <a:ahLst/>
                <a:cxnLst/>
                <a:rect l="l" t="t" r="r" b="b"/>
                <a:pathLst>
                  <a:path w="6735" h="1961" extrusionOk="0">
                    <a:moveTo>
                      <a:pt x="0" y="0"/>
                    </a:moveTo>
                    <a:lnTo>
                      <a:pt x="0" y="1960"/>
                    </a:lnTo>
                    <a:lnTo>
                      <a:pt x="6734" y="1960"/>
                    </a:lnTo>
                    <a:lnTo>
                      <a:pt x="673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5803;p78">
                <a:extLst>
                  <a:ext uri="{FF2B5EF4-FFF2-40B4-BE49-F238E27FC236}">
                    <a16:creationId xmlns:a16="http://schemas.microsoft.com/office/drawing/2014/main" id="{EC60D869-7453-4B28-B731-FE3A619D5239}"/>
                  </a:ext>
                </a:extLst>
              </p:cNvPr>
              <p:cNvSpPr/>
              <p:nvPr/>
            </p:nvSpPr>
            <p:spPr>
              <a:xfrm>
                <a:off x="2206500" y="2190700"/>
                <a:ext cx="159450" cy="307350"/>
              </a:xfrm>
              <a:custGeom>
                <a:avLst/>
                <a:gdLst/>
                <a:ahLst/>
                <a:cxnLst/>
                <a:rect l="l" t="t" r="r" b="b"/>
                <a:pathLst>
                  <a:path w="6378" h="12294" extrusionOk="0">
                    <a:moveTo>
                      <a:pt x="4422" y="0"/>
                    </a:moveTo>
                    <a:cubicBezTo>
                      <a:pt x="3002" y="0"/>
                      <a:pt x="0" y="1265"/>
                      <a:pt x="834" y="12294"/>
                    </a:cubicBezTo>
                    <a:cubicBezTo>
                      <a:pt x="834" y="12294"/>
                      <a:pt x="2151" y="7712"/>
                      <a:pt x="5070" y="7712"/>
                    </a:cubicBezTo>
                    <a:cubicBezTo>
                      <a:pt x="5475" y="7712"/>
                      <a:pt x="5911" y="7800"/>
                      <a:pt x="6378" y="8001"/>
                    </a:cubicBezTo>
                    <a:lnTo>
                      <a:pt x="5127" y="112"/>
                    </a:lnTo>
                    <a:cubicBezTo>
                      <a:pt x="5127" y="112"/>
                      <a:pt x="4845" y="0"/>
                      <a:pt x="44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5804;p78">
                <a:extLst>
                  <a:ext uri="{FF2B5EF4-FFF2-40B4-BE49-F238E27FC236}">
                    <a16:creationId xmlns:a16="http://schemas.microsoft.com/office/drawing/2014/main" id="{71AEAB8A-9B6A-41CB-9C1A-29040DA7DA91}"/>
                  </a:ext>
                </a:extLst>
              </p:cNvPr>
              <p:cNvSpPr/>
              <p:nvPr/>
            </p:nvSpPr>
            <p:spPr>
              <a:xfrm>
                <a:off x="2611850" y="2190700"/>
                <a:ext cx="159450" cy="307350"/>
              </a:xfrm>
              <a:custGeom>
                <a:avLst/>
                <a:gdLst/>
                <a:ahLst/>
                <a:cxnLst/>
                <a:rect l="l" t="t" r="r" b="b"/>
                <a:pathLst>
                  <a:path w="6378" h="12294" extrusionOk="0">
                    <a:moveTo>
                      <a:pt x="1956" y="0"/>
                    </a:moveTo>
                    <a:cubicBezTo>
                      <a:pt x="1533" y="0"/>
                      <a:pt x="1251" y="112"/>
                      <a:pt x="1251" y="112"/>
                    </a:cubicBezTo>
                    <a:lnTo>
                      <a:pt x="0" y="8001"/>
                    </a:lnTo>
                    <a:cubicBezTo>
                      <a:pt x="467" y="7800"/>
                      <a:pt x="903" y="7712"/>
                      <a:pt x="1308" y="7712"/>
                    </a:cubicBezTo>
                    <a:cubicBezTo>
                      <a:pt x="4227" y="7712"/>
                      <a:pt x="5544" y="12294"/>
                      <a:pt x="5544" y="12294"/>
                    </a:cubicBezTo>
                    <a:cubicBezTo>
                      <a:pt x="6378" y="1265"/>
                      <a:pt x="3376" y="0"/>
                      <a:pt x="19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5805;p78">
                <a:extLst>
                  <a:ext uri="{FF2B5EF4-FFF2-40B4-BE49-F238E27FC236}">
                    <a16:creationId xmlns:a16="http://schemas.microsoft.com/office/drawing/2014/main" id="{E730673D-A826-4C95-AD87-4067269BEE31}"/>
                  </a:ext>
                </a:extLst>
              </p:cNvPr>
              <p:cNvSpPr/>
              <p:nvPr/>
            </p:nvSpPr>
            <p:spPr>
              <a:xfrm>
                <a:off x="2320550" y="1573000"/>
                <a:ext cx="168675" cy="891375"/>
              </a:xfrm>
              <a:custGeom>
                <a:avLst/>
                <a:gdLst/>
                <a:ahLst/>
                <a:cxnLst/>
                <a:rect l="l" t="t" r="r" b="b"/>
                <a:pathLst>
                  <a:path w="6747" h="35655" extrusionOk="0">
                    <a:moveTo>
                      <a:pt x="6746" y="1"/>
                    </a:moveTo>
                    <a:cubicBezTo>
                      <a:pt x="3018" y="1"/>
                      <a:pt x="0" y="9693"/>
                      <a:pt x="0" y="21634"/>
                    </a:cubicBezTo>
                    <a:cubicBezTo>
                      <a:pt x="0" y="26985"/>
                      <a:pt x="601" y="31879"/>
                      <a:pt x="1599" y="35655"/>
                    </a:cubicBezTo>
                    <a:lnTo>
                      <a:pt x="6746" y="35655"/>
                    </a:lnTo>
                    <a:lnTo>
                      <a:pt x="674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5806;p78">
                <a:extLst>
                  <a:ext uri="{FF2B5EF4-FFF2-40B4-BE49-F238E27FC236}">
                    <a16:creationId xmlns:a16="http://schemas.microsoft.com/office/drawing/2014/main" id="{44EC8E93-9922-4DCF-8F79-2949E92CFA29}"/>
                  </a:ext>
                </a:extLst>
              </p:cNvPr>
              <p:cNvSpPr/>
              <p:nvPr/>
            </p:nvSpPr>
            <p:spPr>
              <a:xfrm>
                <a:off x="2489200" y="1573000"/>
                <a:ext cx="168375" cy="891375"/>
              </a:xfrm>
              <a:custGeom>
                <a:avLst/>
                <a:gdLst/>
                <a:ahLst/>
                <a:cxnLst/>
                <a:rect l="l" t="t" r="r" b="b"/>
                <a:pathLst>
                  <a:path w="6735" h="35655" extrusionOk="0">
                    <a:moveTo>
                      <a:pt x="0" y="1"/>
                    </a:moveTo>
                    <a:lnTo>
                      <a:pt x="0" y="35655"/>
                    </a:lnTo>
                    <a:lnTo>
                      <a:pt x="5135" y="35655"/>
                    </a:lnTo>
                    <a:cubicBezTo>
                      <a:pt x="6133" y="31879"/>
                      <a:pt x="6734" y="26985"/>
                      <a:pt x="6734" y="21634"/>
                    </a:cubicBezTo>
                    <a:cubicBezTo>
                      <a:pt x="6734" y="9693"/>
                      <a:pt x="3716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5807;p78">
                <a:extLst>
                  <a:ext uri="{FF2B5EF4-FFF2-40B4-BE49-F238E27FC236}">
                    <a16:creationId xmlns:a16="http://schemas.microsoft.com/office/drawing/2014/main" id="{7F0E0E1C-E215-4CB3-8CDE-1B090B8A6116}"/>
                  </a:ext>
                </a:extLst>
              </p:cNvPr>
              <p:cNvSpPr/>
              <p:nvPr/>
            </p:nvSpPr>
            <p:spPr>
              <a:xfrm>
                <a:off x="2401800" y="2196500"/>
                <a:ext cx="152350" cy="130550"/>
              </a:xfrm>
              <a:custGeom>
                <a:avLst/>
                <a:gdLst/>
                <a:ahLst/>
                <a:cxnLst/>
                <a:rect l="l" t="t" r="r" b="b"/>
                <a:pathLst>
                  <a:path w="6094" h="5222" extrusionOk="0">
                    <a:moveTo>
                      <a:pt x="3481" y="0"/>
                    </a:moveTo>
                    <a:cubicBezTo>
                      <a:pt x="1158" y="0"/>
                      <a:pt x="0" y="2806"/>
                      <a:pt x="1632" y="4450"/>
                    </a:cubicBezTo>
                    <a:cubicBezTo>
                      <a:pt x="2165" y="4983"/>
                      <a:pt x="2821" y="5221"/>
                      <a:pt x="3463" y="5221"/>
                    </a:cubicBezTo>
                    <a:cubicBezTo>
                      <a:pt x="4806" y="5221"/>
                      <a:pt x="6093" y="4180"/>
                      <a:pt x="6093" y="2610"/>
                    </a:cubicBezTo>
                    <a:cubicBezTo>
                      <a:pt x="6093" y="1167"/>
                      <a:pt x="4927" y="0"/>
                      <a:pt x="3496" y="0"/>
                    </a:cubicBezTo>
                    <a:cubicBezTo>
                      <a:pt x="3491" y="0"/>
                      <a:pt x="3486" y="0"/>
                      <a:pt x="34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808;p78">
                <a:extLst>
                  <a:ext uri="{FF2B5EF4-FFF2-40B4-BE49-F238E27FC236}">
                    <a16:creationId xmlns:a16="http://schemas.microsoft.com/office/drawing/2014/main" id="{CDB3EF7B-3B1F-4420-A828-661A4275B18C}"/>
                  </a:ext>
                </a:extLst>
              </p:cNvPr>
              <p:cNvSpPr/>
              <p:nvPr/>
            </p:nvSpPr>
            <p:spPr>
              <a:xfrm>
                <a:off x="2445600" y="2222700"/>
                <a:ext cx="74875" cy="67025"/>
              </a:xfrm>
              <a:custGeom>
                <a:avLst/>
                <a:gdLst/>
                <a:ahLst/>
                <a:cxnLst/>
                <a:rect l="l" t="t" r="r" b="b"/>
                <a:pathLst>
                  <a:path w="2995" h="2681" extrusionOk="0">
                    <a:moveTo>
                      <a:pt x="1727" y="0"/>
                    </a:moveTo>
                    <a:cubicBezTo>
                      <a:pt x="1366" y="0"/>
                      <a:pt x="1004" y="126"/>
                      <a:pt x="710" y="383"/>
                    </a:cubicBezTo>
                    <a:cubicBezTo>
                      <a:pt x="24" y="985"/>
                      <a:pt x="0" y="2055"/>
                      <a:pt x="662" y="2680"/>
                    </a:cubicBezTo>
                    <a:cubicBezTo>
                      <a:pt x="1167" y="1742"/>
                      <a:pt x="1997" y="1021"/>
                      <a:pt x="2995" y="648"/>
                    </a:cubicBezTo>
                    <a:cubicBezTo>
                      <a:pt x="2686" y="222"/>
                      <a:pt x="2208" y="0"/>
                      <a:pt x="17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5809;p78">
                <a:extLst>
                  <a:ext uri="{FF2B5EF4-FFF2-40B4-BE49-F238E27FC236}">
                    <a16:creationId xmlns:a16="http://schemas.microsoft.com/office/drawing/2014/main" id="{D95F4736-C0D6-451F-91A6-C8CB8187EDCE}"/>
                  </a:ext>
                </a:extLst>
              </p:cNvPr>
              <p:cNvSpPr/>
              <p:nvPr/>
            </p:nvSpPr>
            <p:spPr>
              <a:xfrm>
                <a:off x="2462125" y="2238875"/>
                <a:ext cx="69775" cy="61475"/>
              </a:xfrm>
              <a:custGeom>
                <a:avLst/>
                <a:gdLst/>
                <a:ahLst/>
                <a:cxnLst/>
                <a:rect l="l" t="t" r="r" b="b"/>
                <a:pathLst>
                  <a:path w="2791" h="2459" extrusionOk="0">
                    <a:moveTo>
                      <a:pt x="2334" y="1"/>
                    </a:moveTo>
                    <a:cubicBezTo>
                      <a:pt x="1336" y="374"/>
                      <a:pt x="506" y="1095"/>
                      <a:pt x="1" y="2033"/>
                    </a:cubicBezTo>
                    <a:cubicBezTo>
                      <a:pt x="298" y="2318"/>
                      <a:pt x="680" y="2459"/>
                      <a:pt x="1063" y="2459"/>
                    </a:cubicBezTo>
                    <a:cubicBezTo>
                      <a:pt x="1426" y="2459"/>
                      <a:pt x="1789" y="2333"/>
                      <a:pt x="2081" y="2081"/>
                    </a:cubicBezTo>
                    <a:cubicBezTo>
                      <a:pt x="2694" y="1552"/>
                      <a:pt x="2791" y="650"/>
                      <a:pt x="23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5810;p78">
                <a:extLst>
                  <a:ext uri="{FF2B5EF4-FFF2-40B4-BE49-F238E27FC236}">
                    <a16:creationId xmlns:a16="http://schemas.microsoft.com/office/drawing/2014/main" id="{59668562-4A9B-4EBB-BCC8-23787D253A1B}"/>
                  </a:ext>
                </a:extLst>
              </p:cNvPr>
              <p:cNvSpPr/>
              <p:nvPr/>
            </p:nvSpPr>
            <p:spPr>
              <a:xfrm>
                <a:off x="2320550" y="1994250"/>
                <a:ext cx="336725" cy="91950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3678" extrusionOk="0">
                    <a:moveTo>
                      <a:pt x="6734" y="1"/>
                    </a:moveTo>
                    <a:cubicBezTo>
                      <a:pt x="4467" y="1"/>
                      <a:pt x="2201" y="461"/>
                      <a:pt x="72" y="1381"/>
                    </a:cubicBezTo>
                    <a:cubicBezTo>
                      <a:pt x="36" y="2138"/>
                      <a:pt x="12" y="2896"/>
                      <a:pt x="0" y="3677"/>
                    </a:cubicBezTo>
                    <a:cubicBezTo>
                      <a:pt x="2116" y="2589"/>
                      <a:pt x="4425" y="2045"/>
                      <a:pt x="6734" y="2045"/>
                    </a:cubicBezTo>
                    <a:cubicBezTo>
                      <a:pt x="9043" y="2045"/>
                      <a:pt x="11352" y="2589"/>
                      <a:pt x="13468" y="3677"/>
                    </a:cubicBezTo>
                    <a:cubicBezTo>
                      <a:pt x="13456" y="2896"/>
                      <a:pt x="13432" y="2138"/>
                      <a:pt x="13396" y="1381"/>
                    </a:cubicBezTo>
                    <a:cubicBezTo>
                      <a:pt x="11267" y="461"/>
                      <a:pt x="9001" y="1"/>
                      <a:pt x="673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5811;p78">
                <a:extLst>
                  <a:ext uri="{FF2B5EF4-FFF2-40B4-BE49-F238E27FC236}">
                    <a16:creationId xmlns:a16="http://schemas.microsoft.com/office/drawing/2014/main" id="{8E4C7147-13F8-4A1F-96B8-B1EF475DD829}"/>
                  </a:ext>
                </a:extLst>
              </p:cNvPr>
              <p:cNvSpPr/>
              <p:nvPr/>
            </p:nvSpPr>
            <p:spPr>
              <a:xfrm>
                <a:off x="2372250" y="1659350"/>
                <a:ext cx="233300" cy="64000"/>
              </a:xfrm>
              <a:custGeom>
                <a:avLst/>
                <a:gdLst/>
                <a:ahLst/>
                <a:cxnLst/>
                <a:rect l="l" t="t" r="r" b="b"/>
                <a:pathLst>
                  <a:path w="9332" h="2560" extrusionOk="0">
                    <a:moveTo>
                      <a:pt x="4671" y="1"/>
                    </a:moveTo>
                    <a:cubicBezTo>
                      <a:pt x="3334" y="1"/>
                      <a:pt x="1996" y="220"/>
                      <a:pt x="710" y="659"/>
                    </a:cubicBezTo>
                    <a:cubicBezTo>
                      <a:pt x="469" y="1236"/>
                      <a:pt x="229" y="1874"/>
                      <a:pt x="0" y="2559"/>
                    </a:cubicBezTo>
                    <a:cubicBezTo>
                      <a:pt x="1479" y="1850"/>
                      <a:pt x="3076" y="1495"/>
                      <a:pt x="4671" y="1495"/>
                    </a:cubicBezTo>
                    <a:cubicBezTo>
                      <a:pt x="6265" y="1495"/>
                      <a:pt x="7859" y="1850"/>
                      <a:pt x="9332" y="2559"/>
                    </a:cubicBezTo>
                    <a:cubicBezTo>
                      <a:pt x="9115" y="1874"/>
                      <a:pt x="8875" y="1236"/>
                      <a:pt x="8622" y="659"/>
                    </a:cubicBezTo>
                    <a:cubicBezTo>
                      <a:pt x="7342" y="220"/>
                      <a:pt x="6007" y="1"/>
                      <a:pt x="467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5812;p78">
                <a:extLst>
                  <a:ext uri="{FF2B5EF4-FFF2-40B4-BE49-F238E27FC236}">
                    <a16:creationId xmlns:a16="http://schemas.microsoft.com/office/drawing/2014/main" id="{A69AC1CF-705B-484C-9E72-3679B28BF8AC}"/>
                  </a:ext>
                </a:extLst>
              </p:cNvPr>
              <p:cNvSpPr/>
              <p:nvPr/>
            </p:nvSpPr>
            <p:spPr>
              <a:xfrm>
                <a:off x="2320550" y="2096700"/>
                <a:ext cx="336725" cy="90800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3632" extrusionOk="0">
                    <a:moveTo>
                      <a:pt x="6734" y="0"/>
                    </a:moveTo>
                    <a:cubicBezTo>
                      <a:pt x="4440" y="0"/>
                      <a:pt x="2146" y="469"/>
                      <a:pt x="0" y="1407"/>
                    </a:cubicBezTo>
                    <a:cubicBezTo>
                      <a:pt x="0" y="2165"/>
                      <a:pt x="24" y="2910"/>
                      <a:pt x="60" y="3632"/>
                    </a:cubicBezTo>
                    <a:cubicBezTo>
                      <a:pt x="2159" y="2567"/>
                      <a:pt x="4446" y="2035"/>
                      <a:pt x="6734" y="2035"/>
                    </a:cubicBezTo>
                    <a:cubicBezTo>
                      <a:pt x="9022" y="2035"/>
                      <a:pt x="11310" y="2567"/>
                      <a:pt x="13408" y="3632"/>
                    </a:cubicBezTo>
                    <a:cubicBezTo>
                      <a:pt x="13444" y="2910"/>
                      <a:pt x="13468" y="2165"/>
                      <a:pt x="13468" y="1407"/>
                    </a:cubicBezTo>
                    <a:cubicBezTo>
                      <a:pt x="11322" y="469"/>
                      <a:pt x="9028" y="0"/>
                      <a:pt x="67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5813;p78">
                <a:extLst>
                  <a:ext uri="{FF2B5EF4-FFF2-40B4-BE49-F238E27FC236}">
                    <a16:creationId xmlns:a16="http://schemas.microsoft.com/office/drawing/2014/main" id="{A40B52A1-BB05-4297-8176-25A93D6A3B85}"/>
                  </a:ext>
                </a:extLst>
              </p:cNvPr>
              <p:cNvSpPr/>
              <p:nvPr/>
            </p:nvSpPr>
            <p:spPr>
              <a:xfrm>
                <a:off x="2544200" y="1848375"/>
                <a:ext cx="90525" cy="601875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24075" extrusionOk="0">
                    <a:moveTo>
                      <a:pt x="2802" y="1"/>
                    </a:moveTo>
                    <a:cubicBezTo>
                      <a:pt x="2802" y="1"/>
                      <a:pt x="2839" y="373"/>
                      <a:pt x="2887" y="1023"/>
                    </a:cubicBezTo>
                    <a:cubicBezTo>
                      <a:pt x="2899" y="1347"/>
                      <a:pt x="2935" y="1744"/>
                      <a:pt x="2947" y="2201"/>
                    </a:cubicBezTo>
                    <a:cubicBezTo>
                      <a:pt x="2959" y="2658"/>
                      <a:pt x="2983" y="3175"/>
                      <a:pt x="2983" y="3740"/>
                    </a:cubicBezTo>
                    <a:cubicBezTo>
                      <a:pt x="2983" y="4305"/>
                      <a:pt x="2983" y="4907"/>
                      <a:pt x="2983" y="5544"/>
                    </a:cubicBezTo>
                    <a:cubicBezTo>
                      <a:pt x="2983" y="6181"/>
                      <a:pt x="2947" y="6855"/>
                      <a:pt x="2911" y="7564"/>
                    </a:cubicBezTo>
                    <a:cubicBezTo>
                      <a:pt x="2863" y="8262"/>
                      <a:pt x="2827" y="8983"/>
                      <a:pt x="2754" y="9705"/>
                    </a:cubicBezTo>
                    <a:cubicBezTo>
                      <a:pt x="2718" y="10077"/>
                      <a:pt x="2694" y="10438"/>
                      <a:pt x="2658" y="10811"/>
                    </a:cubicBezTo>
                    <a:cubicBezTo>
                      <a:pt x="2622" y="11184"/>
                      <a:pt x="2574" y="11545"/>
                      <a:pt x="2538" y="11917"/>
                    </a:cubicBezTo>
                    <a:cubicBezTo>
                      <a:pt x="2454" y="12651"/>
                      <a:pt x="2333" y="13384"/>
                      <a:pt x="2237" y="14106"/>
                    </a:cubicBezTo>
                    <a:cubicBezTo>
                      <a:pt x="2201" y="14286"/>
                      <a:pt x="2177" y="14467"/>
                      <a:pt x="2153" y="14647"/>
                    </a:cubicBezTo>
                    <a:cubicBezTo>
                      <a:pt x="2129" y="14827"/>
                      <a:pt x="2093" y="15008"/>
                      <a:pt x="2057" y="15176"/>
                    </a:cubicBezTo>
                    <a:cubicBezTo>
                      <a:pt x="1997" y="15525"/>
                      <a:pt x="1937" y="15874"/>
                      <a:pt x="1865" y="16210"/>
                    </a:cubicBezTo>
                    <a:cubicBezTo>
                      <a:pt x="1804" y="16559"/>
                      <a:pt x="1744" y="16896"/>
                      <a:pt x="1672" y="17208"/>
                    </a:cubicBezTo>
                    <a:cubicBezTo>
                      <a:pt x="1588" y="17533"/>
                      <a:pt x="1528" y="17858"/>
                      <a:pt x="1456" y="18158"/>
                    </a:cubicBezTo>
                    <a:cubicBezTo>
                      <a:pt x="1396" y="18471"/>
                      <a:pt x="1335" y="18772"/>
                      <a:pt x="1251" y="19060"/>
                    </a:cubicBezTo>
                    <a:cubicBezTo>
                      <a:pt x="1179" y="19361"/>
                      <a:pt x="1107" y="19625"/>
                      <a:pt x="1035" y="19890"/>
                    </a:cubicBezTo>
                    <a:cubicBezTo>
                      <a:pt x="890" y="20431"/>
                      <a:pt x="782" y="20912"/>
                      <a:pt x="650" y="21345"/>
                    </a:cubicBezTo>
                    <a:cubicBezTo>
                      <a:pt x="518" y="21766"/>
                      <a:pt x="397" y="22139"/>
                      <a:pt x="301" y="22439"/>
                    </a:cubicBezTo>
                    <a:cubicBezTo>
                      <a:pt x="121" y="23040"/>
                      <a:pt x="1" y="23401"/>
                      <a:pt x="1" y="23401"/>
                    </a:cubicBezTo>
                    <a:lnTo>
                      <a:pt x="2009" y="24075"/>
                    </a:lnTo>
                    <a:lnTo>
                      <a:pt x="2237" y="23052"/>
                    </a:lnTo>
                    <a:cubicBezTo>
                      <a:pt x="2309" y="22728"/>
                      <a:pt x="2382" y="22331"/>
                      <a:pt x="2490" y="21874"/>
                    </a:cubicBezTo>
                    <a:cubicBezTo>
                      <a:pt x="2586" y="21417"/>
                      <a:pt x="2658" y="20900"/>
                      <a:pt x="2754" y="20335"/>
                    </a:cubicBezTo>
                    <a:cubicBezTo>
                      <a:pt x="2802" y="20046"/>
                      <a:pt x="2863" y="19758"/>
                      <a:pt x="2911" y="19457"/>
                    </a:cubicBezTo>
                    <a:cubicBezTo>
                      <a:pt x="2959" y="19144"/>
                      <a:pt x="2995" y="18832"/>
                      <a:pt x="3043" y="18507"/>
                    </a:cubicBezTo>
                    <a:cubicBezTo>
                      <a:pt x="3079" y="18182"/>
                      <a:pt x="3127" y="17846"/>
                      <a:pt x="3163" y="17509"/>
                    </a:cubicBezTo>
                    <a:cubicBezTo>
                      <a:pt x="3211" y="17160"/>
                      <a:pt x="3247" y="16811"/>
                      <a:pt x="3283" y="16451"/>
                    </a:cubicBezTo>
                    <a:cubicBezTo>
                      <a:pt x="3320" y="16090"/>
                      <a:pt x="3344" y="15741"/>
                      <a:pt x="3380" y="15368"/>
                    </a:cubicBezTo>
                    <a:lnTo>
                      <a:pt x="3428" y="14815"/>
                    </a:lnTo>
                    <a:cubicBezTo>
                      <a:pt x="3440" y="14635"/>
                      <a:pt x="3452" y="14455"/>
                      <a:pt x="3464" y="14262"/>
                    </a:cubicBezTo>
                    <a:cubicBezTo>
                      <a:pt x="3512" y="13517"/>
                      <a:pt x="3560" y="12759"/>
                      <a:pt x="3572" y="12001"/>
                    </a:cubicBezTo>
                    <a:cubicBezTo>
                      <a:pt x="3584" y="11617"/>
                      <a:pt x="3596" y="11244"/>
                      <a:pt x="3608" y="10871"/>
                    </a:cubicBezTo>
                    <a:cubicBezTo>
                      <a:pt x="3620" y="10486"/>
                      <a:pt x="3608" y="10114"/>
                      <a:pt x="3608" y="9741"/>
                    </a:cubicBezTo>
                    <a:cubicBezTo>
                      <a:pt x="3608" y="8983"/>
                      <a:pt x="3584" y="8262"/>
                      <a:pt x="3560" y="7552"/>
                    </a:cubicBezTo>
                    <a:cubicBezTo>
                      <a:pt x="3548" y="6855"/>
                      <a:pt x="3500" y="6169"/>
                      <a:pt x="3464" y="5520"/>
                    </a:cubicBezTo>
                    <a:cubicBezTo>
                      <a:pt x="3428" y="4871"/>
                      <a:pt x="3368" y="4269"/>
                      <a:pt x="3308" y="3704"/>
                    </a:cubicBezTo>
                    <a:cubicBezTo>
                      <a:pt x="3091" y="1468"/>
                      <a:pt x="2802" y="1"/>
                      <a:pt x="2802" y="1"/>
                    </a:cubicBezTo>
                    <a:close/>
                  </a:path>
                </a:pathLst>
              </a:custGeom>
              <a:solidFill>
                <a:srgbClr val="F4F7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5814;p78">
                <a:extLst>
                  <a:ext uri="{FF2B5EF4-FFF2-40B4-BE49-F238E27FC236}">
                    <a16:creationId xmlns:a16="http://schemas.microsoft.com/office/drawing/2014/main" id="{071BE198-E086-44CC-8E99-1E8FEA4AD967}"/>
                  </a:ext>
                </a:extLst>
              </p:cNvPr>
              <p:cNvSpPr/>
              <p:nvPr/>
            </p:nvSpPr>
            <p:spPr>
              <a:xfrm>
                <a:off x="2282641" y="1594350"/>
                <a:ext cx="172875" cy="848675"/>
              </a:xfrm>
              <a:custGeom>
                <a:avLst/>
                <a:gdLst/>
                <a:ahLst/>
                <a:cxnLst/>
                <a:rect l="l" t="t" r="r" b="b"/>
                <a:pathLst>
                  <a:path w="6915" h="33947" extrusionOk="0">
                    <a:moveTo>
                      <a:pt x="5027" y="8250"/>
                    </a:moveTo>
                    <a:cubicBezTo>
                      <a:pt x="5339" y="4137"/>
                      <a:pt x="6914" y="0"/>
                      <a:pt x="6914" y="0"/>
                    </a:cubicBezTo>
                    <a:cubicBezTo>
                      <a:pt x="4065" y="3644"/>
                      <a:pt x="3307" y="8310"/>
                      <a:pt x="3307" y="8310"/>
                    </a:cubicBezTo>
                    <a:cubicBezTo>
                      <a:pt x="0" y="19818"/>
                      <a:pt x="4509" y="33947"/>
                      <a:pt x="4509" y="33947"/>
                    </a:cubicBezTo>
                    <a:lnTo>
                      <a:pt x="6313" y="33658"/>
                    </a:lnTo>
                    <a:cubicBezTo>
                      <a:pt x="3584" y="17364"/>
                      <a:pt x="5027" y="8250"/>
                      <a:pt x="5027" y="8250"/>
                    </a:cubicBezTo>
                    <a:close/>
                  </a:path>
                </a:pathLst>
              </a:custGeom>
              <a:solidFill>
                <a:srgbClr val="F4F7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5815;p78">
                <a:extLst>
                  <a:ext uri="{FF2B5EF4-FFF2-40B4-BE49-F238E27FC236}">
                    <a16:creationId xmlns:a16="http://schemas.microsoft.com/office/drawing/2014/main" id="{754E4C95-C38F-43E3-B813-7D131B55AACA}"/>
                  </a:ext>
                </a:extLst>
              </p:cNvPr>
              <p:cNvSpPr/>
              <p:nvPr/>
            </p:nvSpPr>
            <p:spPr>
              <a:xfrm>
                <a:off x="2404725" y="1747975"/>
                <a:ext cx="168375" cy="168375"/>
              </a:xfrm>
              <a:custGeom>
                <a:avLst/>
                <a:gdLst/>
                <a:ahLst/>
                <a:cxnLst/>
                <a:rect l="l" t="t" r="r" b="b"/>
                <a:pathLst>
                  <a:path w="6735" h="6735" extrusionOk="0">
                    <a:moveTo>
                      <a:pt x="3367" y="0"/>
                    </a:moveTo>
                    <a:cubicBezTo>
                      <a:pt x="1503" y="0"/>
                      <a:pt x="0" y="1503"/>
                      <a:pt x="0" y="3367"/>
                    </a:cubicBezTo>
                    <a:cubicBezTo>
                      <a:pt x="0" y="5231"/>
                      <a:pt x="1503" y="6734"/>
                      <a:pt x="3367" y="6734"/>
                    </a:cubicBezTo>
                    <a:cubicBezTo>
                      <a:pt x="5231" y="6734"/>
                      <a:pt x="6734" y="5231"/>
                      <a:pt x="6734" y="3367"/>
                    </a:cubicBezTo>
                    <a:cubicBezTo>
                      <a:pt x="6734" y="1503"/>
                      <a:pt x="5231" y="0"/>
                      <a:pt x="33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5816;p78">
                <a:extLst>
                  <a:ext uri="{FF2B5EF4-FFF2-40B4-BE49-F238E27FC236}">
                    <a16:creationId xmlns:a16="http://schemas.microsoft.com/office/drawing/2014/main" id="{65A35F5B-E17E-4CA4-8782-23458B0EC791}"/>
                  </a:ext>
                </a:extLst>
              </p:cNvPr>
              <p:cNvSpPr/>
              <p:nvPr/>
            </p:nvSpPr>
            <p:spPr>
              <a:xfrm>
                <a:off x="2432975" y="1781825"/>
                <a:ext cx="96525" cy="86725"/>
              </a:xfrm>
              <a:custGeom>
                <a:avLst/>
                <a:gdLst/>
                <a:ahLst/>
                <a:cxnLst/>
                <a:rect l="l" t="t" r="r" b="b"/>
                <a:pathLst>
                  <a:path w="3861" h="3469" extrusionOk="0">
                    <a:moveTo>
                      <a:pt x="2231" y="0"/>
                    </a:moveTo>
                    <a:cubicBezTo>
                      <a:pt x="1765" y="0"/>
                      <a:pt x="1296" y="163"/>
                      <a:pt x="914" y="498"/>
                    </a:cubicBezTo>
                    <a:cubicBezTo>
                      <a:pt x="24" y="1268"/>
                      <a:pt x="0" y="2651"/>
                      <a:pt x="854" y="3468"/>
                    </a:cubicBezTo>
                    <a:cubicBezTo>
                      <a:pt x="1504" y="2254"/>
                      <a:pt x="2574" y="1328"/>
                      <a:pt x="3860" y="847"/>
                    </a:cubicBezTo>
                    <a:cubicBezTo>
                      <a:pt x="3469" y="290"/>
                      <a:pt x="2853" y="0"/>
                      <a:pt x="22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5817;p78">
                <a:extLst>
                  <a:ext uri="{FF2B5EF4-FFF2-40B4-BE49-F238E27FC236}">
                    <a16:creationId xmlns:a16="http://schemas.microsoft.com/office/drawing/2014/main" id="{3BC9A3B7-244B-43FA-8BEF-D1F06877202F}"/>
                  </a:ext>
                </a:extLst>
              </p:cNvPr>
              <p:cNvSpPr/>
              <p:nvPr/>
            </p:nvSpPr>
            <p:spPr>
              <a:xfrm>
                <a:off x="2454325" y="1802975"/>
                <a:ext cx="90200" cy="79025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3161" extrusionOk="0">
                    <a:moveTo>
                      <a:pt x="3006" y="1"/>
                    </a:moveTo>
                    <a:cubicBezTo>
                      <a:pt x="1720" y="482"/>
                      <a:pt x="650" y="1408"/>
                      <a:pt x="0" y="2622"/>
                    </a:cubicBezTo>
                    <a:cubicBezTo>
                      <a:pt x="383" y="2980"/>
                      <a:pt x="876" y="3161"/>
                      <a:pt x="1372" y="3161"/>
                    </a:cubicBezTo>
                    <a:cubicBezTo>
                      <a:pt x="1841" y="3161"/>
                      <a:pt x="2313" y="2998"/>
                      <a:pt x="2694" y="2670"/>
                    </a:cubicBezTo>
                    <a:cubicBezTo>
                      <a:pt x="3475" y="1997"/>
                      <a:pt x="3608" y="830"/>
                      <a:pt x="30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" name="Google Shape;20531;p51">
              <a:extLst>
                <a:ext uri="{FF2B5EF4-FFF2-40B4-BE49-F238E27FC236}">
                  <a16:creationId xmlns:a16="http://schemas.microsoft.com/office/drawing/2014/main" id="{E43175C3-487E-4A69-9982-F2C88CEFE8BF}"/>
                </a:ext>
              </a:extLst>
            </p:cNvPr>
            <p:cNvSpPr txBox="1"/>
            <p:nvPr/>
          </p:nvSpPr>
          <p:spPr>
            <a:xfrm>
              <a:off x="733362" y="2444840"/>
              <a:ext cx="2093400" cy="3571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4DCFF"/>
                </a:buClr>
                <a:buSzPts val="2100"/>
                <a:buFont typeface="Roboto" panose="02000000000000000000"/>
                <a:buNone/>
                <a:defRPr sz="1400" b="0" i="0" u="none" strike="noStrike" cap="none">
                  <a:solidFill>
                    <a:srgbClr val="D4DC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4DCFF"/>
                </a:buClr>
                <a:buSzPts val="2100"/>
                <a:buFont typeface="Roboto" panose="02000000000000000000"/>
                <a:buNone/>
                <a:defRPr sz="2100" b="0" i="0" u="none" strike="noStrike" cap="none">
                  <a:solidFill>
                    <a:srgbClr val="D4DC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4DCFF"/>
                </a:buClr>
                <a:buSzPts val="2100"/>
                <a:buFont typeface="Roboto" panose="02000000000000000000"/>
                <a:buNone/>
                <a:defRPr sz="2100" b="0" i="0" u="none" strike="noStrike" cap="none">
                  <a:solidFill>
                    <a:srgbClr val="D4DC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4DCFF"/>
                </a:buClr>
                <a:buSzPts val="2100"/>
                <a:buFont typeface="Roboto" panose="02000000000000000000"/>
                <a:buNone/>
                <a:defRPr sz="2100" b="0" i="0" u="none" strike="noStrike" cap="none">
                  <a:solidFill>
                    <a:srgbClr val="D4DC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4DCFF"/>
                </a:buClr>
                <a:buSzPts val="2100"/>
                <a:buFont typeface="Roboto" panose="02000000000000000000"/>
                <a:buNone/>
                <a:defRPr sz="2100" b="0" i="0" u="none" strike="noStrike" cap="none">
                  <a:solidFill>
                    <a:srgbClr val="D4DC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4DCFF"/>
                </a:buClr>
                <a:buSzPts val="2100"/>
                <a:buFont typeface="Roboto" panose="02000000000000000000"/>
                <a:buNone/>
                <a:defRPr sz="2100" b="0" i="0" u="none" strike="noStrike" cap="none">
                  <a:solidFill>
                    <a:srgbClr val="D4DC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4DCFF"/>
                </a:buClr>
                <a:buSzPts val="2100"/>
                <a:buFont typeface="Roboto" panose="02000000000000000000"/>
                <a:buNone/>
                <a:defRPr sz="2100" b="0" i="0" u="none" strike="noStrike" cap="none">
                  <a:solidFill>
                    <a:srgbClr val="D4DC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4DCFF"/>
                </a:buClr>
                <a:buSzPts val="2100"/>
                <a:buFont typeface="Roboto" panose="02000000000000000000"/>
                <a:buNone/>
                <a:defRPr sz="2100" b="0" i="0" u="none" strike="noStrike" cap="none">
                  <a:solidFill>
                    <a:srgbClr val="D4DC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4DCFF"/>
                </a:buClr>
                <a:buSzPts val="2100"/>
                <a:buFont typeface="Roboto" panose="02000000000000000000"/>
                <a:buNone/>
                <a:defRPr sz="2100" b="0" i="0" u="none" strike="noStrike" cap="none">
                  <a:solidFill>
                    <a:srgbClr val="D4DC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9pPr>
            </a:lstStyle>
            <a:p>
              <a:pPr marL="0" indent="0">
                <a:spcAft>
                  <a:spcPts val="1600"/>
                </a:spcAft>
              </a:pPr>
              <a:r>
                <a:rPr lang="en-GB" sz="1600" dirty="0">
                  <a:latin typeface="Calibri" panose="020F0502020204030204" charset="0"/>
                  <a:cs typeface="Calibri" panose="020F0502020204030204" charset="0"/>
                </a:rPr>
                <a:t>2. News Relation</a:t>
              </a:r>
            </a:p>
          </p:txBody>
        </p:sp>
      </p:grpSp>
      <p:sp>
        <p:nvSpPr>
          <p:cNvPr id="35" name="Google Shape;20559;p52">
            <a:extLst>
              <a:ext uri="{FF2B5EF4-FFF2-40B4-BE49-F238E27FC236}">
                <a16:creationId xmlns:a16="http://schemas.microsoft.com/office/drawing/2014/main" id="{FC396342-3EA8-4FC2-AC14-96A81B15774E}"/>
              </a:ext>
            </a:extLst>
          </p:cNvPr>
          <p:cNvSpPr txBox="1">
            <a:spLocks/>
          </p:cNvSpPr>
          <p:nvPr/>
        </p:nvSpPr>
        <p:spPr>
          <a:xfrm>
            <a:off x="-3116665" y="3243850"/>
            <a:ext cx="3116665" cy="117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CFF"/>
              </a:buClr>
              <a:buSzPts val="1800"/>
              <a:buFont typeface="Roboto" panose="02000000000000000000"/>
              <a:buChar char="●"/>
              <a:defRPr sz="1200" b="0" i="0" u="none" strike="noStrike" cap="none">
                <a:solidFill>
                  <a:srgbClr val="D4DC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" panose="02000000000000000000"/>
              <a:buChar char="○"/>
              <a:defRPr sz="1400" b="0" i="0" u="none" strike="noStrike" cap="none">
                <a:solidFill>
                  <a:srgbClr val="D4DC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" panose="02000000000000000000"/>
              <a:buChar char="■"/>
              <a:defRPr sz="1400" b="0" i="0" u="none" strike="noStrike" cap="none">
                <a:solidFill>
                  <a:srgbClr val="D4DC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" panose="02000000000000000000"/>
              <a:buChar char="●"/>
              <a:defRPr sz="1400" b="0" i="0" u="none" strike="noStrike" cap="none">
                <a:solidFill>
                  <a:srgbClr val="D4DC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" panose="02000000000000000000"/>
              <a:buChar char="○"/>
              <a:defRPr sz="1400" b="0" i="0" u="none" strike="noStrike" cap="none">
                <a:solidFill>
                  <a:srgbClr val="D4DC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" panose="02000000000000000000"/>
              <a:buChar char="■"/>
              <a:defRPr sz="1400" b="0" i="0" u="none" strike="noStrike" cap="none">
                <a:solidFill>
                  <a:srgbClr val="D4DC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" panose="02000000000000000000"/>
              <a:buChar char="●"/>
              <a:defRPr sz="1400" b="0" i="0" u="none" strike="noStrike" cap="none">
                <a:solidFill>
                  <a:srgbClr val="D4DC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" panose="02000000000000000000"/>
              <a:buChar char="○"/>
              <a:defRPr sz="1400" b="0" i="0" u="none" strike="noStrike" cap="none">
                <a:solidFill>
                  <a:srgbClr val="D4DC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D4DCFF"/>
              </a:buClr>
              <a:buSzPts val="1400"/>
              <a:buFont typeface="Roboto" panose="02000000000000000000"/>
              <a:buChar char="■"/>
              <a:defRPr sz="1400" b="0" i="0" u="none" strike="noStrike" cap="none">
                <a:solidFill>
                  <a:srgbClr val="D4DC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indent="0">
              <a:spcAft>
                <a:spcPts val="1600"/>
              </a:spcAft>
              <a:buFont typeface="Arial" panose="020B0604020202020204" pitchFamily="34" charset="0"/>
              <a:buChar char="●"/>
            </a:pPr>
            <a:r>
              <a:rPr lang="en-US" sz="1600" dirty="0">
                <a:latin typeface="Calibri" panose="020F0502020204030204" charset="0"/>
                <a:cs typeface="Calibri" panose="020F0502020204030204" charset="0"/>
              </a:rPr>
              <a:t>P</a:t>
            </a:r>
            <a:r>
              <a:rPr lang="en-US" altLang="zh-CN" sz="1600" dirty="0">
                <a:latin typeface="Calibri" panose="020F0502020204030204" charset="0"/>
                <a:cs typeface="Calibri" panose="020F0502020204030204" charset="0"/>
              </a:rPr>
              <a:t>rinciple</a:t>
            </a:r>
            <a:r>
              <a:rPr lang="zh-CN" altLang="en-US" sz="1600" dirty="0">
                <a:latin typeface="Calibri" panose="020F0502020204030204" charset="0"/>
                <a:cs typeface="Calibri" panose="020F0502020204030204" charset="0"/>
              </a:rPr>
              <a:t>：</a:t>
            </a:r>
            <a:r>
              <a:rPr lang="en-US" sz="1600" dirty="0">
                <a:latin typeface="Calibri" panose="020F0502020204030204" charset="0"/>
                <a:cs typeface="Calibri" panose="020F0502020204030204" charset="0"/>
              </a:rPr>
              <a:t>F</a:t>
            </a:r>
            <a:r>
              <a:rPr lang="en-US" altLang="zh-CN" sz="1600" dirty="0">
                <a:latin typeface="Calibri" panose="020F0502020204030204" charset="0"/>
                <a:cs typeface="Calibri" panose="020F0502020204030204" charset="0"/>
              </a:rPr>
              <a:t>inding companies that are mentioned in the same News, and we regard those two or more company have a close relationship.</a:t>
            </a:r>
            <a:endParaRPr lang="en-US" sz="1600" dirty="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spcAft>
                <a:spcPts val="1600"/>
              </a:spcAft>
            </a:pPr>
            <a:endParaRPr 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6" name="Google Shape;20531;p51">
            <a:extLst>
              <a:ext uri="{FF2B5EF4-FFF2-40B4-BE49-F238E27FC236}">
                <a16:creationId xmlns:a16="http://schemas.microsoft.com/office/drawing/2014/main" id="{E5EAC27C-C1D6-4417-8F20-05A92C8A47F4}"/>
              </a:ext>
            </a:extLst>
          </p:cNvPr>
          <p:cNvSpPr txBox="1"/>
          <p:nvPr/>
        </p:nvSpPr>
        <p:spPr>
          <a:xfrm>
            <a:off x="-3179121" y="2571749"/>
            <a:ext cx="20934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CFF"/>
              </a:buClr>
              <a:buSzPts val="2100"/>
              <a:buFont typeface="Roboto" panose="02000000000000000000"/>
              <a:buNone/>
              <a:defRPr sz="1400" b="0" i="0" u="none" strike="noStrike" cap="none">
                <a:solidFill>
                  <a:srgbClr val="D4DC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CFF"/>
              </a:buClr>
              <a:buSzPts val="2100"/>
              <a:buFont typeface="Roboto" panose="02000000000000000000"/>
              <a:buNone/>
              <a:defRPr sz="2100" b="0" i="0" u="none" strike="noStrike" cap="none">
                <a:solidFill>
                  <a:srgbClr val="D4DC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CFF"/>
              </a:buClr>
              <a:buSzPts val="2100"/>
              <a:buFont typeface="Roboto" panose="02000000000000000000"/>
              <a:buNone/>
              <a:defRPr sz="2100" b="0" i="0" u="none" strike="noStrike" cap="none">
                <a:solidFill>
                  <a:srgbClr val="D4DC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CFF"/>
              </a:buClr>
              <a:buSzPts val="2100"/>
              <a:buFont typeface="Roboto" panose="02000000000000000000"/>
              <a:buNone/>
              <a:defRPr sz="2100" b="0" i="0" u="none" strike="noStrike" cap="none">
                <a:solidFill>
                  <a:srgbClr val="D4DC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CFF"/>
              </a:buClr>
              <a:buSzPts val="2100"/>
              <a:buFont typeface="Roboto" panose="02000000000000000000"/>
              <a:buNone/>
              <a:defRPr sz="2100" b="0" i="0" u="none" strike="noStrike" cap="none">
                <a:solidFill>
                  <a:srgbClr val="D4DC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CFF"/>
              </a:buClr>
              <a:buSzPts val="2100"/>
              <a:buFont typeface="Roboto" panose="02000000000000000000"/>
              <a:buNone/>
              <a:defRPr sz="2100" b="0" i="0" u="none" strike="noStrike" cap="none">
                <a:solidFill>
                  <a:srgbClr val="D4DC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CFF"/>
              </a:buClr>
              <a:buSzPts val="2100"/>
              <a:buFont typeface="Roboto" panose="02000000000000000000"/>
              <a:buNone/>
              <a:defRPr sz="2100" b="0" i="0" u="none" strike="noStrike" cap="none">
                <a:solidFill>
                  <a:srgbClr val="D4DC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CFF"/>
              </a:buClr>
              <a:buSzPts val="2100"/>
              <a:buFont typeface="Roboto" panose="02000000000000000000"/>
              <a:buNone/>
              <a:defRPr sz="2100" b="0" i="0" u="none" strike="noStrike" cap="none">
                <a:solidFill>
                  <a:srgbClr val="D4DC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CFF"/>
              </a:buClr>
              <a:buSzPts val="2100"/>
              <a:buFont typeface="Roboto" panose="02000000000000000000"/>
              <a:buNone/>
              <a:defRPr sz="2100" b="0" i="0" u="none" strike="noStrike" cap="none">
                <a:solidFill>
                  <a:srgbClr val="D4DC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GB" sz="1600" dirty="0">
                <a:latin typeface="Calibri" panose="020F0502020204030204" charset="0"/>
                <a:cs typeface="Calibri" panose="020F0502020204030204" charset="0"/>
              </a:rPr>
              <a:t>1. Correlation Matrix</a:t>
            </a:r>
          </a:p>
        </p:txBody>
      </p:sp>
      <p:sp>
        <p:nvSpPr>
          <p:cNvPr id="44" name="圆角矩形 5">
            <a:extLst>
              <a:ext uri="{FF2B5EF4-FFF2-40B4-BE49-F238E27FC236}">
                <a16:creationId xmlns:a16="http://schemas.microsoft.com/office/drawing/2014/main" id="{36F02CAC-F4A2-4BE5-96CF-750F5FF8C952}"/>
              </a:ext>
            </a:extLst>
          </p:cNvPr>
          <p:cNvSpPr/>
          <p:nvPr/>
        </p:nvSpPr>
        <p:spPr>
          <a:xfrm>
            <a:off x="12428469" y="4587659"/>
            <a:ext cx="1331595" cy="366395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dirty="0">
                <a:solidFill>
                  <a:srgbClr val="141A2A"/>
                </a:solidFill>
                <a:latin typeface="Impact" panose="020B0806030902050204" charset="0"/>
              </a:rPr>
              <a:t>IMPROVEMENT</a:t>
            </a:r>
            <a:endParaRPr lang="zh-CN" altLang="en-US" dirty="0">
              <a:solidFill>
                <a:srgbClr val="141A2A"/>
              </a:solidFill>
              <a:latin typeface="Impact" panose="020B0806030902050204" charset="0"/>
            </a:endParaRPr>
          </a:p>
        </p:txBody>
      </p:sp>
      <p:sp>
        <p:nvSpPr>
          <p:cNvPr id="45" name="圆角矩形 4">
            <a:extLst>
              <a:ext uri="{FF2B5EF4-FFF2-40B4-BE49-F238E27FC236}">
                <a16:creationId xmlns:a16="http://schemas.microsoft.com/office/drawing/2014/main" id="{C54C82ED-3C09-48B4-A79A-3B200A313927}"/>
              </a:ext>
            </a:extLst>
          </p:cNvPr>
          <p:cNvSpPr/>
          <p:nvPr/>
        </p:nvSpPr>
        <p:spPr>
          <a:xfrm>
            <a:off x="11057504" y="4587659"/>
            <a:ext cx="1193165" cy="366395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dirty="0">
                <a:solidFill>
                  <a:srgbClr val="141A2A"/>
                </a:solidFill>
                <a:latin typeface="Impact" panose="020B0806030902050204" charset="0"/>
              </a:rPr>
              <a:t>MODEL</a:t>
            </a:r>
            <a:endParaRPr lang="zh-CN" altLang="en-US" dirty="0">
              <a:solidFill>
                <a:srgbClr val="141A2A"/>
              </a:solidFill>
              <a:latin typeface="Impact" panose="020B0806030902050204" charset="0"/>
            </a:endParaRPr>
          </a:p>
        </p:txBody>
      </p:sp>
      <p:sp>
        <p:nvSpPr>
          <p:cNvPr id="46" name="圆角矩形 3">
            <a:extLst>
              <a:ext uri="{FF2B5EF4-FFF2-40B4-BE49-F238E27FC236}">
                <a16:creationId xmlns:a16="http://schemas.microsoft.com/office/drawing/2014/main" id="{7101BDBD-87D2-4B3B-AE35-CBEB325F2F16}"/>
              </a:ext>
            </a:extLst>
          </p:cNvPr>
          <p:cNvSpPr/>
          <p:nvPr/>
        </p:nvSpPr>
        <p:spPr>
          <a:xfrm>
            <a:off x="9342230" y="4587659"/>
            <a:ext cx="1537474" cy="366395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dirty="0">
                <a:solidFill>
                  <a:srgbClr val="141A2A"/>
                </a:solidFill>
                <a:latin typeface="Impact" panose="020B0806030902050204" charset="0"/>
              </a:rPr>
              <a:t>DATA PREVIEW</a:t>
            </a:r>
            <a:endParaRPr lang="zh-CN" altLang="en-US" dirty="0">
              <a:solidFill>
                <a:srgbClr val="141A2A"/>
              </a:solidFill>
              <a:latin typeface="Impact" panose="020B0806030902050204" charset="0"/>
            </a:endParaRPr>
          </a:p>
        </p:txBody>
      </p:sp>
      <p:sp>
        <p:nvSpPr>
          <p:cNvPr id="47" name="等腰三角形 46">
            <a:extLst>
              <a:ext uri="{FF2B5EF4-FFF2-40B4-BE49-F238E27FC236}">
                <a16:creationId xmlns:a16="http://schemas.microsoft.com/office/drawing/2014/main" id="{3569553C-AA50-4B55-A11D-4FEC3CD43BC6}"/>
              </a:ext>
            </a:extLst>
          </p:cNvPr>
          <p:cNvSpPr/>
          <p:nvPr/>
        </p:nvSpPr>
        <p:spPr>
          <a:xfrm>
            <a:off x="11537120" y="4449944"/>
            <a:ext cx="215900" cy="131445"/>
          </a:xfrm>
          <a:prstGeom prst="triangle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7842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140" y="184785"/>
            <a:ext cx="1864995" cy="46926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A39DD9AC-93D2-4953-AE9A-A0CD6AD384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58130236"/>
                  </p:ext>
                </p:extLst>
              </p:nvPr>
            </p:nvGraphicFramePr>
            <p:xfrm>
              <a:off x="-1659518" y="995805"/>
              <a:ext cx="3086304" cy="311234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086304" cy="3112349"/>
                    </a:xfrm>
                    <a:prstGeom prst="rect">
                      <a:avLst/>
                    </a:prstGeom>
                  </am3d:spPr>
                  <am3d:camera>
                    <am3d:pos x="0" y="0" z="745264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06898751" d="1000000"/>
                    <am3d:preTrans dx="4851014" dy="-5401560" dz="-31016183"/>
                    <am3d:scale>
                      <am3d:sx n="1000000" d="1000000"/>
                      <am3d:sy n="1000000" d="1000000"/>
                      <am3d:sz n="1000000" d="1000000"/>
                    </am3d:scale>
                    <am3d:rot ax="-5489489" ay="-584907" az="592433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2274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A39DD9AC-93D2-4953-AE9A-A0CD6AD384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659518" y="995805"/>
                <a:ext cx="3086304" cy="3112349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Google Shape;19862;p49">
            <a:extLst>
              <a:ext uri="{FF2B5EF4-FFF2-40B4-BE49-F238E27FC236}">
                <a16:creationId xmlns:a16="http://schemas.microsoft.com/office/drawing/2014/main" id="{958387B5-F987-461F-A399-D2836EC971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5569" y="2720971"/>
            <a:ext cx="3835636" cy="14757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400" dirty="0">
                <a:latin typeface="Impact" panose="020B0806030902050204" charset="0"/>
                <a:cs typeface="Impact" panose="020B0806030902050204" charset="0"/>
              </a:rPr>
              <a:t>02</a:t>
            </a:r>
            <a:br>
              <a:rPr lang="en-GB" sz="6000" dirty="0">
                <a:latin typeface="Impact" panose="020B0806030902050204" charset="0"/>
                <a:cs typeface="Impact" panose="020B0806030902050204" charset="0"/>
              </a:rPr>
            </a:br>
            <a:r>
              <a:rPr lang="en-US" sz="6000" dirty="0">
                <a:latin typeface="Impact" panose="020B0806030902050204" charset="0"/>
                <a:cs typeface="Impact" panose="020B0806030902050204" charset="0"/>
              </a:rPr>
              <a:t>Model</a:t>
            </a:r>
            <a:endParaRPr lang="en-US" altLang="zh-CN" sz="6000" dirty="0">
              <a:latin typeface="Impact" panose="020B0806030902050204" charset="0"/>
              <a:cs typeface="Impact" panose="020B0806030902050204" charset="0"/>
            </a:endParaRPr>
          </a:p>
        </p:txBody>
      </p:sp>
      <p:cxnSp>
        <p:nvCxnSpPr>
          <p:cNvPr id="13" name="Google Shape;19865;p49">
            <a:extLst>
              <a:ext uri="{FF2B5EF4-FFF2-40B4-BE49-F238E27FC236}">
                <a16:creationId xmlns:a16="http://schemas.microsoft.com/office/drawing/2014/main" id="{BD21CB95-A87F-4383-99E4-7F6B0BE8B75F}"/>
              </a:ext>
            </a:extLst>
          </p:cNvPr>
          <p:cNvCxnSpPr>
            <a:cxnSpLocks/>
          </p:cNvCxnSpPr>
          <p:nvPr/>
        </p:nvCxnSpPr>
        <p:spPr>
          <a:xfrm>
            <a:off x="4472094" y="3355336"/>
            <a:ext cx="1827106" cy="0"/>
          </a:xfrm>
          <a:prstGeom prst="straightConnector1">
            <a:avLst/>
          </a:prstGeom>
          <a:noFill/>
          <a:ln w="28575" cap="flat" cmpd="sng">
            <a:solidFill>
              <a:srgbClr val="708E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圆角矩形 5">
            <a:extLst>
              <a:ext uri="{FF2B5EF4-FFF2-40B4-BE49-F238E27FC236}">
                <a16:creationId xmlns:a16="http://schemas.microsoft.com/office/drawing/2014/main" id="{A8FFF6D9-0013-4166-9A0C-692234E35E0D}"/>
              </a:ext>
            </a:extLst>
          </p:cNvPr>
          <p:cNvSpPr/>
          <p:nvPr/>
        </p:nvSpPr>
        <p:spPr>
          <a:xfrm>
            <a:off x="7553252" y="4478802"/>
            <a:ext cx="1331595" cy="366395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dirty="0">
                <a:solidFill>
                  <a:srgbClr val="141A2A"/>
                </a:solidFill>
                <a:latin typeface="Impact" panose="020B0806030902050204" charset="0"/>
              </a:rPr>
              <a:t>IMPROVEMENT</a:t>
            </a:r>
            <a:endParaRPr lang="zh-CN" altLang="en-US" dirty="0">
              <a:solidFill>
                <a:srgbClr val="141A2A"/>
              </a:solidFill>
              <a:latin typeface="Impact" panose="020B0806030902050204" charset="0"/>
            </a:endParaRPr>
          </a:p>
        </p:txBody>
      </p:sp>
      <p:sp>
        <p:nvSpPr>
          <p:cNvPr id="23" name="圆角矩形 4">
            <a:extLst>
              <a:ext uri="{FF2B5EF4-FFF2-40B4-BE49-F238E27FC236}">
                <a16:creationId xmlns:a16="http://schemas.microsoft.com/office/drawing/2014/main" id="{C353F32C-FF22-4BD2-8C86-455A1ADF37D6}"/>
              </a:ext>
            </a:extLst>
          </p:cNvPr>
          <p:cNvSpPr/>
          <p:nvPr/>
        </p:nvSpPr>
        <p:spPr>
          <a:xfrm>
            <a:off x="6182287" y="4478802"/>
            <a:ext cx="1193165" cy="366395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dirty="0">
                <a:solidFill>
                  <a:srgbClr val="141A2A"/>
                </a:solidFill>
                <a:latin typeface="Impact" panose="020B0806030902050204" charset="0"/>
              </a:rPr>
              <a:t>MODEL</a:t>
            </a:r>
            <a:endParaRPr lang="zh-CN" altLang="en-US" dirty="0">
              <a:solidFill>
                <a:srgbClr val="141A2A"/>
              </a:solidFill>
              <a:latin typeface="Impact" panose="020B0806030902050204" charset="0"/>
            </a:endParaRPr>
          </a:p>
        </p:txBody>
      </p:sp>
      <p:sp>
        <p:nvSpPr>
          <p:cNvPr id="24" name="圆角矩形 3">
            <a:extLst>
              <a:ext uri="{FF2B5EF4-FFF2-40B4-BE49-F238E27FC236}">
                <a16:creationId xmlns:a16="http://schemas.microsoft.com/office/drawing/2014/main" id="{0352D382-BD89-4512-9383-BFB7C4E5BA72}"/>
              </a:ext>
            </a:extLst>
          </p:cNvPr>
          <p:cNvSpPr/>
          <p:nvPr/>
        </p:nvSpPr>
        <p:spPr>
          <a:xfrm>
            <a:off x="4467013" y="4478802"/>
            <a:ext cx="1537474" cy="366395"/>
          </a:xfrm>
          <a:prstGeom prst="roundRect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dirty="0">
                <a:solidFill>
                  <a:srgbClr val="141A2A"/>
                </a:solidFill>
                <a:latin typeface="Impact" panose="020B0806030902050204" charset="0"/>
              </a:rPr>
              <a:t>DATA PREVIEW</a:t>
            </a:r>
            <a:endParaRPr lang="zh-CN" altLang="en-US" dirty="0">
              <a:solidFill>
                <a:srgbClr val="141A2A"/>
              </a:solidFill>
              <a:latin typeface="Impact" panose="020B0806030902050204" charset="0"/>
            </a:endParaRPr>
          </a:p>
        </p:txBody>
      </p:sp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AC53B183-BB5B-4EF9-8CC7-64E9DC31EFB3}"/>
              </a:ext>
            </a:extLst>
          </p:cNvPr>
          <p:cNvSpPr/>
          <p:nvPr/>
        </p:nvSpPr>
        <p:spPr>
          <a:xfrm>
            <a:off x="6661903" y="4341087"/>
            <a:ext cx="215900" cy="131445"/>
          </a:xfrm>
          <a:prstGeom prst="triangle">
            <a:avLst/>
          </a:prstGeom>
          <a:solidFill>
            <a:srgbClr val="FFD69C"/>
          </a:solidFill>
          <a:ln>
            <a:solidFill>
              <a:srgbClr val="FF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5875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uter Space and Galaxie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41A2A"/>
      </a:accent1>
      <a:accent2>
        <a:srgbClr val="708EC0"/>
      </a:accent2>
      <a:accent3>
        <a:srgbClr val="D4DCFF"/>
      </a:accent3>
      <a:accent4>
        <a:srgbClr val="E7A662"/>
      </a:accent4>
      <a:accent5>
        <a:srgbClr val="FFD69C"/>
      </a:accent5>
      <a:accent6>
        <a:srgbClr val="F1C98B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908</TotalTime>
  <Words>687</Words>
  <Application>Microsoft Office PowerPoint</Application>
  <PresentationFormat>全屏显示(16:9)</PresentationFormat>
  <Paragraphs>194</Paragraphs>
  <Slides>25</Slides>
  <Notes>25</Notes>
  <HiddenSlides>1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2" baseType="lpstr">
      <vt:lpstr>Big Shoulders Text</vt:lpstr>
      <vt:lpstr>Roboto</vt:lpstr>
      <vt:lpstr>Arial</vt:lpstr>
      <vt:lpstr>Calibri</vt:lpstr>
      <vt:lpstr>Cambria Math</vt:lpstr>
      <vt:lpstr>Impact</vt:lpstr>
      <vt:lpstr>Outer Space and Galaxies by Slidesgo</vt:lpstr>
      <vt:lpstr>PowerPoint 演示文稿</vt:lpstr>
      <vt:lpstr>FinRocket 1.0</vt:lpstr>
      <vt:lpstr>Content</vt:lpstr>
      <vt:lpstr>PowerPoint 演示文稿</vt:lpstr>
      <vt:lpstr>01 Data Preview</vt:lpstr>
      <vt:lpstr>Data Insights</vt:lpstr>
      <vt:lpstr>Data Insights</vt:lpstr>
      <vt:lpstr>PowerPoint 演示文稿</vt:lpstr>
      <vt:lpstr>02 Model</vt:lpstr>
      <vt:lpstr>PowerPoint 演示文稿</vt:lpstr>
      <vt:lpstr>PowerPoint 演示文稿</vt:lpstr>
      <vt:lpstr>PowerPoint 演示文稿</vt:lpstr>
      <vt:lpstr>PowerPoint 演示文稿</vt:lpstr>
      <vt:lpstr>(Model 2) Market signal: </vt:lpstr>
      <vt:lpstr>(Model 2) Market signal </vt:lpstr>
      <vt:lpstr>PowerPoint 演示文稿</vt:lpstr>
      <vt:lpstr>Advantage</vt:lpstr>
      <vt:lpstr>Advantage</vt:lpstr>
      <vt:lpstr>PowerPoint 演示文稿</vt:lpstr>
      <vt:lpstr>03 Improvement</vt:lpstr>
      <vt:lpstr>FinRocket 2.0</vt:lpstr>
      <vt:lpstr>FinRocket 2.0</vt:lpstr>
      <vt:lpstr>Our  Team</vt:lpstr>
      <vt:lpstr>Thank You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Outer Space and Galaxies</dc:title>
  <dc:creator>DELL</dc:creator>
  <cp:lastModifiedBy>qz4881</cp:lastModifiedBy>
  <cp:revision>98</cp:revision>
  <dcterms:created xsi:type="dcterms:W3CDTF">2020-10-27T15:46:00Z</dcterms:created>
  <dcterms:modified xsi:type="dcterms:W3CDTF">2020-10-29T13:40:01Z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2052-11.1.0.10069</vt:lpwstr>
  </property>
</Properties>
</file>